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ags/tag1.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3.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4.xml" ContentType="application/vnd.openxmlformats-officedocument.them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8.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1.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39.xml" ContentType="application/vnd.openxmlformats-officedocument.presentationml.tags+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0" r:id="rId2"/>
    <p:sldMasterId id="2147483814" r:id="rId3"/>
    <p:sldMasterId id="2147483904" r:id="rId4"/>
  </p:sldMasterIdLst>
  <p:notesMasterIdLst>
    <p:notesMasterId r:id="rId34"/>
  </p:notesMasterIdLst>
  <p:sldIdLst>
    <p:sldId id="8903" r:id="rId5"/>
    <p:sldId id="8583" r:id="rId6"/>
    <p:sldId id="8584" r:id="rId7"/>
    <p:sldId id="9141" r:id="rId8"/>
    <p:sldId id="9051" r:id="rId9"/>
    <p:sldId id="9052" r:id="rId10"/>
    <p:sldId id="9293" r:id="rId11"/>
    <p:sldId id="9116" r:id="rId12"/>
    <p:sldId id="9115" r:id="rId13"/>
    <p:sldId id="9304" r:id="rId14"/>
    <p:sldId id="9142" r:id="rId15"/>
    <p:sldId id="2142533727" r:id="rId16"/>
    <p:sldId id="2142533729" r:id="rId17"/>
    <p:sldId id="2142533730" r:id="rId18"/>
    <p:sldId id="9156" r:id="rId19"/>
    <p:sldId id="9069" r:id="rId20"/>
    <p:sldId id="2142533731" r:id="rId21"/>
    <p:sldId id="9308" r:id="rId22"/>
    <p:sldId id="9132" r:id="rId23"/>
    <p:sldId id="9309" r:id="rId24"/>
    <p:sldId id="9291" r:id="rId25"/>
    <p:sldId id="9299" r:id="rId26"/>
    <p:sldId id="9282" r:id="rId27"/>
    <p:sldId id="9191" r:id="rId28"/>
    <p:sldId id="9200" r:id="rId29"/>
    <p:sldId id="9212" r:id="rId30"/>
    <p:sldId id="9210" r:id="rId31"/>
    <p:sldId id="9296" r:id="rId32"/>
    <p:sldId id="883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4DF26E-8F6F-4CD7-B145-B779C30204D7}" v="26" dt="2025-11-14T21:44:12.5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0751" autoAdjust="0"/>
  </p:normalViewPr>
  <p:slideViewPr>
    <p:cSldViewPr snapToGrid="0">
      <p:cViewPr varScale="1">
        <p:scale>
          <a:sx n="51" d="100"/>
          <a:sy n="51" d="100"/>
        </p:scale>
        <p:origin x="1256" y="264"/>
      </p:cViewPr>
      <p:guideLst/>
    </p:cSldViewPr>
  </p:slideViewPr>
  <p:notesTextViewPr>
    <p:cViewPr>
      <p:scale>
        <a:sx n="1" d="1"/>
        <a:sy n="1" d="1"/>
      </p:scale>
      <p:origin x="0" y="0"/>
    </p:cViewPr>
  </p:notesTextViewPr>
  <p:sorterViewPr>
    <p:cViewPr>
      <p:scale>
        <a:sx n="100" d="100"/>
        <a:sy n="100" d="100"/>
      </p:scale>
      <p:origin x="0" y="-940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ca Shehan" userId="6fc3e6ee-6ad0-4ba0-bc54-d4d8787de4de" providerId="ADAL" clId="{98925CF2-481B-4CBE-8E27-6FA32F7E91AE}"/>
    <pc:docChg chg="custSel addSld delSld modSld sldOrd delMainMaster">
      <pc:chgData name="Staca Shehan" userId="6fc3e6ee-6ad0-4ba0-bc54-d4d8787de4de" providerId="ADAL" clId="{98925CF2-481B-4CBE-8E27-6FA32F7E91AE}" dt="2025-11-19T13:47:09.634" v="17340" actId="47"/>
      <pc:docMkLst>
        <pc:docMk/>
      </pc:docMkLst>
      <pc:sldChg chg="modSp mod modNotesTx">
        <pc:chgData name="Staca Shehan" userId="6fc3e6ee-6ad0-4ba0-bc54-d4d8787de4de" providerId="ADAL" clId="{98925CF2-481B-4CBE-8E27-6FA32F7E91AE}" dt="2025-11-14T21:42:06.627" v="17159" actId="207"/>
        <pc:sldMkLst>
          <pc:docMk/>
          <pc:sldMk cId="2524709611" sldId="8583"/>
        </pc:sldMkLst>
        <pc:spChg chg="mod">
          <ac:chgData name="Staca Shehan" userId="6fc3e6ee-6ad0-4ba0-bc54-d4d8787de4de" providerId="ADAL" clId="{98925CF2-481B-4CBE-8E27-6FA32F7E91AE}" dt="2025-11-14T21:42:06.627" v="17159" actId="207"/>
          <ac:spMkLst>
            <pc:docMk/>
            <pc:sldMk cId="2524709611" sldId="8583"/>
            <ac:spMk id="3" creationId="{B2E2A7A5-CA67-4184-8B60-CB01C6B6FB87}"/>
          </ac:spMkLst>
        </pc:spChg>
      </pc:sldChg>
      <pc:sldChg chg="add modNotes modNotesTx">
        <pc:chgData name="Staca Shehan" userId="6fc3e6ee-6ad0-4ba0-bc54-d4d8787de4de" providerId="ADAL" clId="{98925CF2-481B-4CBE-8E27-6FA32F7E91AE}" dt="2025-11-13T21:18:49.497" v="2035" actId="20577"/>
        <pc:sldMkLst>
          <pc:docMk/>
          <pc:sldMk cId="4001934551" sldId="8584"/>
        </pc:sldMkLst>
      </pc:sldChg>
      <pc:sldChg chg="modSp mod">
        <pc:chgData name="Staca Shehan" userId="6fc3e6ee-6ad0-4ba0-bc54-d4d8787de4de" providerId="ADAL" clId="{98925CF2-481B-4CBE-8E27-6FA32F7E91AE}" dt="2025-11-10T22:10:27.401" v="405" actId="20577"/>
        <pc:sldMkLst>
          <pc:docMk/>
          <pc:sldMk cId="388174133" sldId="8839"/>
        </pc:sldMkLst>
        <pc:spChg chg="mod">
          <ac:chgData name="Staca Shehan" userId="6fc3e6ee-6ad0-4ba0-bc54-d4d8787de4de" providerId="ADAL" clId="{98925CF2-481B-4CBE-8E27-6FA32F7E91AE}" dt="2025-11-10T22:10:27.401" v="405" actId="20577"/>
          <ac:spMkLst>
            <pc:docMk/>
            <pc:sldMk cId="388174133" sldId="8839"/>
            <ac:spMk id="2" creationId="{BED0941A-ACA0-42A6-EDF0-1960D527A037}"/>
          </ac:spMkLst>
        </pc:spChg>
      </pc:sldChg>
      <pc:sldChg chg="modSp mod">
        <pc:chgData name="Staca Shehan" userId="6fc3e6ee-6ad0-4ba0-bc54-d4d8787de4de" providerId="ADAL" clId="{98925CF2-481B-4CBE-8E27-6FA32F7E91AE}" dt="2025-11-13T18:49:20.954" v="416" actId="20577"/>
        <pc:sldMkLst>
          <pc:docMk/>
          <pc:sldMk cId="3350440978" sldId="8903"/>
        </pc:sldMkLst>
        <pc:spChg chg="mod">
          <ac:chgData name="Staca Shehan" userId="6fc3e6ee-6ad0-4ba0-bc54-d4d8787de4de" providerId="ADAL" clId="{98925CF2-481B-4CBE-8E27-6FA32F7E91AE}" dt="2025-11-13T18:49:20.954" v="416" actId="20577"/>
          <ac:spMkLst>
            <pc:docMk/>
            <pc:sldMk cId="3350440978" sldId="8903"/>
            <ac:spMk id="9" creationId="{B6F47E19-FFAA-579D-31DA-CC1993BD4B7D}"/>
          </ac:spMkLst>
        </pc:spChg>
      </pc:sldChg>
      <pc:sldChg chg="modNotesTx">
        <pc:chgData name="Staca Shehan" userId="6fc3e6ee-6ad0-4ba0-bc54-d4d8787de4de" providerId="ADAL" clId="{98925CF2-481B-4CBE-8E27-6FA32F7E91AE}" dt="2025-11-13T21:31:54.734" v="3542" actId="20577"/>
        <pc:sldMkLst>
          <pc:docMk/>
          <pc:sldMk cId="982671233" sldId="9051"/>
        </pc:sldMkLst>
      </pc:sldChg>
      <pc:sldChg chg="modSp add mod ord modNotesTx">
        <pc:chgData name="Staca Shehan" userId="6fc3e6ee-6ad0-4ba0-bc54-d4d8787de4de" providerId="ADAL" clId="{98925CF2-481B-4CBE-8E27-6FA32F7E91AE}" dt="2025-11-14T21:42:24.648" v="17160" actId="207"/>
        <pc:sldMkLst>
          <pc:docMk/>
          <pc:sldMk cId="2199963099" sldId="9052"/>
        </pc:sldMkLst>
        <pc:spChg chg="mod">
          <ac:chgData name="Staca Shehan" userId="6fc3e6ee-6ad0-4ba0-bc54-d4d8787de4de" providerId="ADAL" clId="{98925CF2-481B-4CBE-8E27-6FA32F7E91AE}" dt="2025-11-14T21:42:24.648" v="17160" actId="207"/>
          <ac:spMkLst>
            <pc:docMk/>
            <pc:sldMk cId="2199963099" sldId="9052"/>
            <ac:spMk id="3" creationId="{D4764C1C-95AA-10CE-F0AF-59A1323BB857}"/>
          </ac:spMkLst>
        </pc:spChg>
      </pc:sldChg>
      <pc:sldChg chg="modSp mod modNotesTx">
        <pc:chgData name="Staca Shehan" userId="6fc3e6ee-6ad0-4ba0-bc54-d4d8787de4de" providerId="ADAL" clId="{98925CF2-481B-4CBE-8E27-6FA32F7E91AE}" dt="2025-11-14T21:45:16.480" v="17267" actId="207"/>
        <pc:sldMkLst>
          <pc:docMk/>
          <pc:sldMk cId="4293678687" sldId="9069"/>
        </pc:sldMkLst>
        <pc:spChg chg="mod">
          <ac:chgData name="Staca Shehan" userId="6fc3e6ee-6ad0-4ba0-bc54-d4d8787de4de" providerId="ADAL" clId="{98925CF2-481B-4CBE-8E27-6FA32F7E91AE}" dt="2025-11-14T21:45:16.480" v="17267" actId="207"/>
          <ac:spMkLst>
            <pc:docMk/>
            <pc:sldMk cId="4293678687" sldId="9069"/>
            <ac:spMk id="4" creationId="{FF782588-99AC-1FE8-9AAB-85F680E4574D}"/>
          </ac:spMkLst>
        </pc:spChg>
      </pc:sldChg>
      <pc:sldChg chg="add del mod modShow">
        <pc:chgData name="Staca Shehan" userId="6fc3e6ee-6ad0-4ba0-bc54-d4d8787de4de" providerId="ADAL" clId="{98925CF2-481B-4CBE-8E27-6FA32F7E91AE}" dt="2025-11-19T13:47:07.289" v="17336" actId="47"/>
        <pc:sldMkLst>
          <pc:docMk/>
          <pc:sldMk cId="3472126412" sldId="9075"/>
        </pc:sldMkLst>
      </pc:sldChg>
      <pc:sldChg chg="add del mod modShow modNotesTx">
        <pc:chgData name="Staca Shehan" userId="6fc3e6ee-6ad0-4ba0-bc54-d4d8787de4de" providerId="ADAL" clId="{98925CF2-481B-4CBE-8E27-6FA32F7E91AE}" dt="2025-11-19T13:47:08.301" v="17337" actId="47"/>
        <pc:sldMkLst>
          <pc:docMk/>
          <pc:sldMk cId="3261517828" sldId="9078"/>
        </pc:sldMkLst>
      </pc:sldChg>
      <pc:sldChg chg="add del mod modShow">
        <pc:chgData name="Staca Shehan" userId="6fc3e6ee-6ad0-4ba0-bc54-d4d8787de4de" providerId="ADAL" clId="{98925CF2-481B-4CBE-8E27-6FA32F7E91AE}" dt="2025-11-19T13:47:08.814" v="17338" actId="47"/>
        <pc:sldMkLst>
          <pc:docMk/>
          <pc:sldMk cId="1594781659" sldId="9079"/>
        </pc:sldMkLst>
      </pc:sldChg>
      <pc:sldChg chg="add del mod modShow">
        <pc:chgData name="Staca Shehan" userId="6fc3e6ee-6ad0-4ba0-bc54-d4d8787de4de" providerId="ADAL" clId="{98925CF2-481B-4CBE-8E27-6FA32F7E91AE}" dt="2025-11-19T13:47:09.259" v="17339" actId="47"/>
        <pc:sldMkLst>
          <pc:docMk/>
          <pc:sldMk cId="4190379616" sldId="9080"/>
        </pc:sldMkLst>
      </pc:sldChg>
      <pc:sldChg chg="add del mod modShow">
        <pc:chgData name="Staca Shehan" userId="6fc3e6ee-6ad0-4ba0-bc54-d4d8787de4de" providerId="ADAL" clId="{98925CF2-481B-4CBE-8E27-6FA32F7E91AE}" dt="2025-11-19T13:47:09.634" v="17340" actId="47"/>
        <pc:sldMkLst>
          <pc:docMk/>
          <pc:sldMk cId="2125165553" sldId="9081"/>
        </pc:sldMkLst>
      </pc:sldChg>
      <pc:sldChg chg="modSp add mod ord modNotesTx">
        <pc:chgData name="Staca Shehan" userId="6fc3e6ee-6ad0-4ba0-bc54-d4d8787de4de" providerId="ADAL" clId="{98925CF2-481B-4CBE-8E27-6FA32F7E91AE}" dt="2025-11-14T21:42:43.474" v="17163" actId="207"/>
        <pc:sldMkLst>
          <pc:docMk/>
          <pc:sldMk cId="1852260387" sldId="9115"/>
        </pc:sldMkLst>
        <pc:spChg chg="mod">
          <ac:chgData name="Staca Shehan" userId="6fc3e6ee-6ad0-4ba0-bc54-d4d8787de4de" providerId="ADAL" clId="{98925CF2-481B-4CBE-8E27-6FA32F7E91AE}" dt="2025-11-14T21:42:43.474" v="17163" actId="207"/>
          <ac:spMkLst>
            <pc:docMk/>
            <pc:sldMk cId="1852260387" sldId="9115"/>
            <ac:spMk id="3" creationId="{CC4E8DDF-C992-762B-FAC2-41E953EB697E}"/>
          </ac:spMkLst>
        </pc:spChg>
      </pc:sldChg>
      <pc:sldChg chg="modSp add mod ord modNotesTx">
        <pc:chgData name="Staca Shehan" userId="6fc3e6ee-6ad0-4ba0-bc54-d4d8787de4de" providerId="ADAL" clId="{98925CF2-481B-4CBE-8E27-6FA32F7E91AE}" dt="2025-11-14T21:41:43.961" v="17157" actId="113"/>
        <pc:sldMkLst>
          <pc:docMk/>
          <pc:sldMk cId="3365345433" sldId="9116"/>
        </pc:sldMkLst>
        <pc:spChg chg="mod">
          <ac:chgData name="Staca Shehan" userId="6fc3e6ee-6ad0-4ba0-bc54-d4d8787de4de" providerId="ADAL" clId="{98925CF2-481B-4CBE-8E27-6FA32F7E91AE}" dt="2025-11-14T21:41:43.961" v="17157" actId="113"/>
          <ac:spMkLst>
            <pc:docMk/>
            <pc:sldMk cId="3365345433" sldId="9116"/>
            <ac:spMk id="3" creationId="{9A0F5269-4CCE-23D0-A211-5E4C9DF9F2CD}"/>
          </ac:spMkLst>
        </pc:spChg>
      </pc:sldChg>
      <pc:sldChg chg="modSp mod modNotesTx">
        <pc:chgData name="Staca Shehan" userId="6fc3e6ee-6ad0-4ba0-bc54-d4d8787de4de" providerId="ADAL" clId="{98925CF2-481B-4CBE-8E27-6FA32F7E91AE}" dt="2025-11-14T21:45:36.837" v="17271" actId="207"/>
        <pc:sldMkLst>
          <pc:docMk/>
          <pc:sldMk cId="4142703330" sldId="9132"/>
        </pc:sldMkLst>
        <pc:spChg chg="mod">
          <ac:chgData name="Staca Shehan" userId="6fc3e6ee-6ad0-4ba0-bc54-d4d8787de4de" providerId="ADAL" clId="{98925CF2-481B-4CBE-8E27-6FA32F7E91AE}" dt="2025-11-14T21:45:36.837" v="17271" actId="207"/>
          <ac:spMkLst>
            <pc:docMk/>
            <pc:sldMk cId="4142703330" sldId="9132"/>
            <ac:spMk id="3" creationId="{B61212E1-F098-9A51-62CB-83FD6CD4C1BD}"/>
          </ac:spMkLst>
        </pc:spChg>
      </pc:sldChg>
      <pc:sldChg chg="modSp mod ord modNotesTx">
        <pc:chgData name="Staca Shehan" userId="6fc3e6ee-6ad0-4ba0-bc54-d4d8787de4de" providerId="ADAL" clId="{98925CF2-481B-4CBE-8E27-6FA32F7E91AE}" dt="2025-11-14T21:41:56.453" v="17158" actId="207"/>
        <pc:sldMkLst>
          <pc:docMk/>
          <pc:sldMk cId="857394880" sldId="9141"/>
        </pc:sldMkLst>
        <pc:spChg chg="mod">
          <ac:chgData name="Staca Shehan" userId="6fc3e6ee-6ad0-4ba0-bc54-d4d8787de4de" providerId="ADAL" clId="{98925CF2-481B-4CBE-8E27-6FA32F7E91AE}" dt="2025-11-14T21:41:56.453" v="17158" actId="207"/>
          <ac:spMkLst>
            <pc:docMk/>
            <pc:sldMk cId="857394880" sldId="9141"/>
            <ac:spMk id="3" creationId="{DCF25248-E519-9865-BE57-48CB36074A34}"/>
          </ac:spMkLst>
        </pc:spChg>
      </pc:sldChg>
      <pc:sldChg chg="modSp mod modNotesTx">
        <pc:chgData name="Staca Shehan" userId="6fc3e6ee-6ad0-4ba0-bc54-d4d8787de4de" providerId="ADAL" clId="{98925CF2-481B-4CBE-8E27-6FA32F7E91AE}" dt="2025-11-14T21:42:57.022" v="17165" actId="207"/>
        <pc:sldMkLst>
          <pc:docMk/>
          <pc:sldMk cId="3397462675" sldId="9142"/>
        </pc:sldMkLst>
        <pc:spChg chg="mod">
          <ac:chgData name="Staca Shehan" userId="6fc3e6ee-6ad0-4ba0-bc54-d4d8787de4de" providerId="ADAL" clId="{98925CF2-481B-4CBE-8E27-6FA32F7E91AE}" dt="2025-11-14T21:42:57.022" v="17165" actId="207"/>
          <ac:spMkLst>
            <pc:docMk/>
            <pc:sldMk cId="3397462675" sldId="9142"/>
            <ac:spMk id="3" creationId="{936E1AA9-D1B7-27FF-8A5B-6002C16C32FB}"/>
          </ac:spMkLst>
        </pc:spChg>
      </pc:sldChg>
      <pc:sldChg chg="modSp mod modNotesTx">
        <pc:chgData name="Staca Shehan" userId="6fc3e6ee-6ad0-4ba0-bc54-d4d8787de4de" providerId="ADAL" clId="{98925CF2-481B-4CBE-8E27-6FA32F7E91AE}" dt="2025-11-14T21:45:07.222" v="17266" actId="207"/>
        <pc:sldMkLst>
          <pc:docMk/>
          <pc:sldMk cId="3935049940" sldId="9156"/>
        </pc:sldMkLst>
        <pc:spChg chg="mod">
          <ac:chgData name="Staca Shehan" userId="6fc3e6ee-6ad0-4ba0-bc54-d4d8787de4de" providerId="ADAL" clId="{98925CF2-481B-4CBE-8E27-6FA32F7E91AE}" dt="2025-11-14T21:45:07.222" v="17266" actId="207"/>
          <ac:spMkLst>
            <pc:docMk/>
            <pc:sldMk cId="3935049940" sldId="9156"/>
            <ac:spMk id="3" creationId="{E3302BE4-2619-90B1-2FA0-8E822DF6CD9A}"/>
          </ac:spMkLst>
        </pc:spChg>
      </pc:sldChg>
      <pc:sldChg chg="modSp add mod modClrScheme chgLayout modNotesTx">
        <pc:chgData name="Staca Shehan" userId="6fc3e6ee-6ad0-4ba0-bc54-d4d8787de4de" providerId="ADAL" clId="{98925CF2-481B-4CBE-8E27-6FA32F7E91AE}" dt="2025-11-14T21:46:19.941" v="17274" actId="255"/>
        <pc:sldMkLst>
          <pc:docMk/>
          <pc:sldMk cId="190847415" sldId="9191"/>
        </pc:sldMkLst>
        <pc:spChg chg="mod ord">
          <ac:chgData name="Staca Shehan" userId="6fc3e6ee-6ad0-4ba0-bc54-d4d8787de4de" providerId="ADAL" clId="{98925CF2-481B-4CBE-8E27-6FA32F7E91AE}" dt="2025-11-14T21:46:19.941" v="17274" actId="255"/>
          <ac:spMkLst>
            <pc:docMk/>
            <pc:sldMk cId="190847415" sldId="9191"/>
            <ac:spMk id="3" creationId="{AB0A498C-C7BB-11DD-6E0E-AF1353280D96}"/>
          </ac:spMkLst>
        </pc:spChg>
        <pc:graphicFrameChg chg="mod">
          <ac:chgData name="Staca Shehan" userId="6fc3e6ee-6ad0-4ba0-bc54-d4d8787de4de" providerId="ADAL" clId="{98925CF2-481B-4CBE-8E27-6FA32F7E91AE}" dt="2025-11-14T21:39:40.857" v="17152" actId="14100"/>
          <ac:graphicFrameMkLst>
            <pc:docMk/>
            <pc:sldMk cId="190847415" sldId="9191"/>
            <ac:graphicFrameMk id="8" creationId="{3F5B4419-1959-A467-D8A3-371616F5F9A6}"/>
          </ac:graphicFrameMkLst>
        </pc:graphicFrameChg>
      </pc:sldChg>
      <pc:sldChg chg="modSp add mod modNotesTx">
        <pc:chgData name="Staca Shehan" userId="6fc3e6ee-6ad0-4ba0-bc54-d4d8787de4de" providerId="ADAL" clId="{98925CF2-481B-4CBE-8E27-6FA32F7E91AE}" dt="2025-11-14T21:46:38.327" v="17275" actId="207"/>
        <pc:sldMkLst>
          <pc:docMk/>
          <pc:sldMk cId="2349175942" sldId="9200"/>
        </pc:sldMkLst>
        <pc:spChg chg="mod">
          <ac:chgData name="Staca Shehan" userId="6fc3e6ee-6ad0-4ba0-bc54-d4d8787de4de" providerId="ADAL" clId="{98925CF2-481B-4CBE-8E27-6FA32F7E91AE}" dt="2025-11-14T21:46:38.327" v="17275" actId="207"/>
          <ac:spMkLst>
            <pc:docMk/>
            <pc:sldMk cId="2349175942" sldId="9200"/>
            <ac:spMk id="2" creationId="{D6D98F13-30E2-84D5-1BA3-1C40569205AB}"/>
          </ac:spMkLst>
        </pc:spChg>
      </pc:sldChg>
      <pc:sldChg chg="add mod ord modShow">
        <pc:chgData name="Staca Shehan" userId="6fc3e6ee-6ad0-4ba0-bc54-d4d8787de4de" providerId="ADAL" clId="{98925CF2-481B-4CBE-8E27-6FA32F7E91AE}" dt="2025-11-19T13:47:03.613" v="17335" actId="729"/>
        <pc:sldMkLst>
          <pc:docMk/>
          <pc:sldMk cId="2048499496" sldId="9210"/>
        </pc:sldMkLst>
      </pc:sldChg>
      <pc:sldChg chg="modSp add mod modNotesTx">
        <pc:chgData name="Staca Shehan" userId="6fc3e6ee-6ad0-4ba0-bc54-d4d8787de4de" providerId="ADAL" clId="{98925CF2-481B-4CBE-8E27-6FA32F7E91AE}" dt="2025-11-14T21:46:48.658" v="17280" actId="207"/>
        <pc:sldMkLst>
          <pc:docMk/>
          <pc:sldMk cId="3986206326" sldId="9212"/>
        </pc:sldMkLst>
        <pc:spChg chg="mod">
          <ac:chgData name="Staca Shehan" userId="6fc3e6ee-6ad0-4ba0-bc54-d4d8787de4de" providerId="ADAL" clId="{98925CF2-481B-4CBE-8E27-6FA32F7E91AE}" dt="2025-11-14T21:46:48.658" v="17280" actId="207"/>
          <ac:spMkLst>
            <pc:docMk/>
            <pc:sldMk cId="3986206326" sldId="9212"/>
            <ac:spMk id="3" creationId="{A3508385-274C-7DEC-3536-42E74D8F0FB0}"/>
          </ac:spMkLst>
        </pc:spChg>
      </pc:sldChg>
      <pc:sldChg chg="modSp add mod modNotesTx">
        <pc:chgData name="Staca Shehan" userId="6fc3e6ee-6ad0-4ba0-bc54-d4d8787de4de" providerId="ADAL" clId="{98925CF2-481B-4CBE-8E27-6FA32F7E91AE}" dt="2025-11-14T21:09:22.741" v="16320" actId="20577"/>
        <pc:sldMkLst>
          <pc:docMk/>
          <pc:sldMk cId="70388152" sldId="9282"/>
        </pc:sldMkLst>
        <pc:spChg chg="mod">
          <ac:chgData name="Staca Shehan" userId="6fc3e6ee-6ad0-4ba0-bc54-d4d8787de4de" providerId="ADAL" clId="{98925CF2-481B-4CBE-8E27-6FA32F7E91AE}" dt="2025-11-10T22:19:23.193" v="414" actId="20577"/>
          <ac:spMkLst>
            <pc:docMk/>
            <pc:sldMk cId="70388152" sldId="9282"/>
            <ac:spMk id="2" creationId="{0A228A6F-0201-76A4-C568-A036574622B5}"/>
          </ac:spMkLst>
        </pc:spChg>
      </pc:sldChg>
      <pc:sldChg chg="modSp mod">
        <pc:chgData name="Staca Shehan" userId="6fc3e6ee-6ad0-4ba0-bc54-d4d8787de4de" providerId="ADAL" clId="{98925CF2-481B-4CBE-8E27-6FA32F7E91AE}" dt="2025-11-14T21:45:58.706" v="17272" actId="207"/>
        <pc:sldMkLst>
          <pc:docMk/>
          <pc:sldMk cId="2189939978" sldId="9291"/>
        </pc:sldMkLst>
        <pc:spChg chg="mod">
          <ac:chgData name="Staca Shehan" userId="6fc3e6ee-6ad0-4ba0-bc54-d4d8787de4de" providerId="ADAL" clId="{98925CF2-481B-4CBE-8E27-6FA32F7E91AE}" dt="2025-11-14T21:45:58.706" v="17272" actId="207"/>
          <ac:spMkLst>
            <pc:docMk/>
            <pc:sldMk cId="2189939978" sldId="9291"/>
            <ac:spMk id="3" creationId="{29149C06-B84F-9FC9-372E-2AFDCE02A612}"/>
          </ac:spMkLst>
        </pc:spChg>
      </pc:sldChg>
      <pc:sldChg chg="modSp mod ord modNotesTx">
        <pc:chgData name="Staca Shehan" userId="6fc3e6ee-6ad0-4ba0-bc54-d4d8787de4de" providerId="ADAL" clId="{98925CF2-481B-4CBE-8E27-6FA32F7E91AE}" dt="2025-11-14T21:42:31.487" v="17161" actId="207"/>
        <pc:sldMkLst>
          <pc:docMk/>
          <pc:sldMk cId="2376151174" sldId="9293"/>
        </pc:sldMkLst>
        <pc:spChg chg="mod">
          <ac:chgData name="Staca Shehan" userId="6fc3e6ee-6ad0-4ba0-bc54-d4d8787de4de" providerId="ADAL" clId="{98925CF2-481B-4CBE-8E27-6FA32F7E91AE}" dt="2025-11-14T21:42:31.487" v="17161" actId="207"/>
          <ac:spMkLst>
            <pc:docMk/>
            <pc:sldMk cId="2376151174" sldId="9293"/>
            <ac:spMk id="3" creationId="{01362DDE-0F62-0CA7-175F-1BA9B9FFF206}"/>
          </ac:spMkLst>
        </pc:spChg>
      </pc:sldChg>
      <pc:sldChg chg="addSp delSp modSp mod modNotesTx">
        <pc:chgData name="Staca Shehan" userId="6fc3e6ee-6ad0-4ba0-bc54-d4d8787de4de" providerId="ADAL" clId="{98925CF2-481B-4CBE-8E27-6FA32F7E91AE}" dt="2025-11-14T21:46:58.724" v="17281" actId="207"/>
        <pc:sldMkLst>
          <pc:docMk/>
          <pc:sldMk cId="3587853665" sldId="9296"/>
        </pc:sldMkLst>
        <pc:spChg chg="mod">
          <ac:chgData name="Staca Shehan" userId="6fc3e6ee-6ad0-4ba0-bc54-d4d8787de4de" providerId="ADAL" clId="{98925CF2-481B-4CBE-8E27-6FA32F7E91AE}" dt="2025-11-14T21:46:58.724" v="17281" actId="207"/>
          <ac:spMkLst>
            <pc:docMk/>
            <pc:sldMk cId="3587853665" sldId="9296"/>
            <ac:spMk id="3" creationId="{C4DFED13-23A2-18CE-B4C7-CF8E2DC235D5}"/>
          </ac:spMkLst>
        </pc:spChg>
        <pc:picChg chg="add mod">
          <ac:chgData name="Staca Shehan" userId="6fc3e6ee-6ad0-4ba0-bc54-d4d8787de4de" providerId="ADAL" clId="{98925CF2-481B-4CBE-8E27-6FA32F7E91AE}" dt="2025-11-10T22:09:15.373" v="251" actId="1076"/>
          <ac:picMkLst>
            <pc:docMk/>
            <pc:sldMk cId="3587853665" sldId="9296"/>
            <ac:picMk id="5" creationId="{4450BBED-B536-49AB-6DFB-8C5F6054F23E}"/>
          </ac:picMkLst>
        </pc:picChg>
      </pc:sldChg>
      <pc:sldChg chg="modSp mod modNotesTx">
        <pc:chgData name="Staca Shehan" userId="6fc3e6ee-6ad0-4ba0-bc54-d4d8787de4de" providerId="ADAL" clId="{98925CF2-481B-4CBE-8E27-6FA32F7E91AE}" dt="2025-11-19T13:46:30.682" v="17334" actId="27636"/>
        <pc:sldMkLst>
          <pc:docMk/>
          <pc:sldMk cId="2496550146" sldId="9299"/>
        </pc:sldMkLst>
        <pc:spChg chg="mod">
          <ac:chgData name="Staca Shehan" userId="6fc3e6ee-6ad0-4ba0-bc54-d4d8787de4de" providerId="ADAL" clId="{98925CF2-481B-4CBE-8E27-6FA32F7E91AE}" dt="2025-11-14T18:30:24.013" v="14701" actId="6549"/>
          <ac:spMkLst>
            <pc:docMk/>
            <pc:sldMk cId="2496550146" sldId="9299"/>
            <ac:spMk id="2" creationId="{03AE1677-1513-05F0-8DE0-EC0D178E78E8}"/>
          </ac:spMkLst>
        </pc:spChg>
        <pc:spChg chg="mod">
          <ac:chgData name="Staca Shehan" userId="6fc3e6ee-6ad0-4ba0-bc54-d4d8787de4de" providerId="ADAL" clId="{98925CF2-481B-4CBE-8E27-6FA32F7E91AE}" dt="2025-11-19T13:46:30.682" v="17334" actId="27636"/>
          <ac:spMkLst>
            <pc:docMk/>
            <pc:sldMk cId="2496550146" sldId="9299"/>
            <ac:spMk id="3" creationId="{4E35B212-949D-7708-AB00-C23315A29848}"/>
          </ac:spMkLst>
        </pc:spChg>
      </pc:sldChg>
      <pc:sldChg chg="del mod modShow modNotesTx">
        <pc:chgData name="Staca Shehan" userId="6fc3e6ee-6ad0-4ba0-bc54-d4d8787de4de" providerId="ADAL" clId="{98925CF2-481B-4CBE-8E27-6FA32F7E91AE}" dt="2025-11-19T13:45:42.661" v="17302" actId="47"/>
        <pc:sldMkLst>
          <pc:docMk/>
          <pc:sldMk cId="1415483508" sldId="9302"/>
        </pc:sldMkLst>
      </pc:sldChg>
      <pc:sldChg chg="modSp mod modNotesTx">
        <pc:chgData name="Staca Shehan" userId="6fc3e6ee-6ad0-4ba0-bc54-d4d8787de4de" providerId="ADAL" clId="{98925CF2-481B-4CBE-8E27-6FA32F7E91AE}" dt="2025-11-14T21:42:49.734" v="17164" actId="207"/>
        <pc:sldMkLst>
          <pc:docMk/>
          <pc:sldMk cId="495137130" sldId="9304"/>
        </pc:sldMkLst>
        <pc:spChg chg="mod">
          <ac:chgData name="Staca Shehan" userId="6fc3e6ee-6ad0-4ba0-bc54-d4d8787de4de" providerId="ADAL" clId="{98925CF2-481B-4CBE-8E27-6FA32F7E91AE}" dt="2025-11-14T21:42:49.734" v="17164" actId="207"/>
          <ac:spMkLst>
            <pc:docMk/>
            <pc:sldMk cId="495137130" sldId="9304"/>
            <ac:spMk id="3" creationId="{68B9AC73-D70C-3BAA-BA8C-CDF4305187E9}"/>
          </ac:spMkLst>
        </pc:spChg>
      </pc:sldChg>
      <pc:sldChg chg="modSp mod modNotesTx">
        <pc:chgData name="Staca Shehan" userId="6fc3e6ee-6ad0-4ba0-bc54-d4d8787de4de" providerId="ADAL" clId="{98925CF2-481B-4CBE-8E27-6FA32F7E91AE}" dt="2025-11-14T21:45:31.812" v="17270" actId="207"/>
        <pc:sldMkLst>
          <pc:docMk/>
          <pc:sldMk cId="4264042257" sldId="9308"/>
        </pc:sldMkLst>
        <pc:spChg chg="mod">
          <ac:chgData name="Staca Shehan" userId="6fc3e6ee-6ad0-4ba0-bc54-d4d8787de4de" providerId="ADAL" clId="{98925CF2-481B-4CBE-8E27-6FA32F7E91AE}" dt="2025-11-14T21:45:31.812" v="17270" actId="207"/>
          <ac:spMkLst>
            <pc:docMk/>
            <pc:sldMk cId="4264042257" sldId="9308"/>
            <ac:spMk id="4" creationId="{376F25D3-247F-C0AA-4398-425A8B39F056}"/>
          </ac:spMkLst>
        </pc:spChg>
      </pc:sldChg>
      <pc:sldChg chg="modNotesTx">
        <pc:chgData name="Staca Shehan" userId="6fc3e6ee-6ad0-4ba0-bc54-d4d8787de4de" providerId="ADAL" clId="{98925CF2-481B-4CBE-8E27-6FA32F7E91AE}" dt="2025-11-14T18:27:40.413" v="14698" actId="20577"/>
        <pc:sldMkLst>
          <pc:docMk/>
          <pc:sldMk cId="1800768511" sldId="9309"/>
        </pc:sldMkLst>
      </pc:sldChg>
      <pc:sldChg chg="del mod modShow">
        <pc:chgData name="Staca Shehan" userId="6fc3e6ee-6ad0-4ba0-bc54-d4d8787de4de" providerId="ADAL" clId="{98925CF2-481B-4CBE-8E27-6FA32F7E91AE}" dt="2025-11-19T13:45:53.628" v="17303" actId="47"/>
        <pc:sldMkLst>
          <pc:docMk/>
          <pc:sldMk cId="1162536952" sldId="9311"/>
        </pc:sldMkLst>
      </pc:sldChg>
      <pc:sldChg chg="del mod modShow">
        <pc:chgData name="Staca Shehan" userId="6fc3e6ee-6ad0-4ba0-bc54-d4d8787de4de" providerId="ADAL" clId="{98925CF2-481B-4CBE-8E27-6FA32F7E91AE}" dt="2025-11-19T13:45:55.191" v="17304" actId="47"/>
        <pc:sldMkLst>
          <pc:docMk/>
          <pc:sldMk cId="3095526715" sldId="9314"/>
        </pc:sldMkLst>
      </pc:sldChg>
      <pc:sldChg chg="modSp add mod">
        <pc:chgData name="Staca Shehan" userId="6fc3e6ee-6ad0-4ba0-bc54-d4d8787de4de" providerId="ADAL" clId="{98925CF2-481B-4CBE-8E27-6FA32F7E91AE}" dt="2025-11-14T21:43:32.465" v="17218" actId="1076"/>
        <pc:sldMkLst>
          <pc:docMk/>
          <pc:sldMk cId="883384024" sldId="2142533727"/>
        </pc:sldMkLst>
        <pc:spChg chg="mod">
          <ac:chgData name="Staca Shehan" userId="6fc3e6ee-6ad0-4ba0-bc54-d4d8787de4de" providerId="ADAL" clId="{98925CF2-481B-4CBE-8E27-6FA32F7E91AE}" dt="2025-11-14T21:43:32.465" v="17218" actId="1076"/>
          <ac:spMkLst>
            <pc:docMk/>
            <pc:sldMk cId="883384024" sldId="2142533727"/>
            <ac:spMk id="2" creationId="{D11FEA26-C4FE-E5D2-358A-21B077EC9446}"/>
          </ac:spMkLst>
        </pc:spChg>
      </pc:sldChg>
      <pc:sldChg chg="modSp add mod">
        <pc:chgData name="Staca Shehan" userId="6fc3e6ee-6ad0-4ba0-bc54-d4d8787de4de" providerId="ADAL" clId="{98925CF2-481B-4CBE-8E27-6FA32F7E91AE}" dt="2025-11-14T21:47:40.192" v="17301" actId="14100"/>
        <pc:sldMkLst>
          <pc:docMk/>
          <pc:sldMk cId="2783369436" sldId="2142533729"/>
        </pc:sldMkLst>
        <pc:spChg chg="mod">
          <ac:chgData name="Staca Shehan" userId="6fc3e6ee-6ad0-4ba0-bc54-d4d8787de4de" providerId="ADAL" clId="{98925CF2-481B-4CBE-8E27-6FA32F7E91AE}" dt="2025-11-14T21:47:40.192" v="17301" actId="14100"/>
          <ac:spMkLst>
            <pc:docMk/>
            <pc:sldMk cId="2783369436" sldId="2142533729"/>
            <ac:spMk id="11" creationId="{63D2A81E-2BAD-CF91-DD3A-5F3A8DB7E815}"/>
          </ac:spMkLst>
        </pc:spChg>
        <pc:spChg chg="mod">
          <ac:chgData name="Staca Shehan" userId="6fc3e6ee-6ad0-4ba0-bc54-d4d8787de4de" providerId="ADAL" clId="{98925CF2-481B-4CBE-8E27-6FA32F7E91AE}" dt="2025-11-14T21:44:30.165" v="17241" actId="14100"/>
          <ac:spMkLst>
            <pc:docMk/>
            <pc:sldMk cId="2783369436" sldId="2142533729"/>
            <ac:spMk id="12" creationId="{ADD050A4-0B74-594E-660C-3B8D7851EFA9}"/>
          </ac:spMkLst>
        </pc:spChg>
        <pc:graphicFrameChg chg="mod">
          <ac:chgData name="Staca Shehan" userId="6fc3e6ee-6ad0-4ba0-bc54-d4d8787de4de" providerId="ADAL" clId="{98925CF2-481B-4CBE-8E27-6FA32F7E91AE}" dt="2025-11-14T21:44:12.532" v="17237" actId="255"/>
          <ac:graphicFrameMkLst>
            <pc:docMk/>
            <pc:sldMk cId="2783369436" sldId="2142533729"/>
            <ac:graphicFrameMk id="15" creationId="{4290E9C2-3E59-50F5-CDAA-D3493096589C}"/>
          </ac:graphicFrameMkLst>
        </pc:graphicFrameChg>
      </pc:sldChg>
      <pc:sldChg chg="modSp add mod">
        <pc:chgData name="Staca Shehan" userId="6fc3e6ee-6ad0-4ba0-bc54-d4d8787de4de" providerId="ADAL" clId="{98925CF2-481B-4CBE-8E27-6FA32F7E91AE}" dt="2025-11-14T21:45:00.015" v="17265" actId="1076"/>
        <pc:sldMkLst>
          <pc:docMk/>
          <pc:sldMk cId="1573918202" sldId="2142533730"/>
        </pc:sldMkLst>
        <pc:spChg chg="mod">
          <ac:chgData name="Staca Shehan" userId="6fc3e6ee-6ad0-4ba0-bc54-d4d8787de4de" providerId="ADAL" clId="{98925CF2-481B-4CBE-8E27-6FA32F7E91AE}" dt="2025-11-14T21:45:00.015" v="17265" actId="1076"/>
          <ac:spMkLst>
            <pc:docMk/>
            <pc:sldMk cId="1573918202" sldId="2142533730"/>
            <ac:spMk id="2" creationId="{B7809716-40B0-E93C-6722-A0EEDCC299E4}"/>
          </ac:spMkLst>
        </pc:spChg>
      </pc:sldChg>
      <pc:sldChg chg="modSp add mod modNotesTx">
        <pc:chgData name="Staca Shehan" userId="6fc3e6ee-6ad0-4ba0-bc54-d4d8787de4de" providerId="ADAL" clId="{98925CF2-481B-4CBE-8E27-6FA32F7E91AE}" dt="2025-11-14T21:45:23.753" v="17269" actId="113"/>
        <pc:sldMkLst>
          <pc:docMk/>
          <pc:sldMk cId="164929282" sldId="2142533731"/>
        </pc:sldMkLst>
        <pc:spChg chg="mod">
          <ac:chgData name="Staca Shehan" userId="6fc3e6ee-6ad0-4ba0-bc54-d4d8787de4de" providerId="ADAL" clId="{98925CF2-481B-4CBE-8E27-6FA32F7E91AE}" dt="2025-11-14T21:45:23.753" v="17269" actId="113"/>
          <ac:spMkLst>
            <pc:docMk/>
            <pc:sldMk cId="164929282" sldId="2142533731"/>
            <ac:spMk id="3" creationId="{B61212E1-F098-9A51-62CB-83FD6CD4C1BD}"/>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rgbClr val="000000"/>
                </a:solidFill>
                <a:latin typeface="+mn-lt"/>
                <a:ea typeface="+mn-ea"/>
                <a:cs typeface="+mn-cs"/>
              </a:defRPr>
            </a:pPr>
            <a:r>
              <a:rPr lang="en-US" b="1" dirty="0">
                <a:solidFill>
                  <a:srgbClr val="000000"/>
                </a:solidFill>
              </a:rPr>
              <a:t>Child Sex Trafficking </a:t>
            </a:r>
          </a:p>
        </c:rich>
      </c:tx>
      <c:overlay val="0"/>
      <c:spPr>
        <a:noFill/>
        <a:ln>
          <a:noFill/>
        </a:ln>
        <a:effectLst/>
      </c:spPr>
      <c:txPr>
        <a:bodyPr rot="0" spcFirstLastPara="1" vertOverflow="ellipsis" vert="horz" wrap="square" anchor="ctr" anchorCtr="1"/>
        <a:lstStyle/>
        <a:p>
          <a:pPr>
            <a:defRPr sz="1862" b="1" i="0" u="none" strike="noStrike" kern="1200" spc="0" baseline="0">
              <a:solidFill>
                <a:srgbClr val="000000"/>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H1 2024</c:v>
                </c:pt>
              </c:strCache>
            </c:strRef>
          </c:tx>
          <c:spPr>
            <a:solidFill>
              <a:srgbClr val="44546A"/>
            </a:solidFill>
            <a:ln>
              <a:noFill/>
            </a:ln>
            <a:effectLst/>
          </c:spPr>
          <c:invertIfNegative val="0"/>
          <c:cat>
            <c:strRef>
              <c:f>Sheet1!$A$2</c:f>
              <c:strCache>
                <c:ptCount val="1"/>
                <c:pt idx="0">
                  <c:v>Child Sex Trafficking</c:v>
                </c:pt>
              </c:strCache>
            </c:strRef>
          </c:cat>
          <c:val>
            <c:numRef>
              <c:f>Sheet1!$B$2</c:f>
              <c:numCache>
                <c:formatCode>#,##0</c:formatCode>
                <c:ptCount val="1"/>
                <c:pt idx="0">
                  <c:v>5976</c:v>
                </c:pt>
              </c:numCache>
            </c:numRef>
          </c:val>
          <c:extLst>
            <c:ext xmlns:c16="http://schemas.microsoft.com/office/drawing/2014/chart" uri="{C3380CC4-5D6E-409C-BE32-E72D297353CC}">
              <c16:uniqueId val="{00000000-70A6-4F5E-94E7-A1485A01E4C8}"/>
            </c:ext>
          </c:extLst>
        </c:ser>
        <c:ser>
          <c:idx val="1"/>
          <c:order val="1"/>
          <c:tx>
            <c:strRef>
              <c:f>Sheet1!$C$1</c:f>
              <c:strCache>
                <c:ptCount val="1"/>
                <c:pt idx="0">
                  <c:v>H1 2025</c:v>
                </c:pt>
              </c:strCache>
            </c:strRef>
          </c:tx>
          <c:spPr>
            <a:solidFill>
              <a:schemeClr val="accent6">
                <a:lumMod val="75000"/>
              </a:schemeClr>
            </a:solidFill>
            <a:ln>
              <a:noFill/>
            </a:ln>
            <a:effectLst/>
          </c:spPr>
          <c:invertIfNegative val="0"/>
          <c:cat>
            <c:strRef>
              <c:f>Sheet1!$A$2</c:f>
              <c:strCache>
                <c:ptCount val="1"/>
                <c:pt idx="0">
                  <c:v>Child Sex Trafficking</c:v>
                </c:pt>
              </c:strCache>
            </c:strRef>
          </c:cat>
          <c:val>
            <c:numRef>
              <c:f>Sheet1!$C$2</c:f>
              <c:numCache>
                <c:formatCode>#,##0</c:formatCode>
                <c:ptCount val="1"/>
                <c:pt idx="0">
                  <c:v>62891</c:v>
                </c:pt>
              </c:numCache>
            </c:numRef>
          </c:val>
          <c:extLst>
            <c:ext xmlns:c16="http://schemas.microsoft.com/office/drawing/2014/chart" uri="{C3380CC4-5D6E-409C-BE32-E72D297353CC}">
              <c16:uniqueId val="{00000001-70A6-4F5E-94E7-A1485A01E4C8}"/>
            </c:ext>
          </c:extLst>
        </c:ser>
        <c:dLbls>
          <c:showLegendKey val="0"/>
          <c:showVal val="0"/>
          <c:showCatName val="0"/>
          <c:showSerName val="0"/>
          <c:showPercent val="0"/>
          <c:showBubbleSize val="0"/>
        </c:dLbls>
        <c:gapWidth val="219"/>
        <c:overlap val="-27"/>
        <c:axId val="908198056"/>
        <c:axId val="908190856"/>
      </c:barChart>
      <c:catAx>
        <c:axId val="908198056"/>
        <c:scaling>
          <c:orientation val="minMax"/>
        </c:scaling>
        <c:delete val="1"/>
        <c:axPos val="b"/>
        <c:numFmt formatCode="General" sourceLinked="1"/>
        <c:majorTickMark val="none"/>
        <c:minorTickMark val="none"/>
        <c:tickLblPos val="nextTo"/>
        <c:crossAx val="908190856"/>
        <c:crosses val="autoZero"/>
        <c:auto val="1"/>
        <c:lblAlgn val="ctr"/>
        <c:lblOffset val="100"/>
        <c:noMultiLvlLbl val="0"/>
      </c:catAx>
      <c:valAx>
        <c:axId val="9081908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crossAx val="9081980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rgbClr val="000000"/>
                </a:solidFill>
                <a:latin typeface="+mn-lt"/>
                <a:ea typeface="+mn-ea"/>
                <a:cs typeface="+mn-cs"/>
              </a:defRPr>
            </a:pPr>
            <a:r>
              <a:rPr lang="en-US" b="1" dirty="0">
                <a:solidFill>
                  <a:srgbClr val="000000"/>
                </a:solidFill>
              </a:rPr>
              <a:t>Online Enticement </a:t>
            </a:r>
          </a:p>
        </c:rich>
      </c:tx>
      <c:overlay val="0"/>
      <c:spPr>
        <a:noFill/>
        <a:ln>
          <a:noFill/>
        </a:ln>
        <a:effectLst/>
      </c:spPr>
      <c:txPr>
        <a:bodyPr rot="0" spcFirstLastPara="1" vertOverflow="ellipsis" vert="horz" wrap="square" anchor="ctr" anchorCtr="1"/>
        <a:lstStyle/>
        <a:p>
          <a:pPr>
            <a:defRPr sz="1862" b="1" i="0" u="none" strike="noStrike" kern="1200" spc="0" baseline="0">
              <a:solidFill>
                <a:srgbClr val="000000"/>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H1 2024</c:v>
                </c:pt>
              </c:strCache>
            </c:strRef>
          </c:tx>
          <c:spPr>
            <a:solidFill>
              <a:srgbClr val="44546A"/>
            </a:solidFill>
            <a:ln>
              <a:noFill/>
            </a:ln>
            <a:effectLst/>
          </c:spPr>
          <c:invertIfNegative val="0"/>
          <c:cat>
            <c:strRef>
              <c:f>Sheet1!$A$2</c:f>
              <c:strCache>
                <c:ptCount val="1"/>
                <c:pt idx="0">
                  <c:v>Child Sex Trafficking</c:v>
                </c:pt>
              </c:strCache>
            </c:strRef>
          </c:cat>
          <c:val>
            <c:numRef>
              <c:f>Sheet1!$B$2</c:f>
              <c:numCache>
                <c:formatCode>#,##0</c:formatCode>
                <c:ptCount val="1"/>
                <c:pt idx="0">
                  <c:v>292951</c:v>
                </c:pt>
              </c:numCache>
            </c:numRef>
          </c:val>
          <c:extLst>
            <c:ext xmlns:c16="http://schemas.microsoft.com/office/drawing/2014/chart" uri="{C3380CC4-5D6E-409C-BE32-E72D297353CC}">
              <c16:uniqueId val="{00000000-8B83-4E96-BB65-3EAE5314792B}"/>
            </c:ext>
          </c:extLst>
        </c:ser>
        <c:ser>
          <c:idx val="1"/>
          <c:order val="1"/>
          <c:tx>
            <c:strRef>
              <c:f>Sheet1!$C$1</c:f>
              <c:strCache>
                <c:ptCount val="1"/>
                <c:pt idx="0">
                  <c:v>H1 2025</c:v>
                </c:pt>
              </c:strCache>
            </c:strRef>
          </c:tx>
          <c:spPr>
            <a:solidFill>
              <a:schemeClr val="accent6">
                <a:lumMod val="75000"/>
              </a:schemeClr>
            </a:solidFill>
            <a:ln>
              <a:noFill/>
            </a:ln>
            <a:effectLst/>
          </c:spPr>
          <c:invertIfNegative val="0"/>
          <c:cat>
            <c:strRef>
              <c:f>Sheet1!$A$2</c:f>
              <c:strCache>
                <c:ptCount val="1"/>
                <c:pt idx="0">
                  <c:v>Child Sex Trafficking</c:v>
                </c:pt>
              </c:strCache>
            </c:strRef>
          </c:cat>
          <c:val>
            <c:numRef>
              <c:f>Sheet1!$C$2</c:f>
              <c:numCache>
                <c:formatCode>#,##0</c:formatCode>
                <c:ptCount val="1"/>
                <c:pt idx="0">
                  <c:v>518720</c:v>
                </c:pt>
              </c:numCache>
            </c:numRef>
          </c:val>
          <c:extLst>
            <c:ext xmlns:c16="http://schemas.microsoft.com/office/drawing/2014/chart" uri="{C3380CC4-5D6E-409C-BE32-E72D297353CC}">
              <c16:uniqueId val="{00000001-8B83-4E96-BB65-3EAE5314792B}"/>
            </c:ext>
          </c:extLst>
        </c:ser>
        <c:dLbls>
          <c:showLegendKey val="0"/>
          <c:showVal val="0"/>
          <c:showCatName val="0"/>
          <c:showSerName val="0"/>
          <c:showPercent val="0"/>
          <c:showBubbleSize val="0"/>
        </c:dLbls>
        <c:gapWidth val="219"/>
        <c:overlap val="-27"/>
        <c:axId val="908198056"/>
        <c:axId val="908190856"/>
      </c:barChart>
      <c:catAx>
        <c:axId val="908198056"/>
        <c:scaling>
          <c:orientation val="minMax"/>
        </c:scaling>
        <c:delete val="1"/>
        <c:axPos val="b"/>
        <c:numFmt formatCode="General" sourceLinked="1"/>
        <c:majorTickMark val="none"/>
        <c:minorTickMark val="none"/>
        <c:tickLblPos val="nextTo"/>
        <c:crossAx val="908190856"/>
        <c:crosses val="autoZero"/>
        <c:auto val="1"/>
        <c:lblAlgn val="ctr"/>
        <c:lblOffset val="100"/>
        <c:noMultiLvlLbl val="0"/>
      </c:catAx>
      <c:valAx>
        <c:axId val="9081908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crossAx val="9081980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rgbClr val="000000"/>
                </a:solidFill>
                <a:latin typeface="+mn-lt"/>
                <a:ea typeface="+mn-ea"/>
                <a:cs typeface="+mn-cs"/>
              </a:defRPr>
            </a:pPr>
            <a:r>
              <a:rPr lang="en-US" b="1" dirty="0" err="1">
                <a:solidFill>
                  <a:srgbClr val="000000"/>
                </a:solidFill>
              </a:rPr>
              <a:t>CSAM</a:t>
            </a:r>
            <a:endParaRPr lang="en-US" b="1" dirty="0">
              <a:solidFill>
                <a:srgbClr val="000000"/>
              </a:solidFill>
            </a:endParaRPr>
          </a:p>
        </c:rich>
      </c:tx>
      <c:overlay val="0"/>
      <c:spPr>
        <a:noFill/>
        <a:ln>
          <a:noFill/>
        </a:ln>
        <a:effectLst/>
      </c:spPr>
      <c:txPr>
        <a:bodyPr rot="0" spcFirstLastPara="1" vertOverflow="ellipsis" vert="horz" wrap="square" anchor="ctr" anchorCtr="1"/>
        <a:lstStyle/>
        <a:p>
          <a:pPr>
            <a:defRPr sz="1862" b="1" i="0" u="none" strike="noStrike" kern="1200" spc="0" baseline="0">
              <a:solidFill>
                <a:srgbClr val="000000"/>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H1 2024</c:v>
                </c:pt>
              </c:strCache>
            </c:strRef>
          </c:tx>
          <c:spPr>
            <a:solidFill>
              <a:srgbClr val="44546A"/>
            </a:solidFill>
            <a:ln>
              <a:noFill/>
            </a:ln>
            <a:effectLst/>
          </c:spPr>
          <c:invertIfNegative val="0"/>
          <c:cat>
            <c:strRef>
              <c:f>Sheet1!$A$2</c:f>
              <c:strCache>
                <c:ptCount val="1"/>
                <c:pt idx="0">
                  <c:v>Child Sex Trafficking</c:v>
                </c:pt>
              </c:strCache>
            </c:strRef>
          </c:cat>
          <c:val>
            <c:numRef>
              <c:f>Sheet1!$B$2</c:f>
              <c:numCache>
                <c:formatCode>#,##0</c:formatCode>
                <c:ptCount val="1"/>
                <c:pt idx="0">
                  <c:v>12056411</c:v>
                </c:pt>
              </c:numCache>
            </c:numRef>
          </c:val>
          <c:extLst>
            <c:ext xmlns:c16="http://schemas.microsoft.com/office/drawing/2014/chart" uri="{C3380CC4-5D6E-409C-BE32-E72D297353CC}">
              <c16:uniqueId val="{00000000-A784-4646-9B25-23458A2A89F5}"/>
            </c:ext>
          </c:extLst>
        </c:ser>
        <c:ser>
          <c:idx val="1"/>
          <c:order val="1"/>
          <c:tx>
            <c:strRef>
              <c:f>Sheet1!$C$1</c:f>
              <c:strCache>
                <c:ptCount val="1"/>
                <c:pt idx="0">
                  <c:v>H1 2025</c:v>
                </c:pt>
              </c:strCache>
            </c:strRef>
          </c:tx>
          <c:spPr>
            <a:solidFill>
              <a:schemeClr val="accent6">
                <a:lumMod val="75000"/>
              </a:schemeClr>
            </a:solidFill>
            <a:ln>
              <a:noFill/>
            </a:ln>
            <a:effectLst/>
          </c:spPr>
          <c:invertIfNegative val="0"/>
          <c:cat>
            <c:strRef>
              <c:f>Sheet1!$A$2</c:f>
              <c:strCache>
                <c:ptCount val="1"/>
                <c:pt idx="0">
                  <c:v>Child Sex Trafficking</c:v>
                </c:pt>
              </c:strCache>
            </c:strRef>
          </c:cat>
          <c:val>
            <c:numRef>
              <c:f>Sheet1!$C$2</c:f>
              <c:numCache>
                <c:formatCode>#,##0</c:formatCode>
                <c:ptCount val="1"/>
                <c:pt idx="0">
                  <c:v>9102058</c:v>
                </c:pt>
              </c:numCache>
            </c:numRef>
          </c:val>
          <c:extLst>
            <c:ext xmlns:c16="http://schemas.microsoft.com/office/drawing/2014/chart" uri="{C3380CC4-5D6E-409C-BE32-E72D297353CC}">
              <c16:uniqueId val="{00000001-A784-4646-9B25-23458A2A89F5}"/>
            </c:ext>
          </c:extLst>
        </c:ser>
        <c:dLbls>
          <c:showLegendKey val="0"/>
          <c:showVal val="0"/>
          <c:showCatName val="0"/>
          <c:showSerName val="0"/>
          <c:showPercent val="0"/>
          <c:showBubbleSize val="0"/>
        </c:dLbls>
        <c:gapWidth val="219"/>
        <c:overlap val="-27"/>
        <c:axId val="908198056"/>
        <c:axId val="908190856"/>
      </c:barChart>
      <c:catAx>
        <c:axId val="908198056"/>
        <c:scaling>
          <c:orientation val="minMax"/>
        </c:scaling>
        <c:delete val="1"/>
        <c:axPos val="b"/>
        <c:numFmt formatCode="General" sourceLinked="1"/>
        <c:majorTickMark val="none"/>
        <c:minorTickMark val="none"/>
        <c:tickLblPos val="nextTo"/>
        <c:crossAx val="908190856"/>
        <c:crosses val="autoZero"/>
        <c:auto val="1"/>
        <c:lblAlgn val="ctr"/>
        <c:lblOffset val="100"/>
        <c:noMultiLvlLbl val="0"/>
      </c:catAx>
      <c:valAx>
        <c:axId val="9081908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crossAx val="9081980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err="1"/>
              <a:t>CyberTipline</a:t>
            </a:r>
            <a:r>
              <a:rPr lang="en-US" b="1"/>
              <a:t> Reports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CyberTipline Reports</c:v>
                </c:pt>
              </c:strCache>
            </c:strRef>
          </c:tx>
          <c:spPr>
            <a:solidFill>
              <a:schemeClr val="accent4">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2022</c:v>
                </c:pt>
                <c:pt idx="1">
                  <c:v>2023</c:v>
                </c:pt>
                <c:pt idx="2">
                  <c:v>2024</c:v>
                </c:pt>
                <c:pt idx="3">
                  <c:v>Jan 1, 2025 through Sep 30, 2025</c:v>
                </c:pt>
              </c:strCache>
            </c:strRef>
          </c:cat>
          <c:val>
            <c:numRef>
              <c:f>Sheet1!$B$2:$B$5</c:f>
              <c:numCache>
                <c:formatCode>#,##0</c:formatCode>
                <c:ptCount val="4"/>
                <c:pt idx="0">
                  <c:v>11693</c:v>
                </c:pt>
                <c:pt idx="1">
                  <c:v>16339</c:v>
                </c:pt>
                <c:pt idx="2">
                  <c:v>8821</c:v>
                </c:pt>
                <c:pt idx="3">
                  <c:v>6587</c:v>
                </c:pt>
              </c:numCache>
            </c:numRef>
          </c:val>
          <c:extLst>
            <c:ext xmlns:c16="http://schemas.microsoft.com/office/drawing/2014/chart" uri="{C3380CC4-5D6E-409C-BE32-E72D297353CC}">
              <c16:uniqueId val="{00000000-746A-4666-BFD1-33FE6F298FD0}"/>
            </c:ext>
          </c:extLst>
        </c:ser>
        <c:dLbls>
          <c:showLegendKey val="0"/>
          <c:showVal val="0"/>
          <c:showCatName val="0"/>
          <c:showSerName val="0"/>
          <c:showPercent val="0"/>
          <c:showBubbleSize val="0"/>
        </c:dLbls>
        <c:gapWidth val="219"/>
        <c:overlap val="-27"/>
        <c:axId val="1830124191"/>
        <c:axId val="1830132351"/>
      </c:barChart>
      <c:catAx>
        <c:axId val="18301241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30132351"/>
        <c:crosses val="autoZero"/>
        <c:auto val="1"/>
        <c:lblAlgn val="ctr"/>
        <c:lblOffset val="100"/>
        <c:noMultiLvlLbl val="0"/>
      </c:catAx>
      <c:valAx>
        <c:axId val="183013235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301241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400" b="0" i="0" u="none" strike="noStrike" kern="1200" spc="0" baseline="0">
              <a:solidFill>
                <a:schemeClr val="bg2">
                  <a:lumMod val="10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Top 5 ESPs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5D4-45EC-BC7F-00F43199248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5D4-45EC-BC7F-00F43199248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5D4-45EC-BC7F-00F43199248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5D4-45EC-BC7F-00F43199248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D5D4-45EC-BC7F-00F43199248F}"/>
              </c:ext>
            </c:extLst>
          </c:dPt>
          <c:cat>
            <c:strRef>
              <c:f>Sheet1!$A$2:$A$6</c:f>
              <c:strCache>
                <c:ptCount val="5"/>
                <c:pt idx="0">
                  <c:v>Snapchat</c:v>
                </c:pt>
                <c:pt idx="1">
                  <c:v>TikTok Inc.</c:v>
                </c:pt>
                <c:pt idx="2">
                  <c:v>Instagram, Inc.</c:v>
                </c:pt>
                <c:pt idx="3">
                  <c:v>Discord Inc.</c:v>
                </c:pt>
                <c:pt idx="4">
                  <c:v>Facebook</c:v>
                </c:pt>
              </c:strCache>
            </c:strRef>
          </c:cat>
          <c:val>
            <c:numRef>
              <c:f>Sheet1!$B$2:$B$6</c:f>
              <c:numCache>
                <c:formatCode>General</c:formatCode>
                <c:ptCount val="5"/>
                <c:pt idx="0">
                  <c:v>1956</c:v>
                </c:pt>
                <c:pt idx="1">
                  <c:v>904</c:v>
                </c:pt>
                <c:pt idx="2">
                  <c:v>892</c:v>
                </c:pt>
                <c:pt idx="3">
                  <c:v>699</c:v>
                </c:pt>
                <c:pt idx="4">
                  <c:v>432</c:v>
                </c:pt>
              </c:numCache>
            </c:numRef>
          </c:val>
          <c:extLst>
            <c:ext xmlns:c16="http://schemas.microsoft.com/office/drawing/2014/chart" uri="{C3380CC4-5D6E-409C-BE32-E72D297353CC}">
              <c16:uniqueId val="{00000000-C3FE-4161-A1B3-60324315187E}"/>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ayout>
        <c:manualLayout>
          <c:xMode val="edge"/>
          <c:yMode val="edge"/>
          <c:x val="0.4077094045391953"/>
          <c:y val="0.34879409114295135"/>
          <c:w val="0.20038853491469008"/>
          <c:h val="0.2906878851315272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bg2">
                  <a:lumMod val="10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95376622414493"/>
          <c:y val="0.14921417866252223"/>
          <c:w val="0.86061678592421942"/>
          <c:h val="0.70412206523177623"/>
        </c:manualLayout>
      </c:layout>
      <c:barChart>
        <c:barDir val="col"/>
        <c:grouping val="clustered"/>
        <c:varyColors val="0"/>
        <c:ser>
          <c:idx val="0"/>
          <c:order val="0"/>
          <c:tx>
            <c:strRef>
              <c:f>Sheet1!$B$1</c:f>
              <c:strCache>
                <c:ptCount val="1"/>
                <c:pt idx="0">
                  <c:v>Year</c:v>
                </c:pt>
              </c:strCache>
            </c:strRef>
          </c:tx>
          <c:spPr>
            <a:solidFill>
              <a:schemeClr val="accent6">
                <a:lumMod val="75000"/>
              </a:schemeClr>
            </a:solidFill>
            <a:ln>
              <a:noFill/>
            </a:ln>
            <a:effectLst/>
          </c:spPr>
          <c:invertIfNegative val="0"/>
          <c:dPt>
            <c:idx val="2"/>
            <c:invertIfNegative val="0"/>
            <c:bubble3D val="0"/>
            <c:spPr>
              <a:solidFill>
                <a:schemeClr val="accent6">
                  <a:lumMod val="75000"/>
                </a:schemeClr>
              </a:solidFill>
              <a:ln>
                <a:noFill/>
              </a:ln>
              <a:effectLst/>
            </c:spPr>
            <c:extLst>
              <c:ext xmlns:c16="http://schemas.microsoft.com/office/drawing/2014/chart" uri="{C3380CC4-5D6E-409C-BE32-E72D297353CC}">
                <c16:uniqueId val="{00000001-B8F8-471C-93F4-529C0C868F2F}"/>
              </c:ext>
            </c:extLst>
          </c:dPt>
          <c:cat>
            <c:strRef>
              <c:f>Sheet1!$A$2:$A$6</c:f>
              <c:strCache>
                <c:ptCount val="5"/>
                <c:pt idx="0">
                  <c:v>Amazon AI</c:v>
                </c:pt>
                <c:pt idx="1">
                  <c:v>Open AI</c:v>
                </c:pt>
                <c:pt idx="2">
                  <c:v>Anthropic</c:v>
                </c:pt>
                <c:pt idx="3">
                  <c:v>Invoke AI</c:v>
                </c:pt>
                <c:pt idx="4">
                  <c:v>Others</c:v>
                </c:pt>
              </c:strCache>
            </c:strRef>
          </c:cat>
          <c:val>
            <c:numRef>
              <c:f>Sheet1!$B$2:$B$6</c:f>
              <c:numCache>
                <c:formatCode>#,##0</c:formatCode>
                <c:ptCount val="5"/>
                <c:pt idx="0">
                  <c:v>340647</c:v>
                </c:pt>
                <c:pt idx="1">
                  <c:v>75027</c:v>
                </c:pt>
                <c:pt idx="2">
                  <c:v>10243</c:v>
                </c:pt>
                <c:pt idx="3">
                  <c:v>2642</c:v>
                </c:pt>
                <c:pt idx="4" formatCode="General">
                  <c:v>13210</c:v>
                </c:pt>
              </c:numCache>
            </c:numRef>
          </c:val>
          <c:extLst>
            <c:ext xmlns:c16="http://schemas.microsoft.com/office/drawing/2014/chart" uri="{C3380CC4-5D6E-409C-BE32-E72D297353CC}">
              <c16:uniqueId val="{00000006-B8F8-471C-93F4-529C0C868F2F}"/>
            </c:ext>
          </c:extLst>
        </c:ser>
        <c:dLbls>
          <c:showLegendKey val="0"/>
          <c:showVal val="0"/>
          <c:showCatName val="0"/>
          <c:showSerName val="0"/>
          <c:showPercent val="0"/>
          <c:showBubbleSize val="0"/>
        </c:dLbls>
        <c:gapWidth val="111"/>
        <c:axId val="844284384"/>
        <c:axId val="844275744"/>
      </c:barChart>
      <c:catAx>
        <c:axId val="844284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rgbClr val="000000"/>
                </a:solidFill>
                <a:latin typeface="+mn-lt"/>
                <a:ea typeface="+mn-ea"/>
                <a:cs typeface="+mn-cs"/>
              </a:defRPr>
            </a:pPr>
            <a:endParaRPr lang="en-US"/>
          </a:p>
        </c:txPr>
        <c:crossAx val="844275744"/>
        <c:crosses val="autoZero"/>
        <c:auto val="1"/>
        <c:lblAlgn val="ctr"/>
        <c:lblOffset val="100"/>
        <c:noMultiLvlLbl val="0"/>
      </c:catAx>
      <c:valAx>
        <c:axId val="844275744"/>
        <c:scaling>
          <c:orientation val="minMax"/>
          <c:max val="350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rgbClr val="000000"/>
                </a:solidFill>
                <a:latin typeface="+mn-lt"/>
                <a:ea typeface="+mn-ea"/>
                <a:cs typeface="+mn-cs"/>
              </a:defRPr>
            </a:pPr>
            <a:endParaRPr lang="en-US"/>
          </a:p>
        </c:txPr>
        <c:crossAx val="8442843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4593A6-AF58-4863-B416-6A7EA1CC8EFE}" type="doc">
      <dgm:prSet loTypeId="urn:microsoft.com/office/officeart/2005/8/layout/lProcess2" loCatId="list" qsTypeId="urn:microsoft.com/office/officeart/2005/8/quickstyle/simple1" qsCatId="simple" csTypeId="urn:microsoft.com/office/officeart/2005/8/colors/accent1_2" csCatId="accent1" phldr="1"/>
      <dgm:spPr/>
    </dgm:pt>
    <dgm:pt modelId="{AC67F333-F8CF-4305-8665-34FA3C0D6AC3}">
      <dgm:prSet phldrT="[Text]" custT="1"/>
      <dgm:spPr/>
      <dgm:t>
        <a:bodyPr/>
        <a:lstStyle/>
        <a:p>
          <a:pPr>
            <a:buClrTx/>
            <a:buSzTx/>
            <a:buFontTx/>
            <a:buNone/>
          </a:pPr>
          <a:endParaRPr kumimoji="0" lang="en-US" sz="2400" b="1" i="0" u="none" strike="noStrike" cap="none" spc="0" normalizeH="0" baseline="0" noProof="0" dirty="0">
            <a:ln>
              <a:noFill/>
            </a:ln>
            <a:solidFill>
              <a:schemeClr val="tx2"/>
            </a:solidFill>
            <a:effectLst/>
            <a:uLnTx/>
            <a:uFillTx/>
            <a:latin typeface="Calibri"/>
            <a:ea typeface="+mn-ea"/>
            <a:cs typeface="+mn-cs"/>
          </a:endParaRPr>
        </a:p>
        <a:p>
          <a:pPr>
            <a:buClrTx/>
            <a:buSzTx/>
            <a:buFontTx/>
            <a:buNone/>
          </a:pPr>
          <a:endParaRPr kumimoji="0" lang="en-US" sz="2400" b="1" i="0" u="none" strike="noStrike" cap="none" spc="0" normalizeH="0" baseline="0" noProof="0" dirty="0">
            <a:ln>
              <a:noFill/>
            </a:ln>
            <a:solidFill>
              <a:schemeClr val="tx2"/>
            </a:solidFill>
            <a:effectLst/>
            <a:uLnTx/>
            <a:uFillTx/>
            <a:latin typeface="Calibri"/>
            <a:ea typeface="+mn-ea"/>
            <a:cs typeface="+mn-cs"/>
          </a:endParaRPr>
        </a:p>
        <a:p>
          <a:pPr>
            <a:buClrTx/>
            <a:buSzTx/>
            <a:buFontTx/>
            <a:buNone/>
          </a:pPr>
          <a:endParaRPr kumimoji="0" lang="en-US" sz="2400" b="1" i="0" u="none" strike="noStrike" cap="none" spc="0" normalizeH="0" baseline="0" noProof="0" dirty="0">
            <a:ln>
              <a:noFill/>
            </a:ln>
            <a:solidFill>
              <a:schemeClr val="tx2"/>
            </a:solidFill>
            <a:effectLst/>
            <a:uLnTx/>
            <a:uFillTx/>
            <a:latin typeface="Calibri"/>
            <a:ea typeface="+mn-ea"/>
            <a:cs typeface="+mn-cs"/>
          </a:endParaRPr>
        </a:p>
        <a:p>
          <a:pPr>
            <a:buClrTx/>
            <a:buSzTx/>
            <a:buFontTx/>
            <a:buNone/>
          </a:pPr>
          <a:endParaRPr kumimoji="0" lang="en-US" sz="2400" b="1" i="0" u="none" strike="noStrike" cap="none" spc="0" normalizeH="0" baseline="0" noProof="0" dirty="0">
            <a:ln>
              <a:noFill/>
            </a:ln>
            <a:solidFill>
              <a:schemeClr val="tx2"/>
            </a:solidFill>
            <a:effectLst/>
            <a:uLnTx/>
            <a:uFillTx/>
            <a:latin typeface="Calibri"/>
            <a:ea typeface="+mn-ea"/>
            <a:cs typeface="+mn-cs"/>
          </a:endParaRPr>
        </a:p>
        <a:p>
          <a:pPr>
            <a:buClrTx/>
            <a:buSzTx/>
            <a:buFontTx/>
            <a:buNone/>
          </a:pPr>
          <a:endParaRPr kumimoji="0" lang="en-US" sz="2400" b="1" i="0" u="none" strike="noStrike" cap="none" spc="0" normalizeH="0" baseline="0" noProof="0" dirty="0">
            <a:ln>
              <a:noFill/>
            </a:ln>
            <a:solidFill>
              <a:schemeClr val="tx2"/>
            </a:solidFill>
            <a:effectLst/>
            <a:uLnTx/>
            <a:uFillTx/>
            <a:latin typeface="Calibri"/>
            <a:ea typeface="+mn-ea"/>
            <a:cs typeface="+mn-cs"/>
          </a:endParaRPr>
        </a:p>
        <a:p>
          <a:pPr>
            <a:buClrTx/>
            <a:buSzTx/>
            <a:buFontTx/>
            <a:buNone/>
          </a:pPr>
          <a:r>
            <a:rPr kumimoji="0" lang="en-US" sz="2400" b="1" i="0" u="none" strike="noStrike" cap="none" spc="0" normalizeH="0" baseline="0" noProof="0" dirty="0">
              <a:ln>
                <a:noFill/>
              </a:ln>
              <a:solidFill>
                <a:schemeClr val="tx2"/>
              </a:solidFill>
              <a:effectLst/>
              <a:uLnTx/>
              <a:uFillTx/>
              <a:latin typeface="Calibri"/>
              <a:ea typeface="+mn-ea"/>
              <a:cs typeface="+mn-cs"/>
            </a:rPr>
            <a:t>Text to Chat</a:t>
          </a:r>
        </a:p>
        <a:p>
          <a:pPr>
            <a:buClrTx/>
            <a:buSzTx/>
            <a:buFontTx/>
            <a:buNone/>
          </a:pPr>
          <a:endParaRPr kumimoji="0" lang="en-US" sz="2400" b="1" i="0" u="none" strike="noStrike" cap="none" spc="0" normalizeH="0" baseline="0" noProof="0" dirty="0">
            <a:ln>
              <a:noFill/>
            </a:ln>
            <a:solidFill>
              <a:schemeClr val="tx2"/>
            </a:solidFill>
            <a:effectLst/>
            <a:uLnTx/>
            <a:uFillTx/>
            <a:latin typeface="Calibri"/>
            <a:ea typeface="+mn-ea"/>
            <a:cs typeface="+mn-cs"/>
          </a:endParaRPr>
        </a:p>
        <a:p>
          <a:pPr>
            <a:buClrTx/>
            <a:buSzTx/>
            <a:buFontTx/>
            <a:buNone/>
          </a:pPr>
          <a:r>
            <a:rPr kumimoji="0" lang="en-US" sz="2400" b="0" i="0" u="none" strike="noStrike" cap="none" spc="0" normalizeH="0" baseline="0" noProof="0" dirty="0">
              <a:ln>
                <a:noFill/>
              </a:ln>
              <a:solidFill>
                <a:schemeClr val="tx2"/>
              </a:solidFill>
              <a:effectLst/>
              <a:uLnTx/>
              <a:uFillTx/>
              <a:latin typeface="Calibri"/>
              <a:ea typeface="+mn-ea"/>
              <a:cs typeface="+mn-cs"/>
            </a:rPr>
            <a:t>Entering text to get a chat model to pretend it’s a child and engage in sexually explicit chat.</a:t>
          </a:r>
          <a:endParaRPr lang="en-US" sz="2400" dirty="0">
            <a:solidFill>
              <a:schemeClr val="tx2"/>
            </a:solidFill>
          </a:endParaRPr>
        </a:p>
      </dgm:t>
    </dgm:pt>
    <dgm:pt modelId="{236F0634-E959-4758-8508-116C7177DDC9}" type="parTrans" cxnId="{63226946-249B-49D6-A80B-4F2F2EDBBF96}">
      <dgm:prSet/>
      <dgm:spPr/>
      <dgm:t>
        <a:bodyPr/>
        <a:lstStyle/>
        <a:p>
          <a:endParaRPr lang="en-US" sz="3600">
            <a:solidFill>
              <a:schemeClr val="tx2"/>
            </a:solidFill>
          </a:endParaRPr>
        </a:p>
      </dgm:t>
    </dgm:pt>
    <dgm:pt modelId="{ABB5A911-11FF-471D-801F-D9005DA5054C}" type="sibTrans" cxnId="{63226946-249B-49D6-A80B-4F2F2EDBBF96}">
      <dgm:prSet/>
      <dgm:spPr/>
      <dgm:t>
        <a:bodyPr/>
        <a:lstStyle/>
        <a:p>
          <a:endParaRPr lang="en-US" sz="3600">
            <a:solidFill>
              <a:schemeClr val="tx2"/>
            </a:solidFill>
          </a:endParaRPr>
        </a:p>
      </dgm:t>
    </dgm:pt>
    <dgm:pt modelId="{A974E98F-7D43-4E26-A830-C02BDCFB2762}">
      <dgm:prSet phldrT="[Text]" custT="1"/>
      <dgm:spPr/>
      <dgm:t>
        <a:bodyPr/>
        <a:lstStyle/>
        <a:p>
          <a:pPr>
            <a:spcAft>
              <a:spcPct val="35000"/>
            </a:spcAft>
            <a:buClrTx/>
            <a:buSzTx/>
            <a:buFontTx/>
            <a:buNone/>
          </a:pPr>
          <a:endParaRPr kumimoji="0" lang="en-US" sz="2400" b="1" i="0" u="none" strike="noStrike" cap="none" spc="0" normalizeH="0" baseline="0" noProof="0">
            <a:ln>
              <a:noFill/>
            </a:ln>
            <a:solidFill>
              <a:schemeClr val="tx2"/>
            </a:solidFill>
            <a:effectLst/>
            <a:uLnTx/>
            <a:uFillTx/>
            <a:latin typeface="Calibri"/>
            <a:ea typeface="+mn-ea"/>
            <a:cs typeface="+mn-cs"/>
          </a:endParaRPr>
        </a:p>
        <a:p>
          <a:pPr>
            <a:spcAft>
              <a:spcPct val="35000"/>
            </a:spcAft>
            <a:buClrTx/>
            <a:buSzTx/>
            <a:buFontTx/>
            <a:buNone/>
          </a:pPr>
          <a:endParaRPr kumimoji="0" lang="en-US" sz="2400" b="1" i="0" u="none" strike="noStrike" cap="none" spc="0" normalizeH="0" baseline="0" noProof="0">
            <a:ln>
              <a:noFill/>
            </a:ln>
            <a:solidFill>
              <a:schemeClr val="tx2"/>
            </a:solidFill>
            <a:effectLst/>
            <a:uLnTx/>
            <a:uFillTx/>
            <a:latin typeface="Calibri"/>
            <a:ea typeface="+mn-ea"/>
            <a:cs typeface="+mn-cs"/>
          </a:endParaRPr>
        </a:p>
        <a:p>
          <a:pPr>
            <a:spcAft>
              <a:spcPct val="35000"/>
            </a:spcAft>
            <a:buClrTx/>
            <a:buSzTx/>
            <a:buFontTx/>
            <a:buNone/>
          </a:pPr>
          <a:endParaRPr kumimoji="0" lang="en-US" sz="2400" b="1" i="0" u="none" strike="noStrike" cap="none" spc="0" normalizeH="0" baseline="0" noProof="0">
            <a:ln>
              <a:noFill/>
            </a:ln>
            <a:solidFill>
              <a:schemeClr val="tx2"/>
            </a:solidFill>
            <a:effectLst/>
            <a:uLnTx/>
            <a:uFillTx/>
            <a:latin typeface="Calibri"/>
            <a:ea typeface="+mn-ea"/>
            <a:cs typeface="+mn-cs"/>
          </a:endParaRPr>
        </a:p>
        <a:p>
          <a:pPr>
            <a:spcAft>
              <a:spcPct val="35000"/>
            </a:spcAft>
            <a:buClrTx/>
            <a:buSzTx/>
            <a:buFontTx/>
            <a:buNone/>
          </a:pPr>
          <a:endParaRPr kumimoji="0" lang="en-US" sz="2400" b="1" i="0" u="none" strike="noStrike" cap="none" spc="0" normalizeH="0" baseline="0" noProof="0">
            <a:ln>
              <a:noFill/>
            </a:ln>
            <a:solidFill>
              <a:schemeClr val="tx2"/>
            </a:solidFill>
            <a:effectLst/>
            <a:uLnTx/>
            <a:uFillTx/>
            <a:latin typeface="Calibri"/>
            <a:ea typeface="+mn-ea"/>
            <a:cs typeface="+mn-cs"/>
          </a:endParaRPr>
        </a:p>
        <a:p>
          <a:pPr>
            <a:spcAft>
              <a:spcPct val="35000"/>
            </a:spcAft>
            <a:buClrTx/>
            <a:buSzTx/>
            <a:buFontTx/>
            <a:buNone/>
          </a:pPr>
          <a:endParaRPr kumimoji="0" lang="en-US" sz="2400" b="1" i="0" u="none" strike="noStrike" cap="none" spc="0" normalizeH="0" baseline="0" noProof="0">
            <a:ln>
              <a:noFill/>
            </a:ln>
            <a:solidFill>
              <a:schemeClr val="tx2"/>
            </a:solidFill>
            <a:effectLst/>
            <a:uLnTx/>
            <a:uFillTx/>
            <a:latin typeface="Calibri"/>
            <a:ea typeface="+mn-ea"/>
            <a:cs typeface="+mn-cs"/>
          </a:endParaRPr>
        </a:p>
        <a:p>
          <a:pPr>
            <a:spcAft>
              <a:spcPct val="35000"/>
            </a:spcAft>
            <a:buClrTx/>
            <a:buSzTx/>
            <a:buFontTx/>
            <a:buNone/>
          </a:pPr>
          <a:endParaRPr kumimoji="0" lang="en-US" sz="1800" b="1" i="0" u="none" strike="noStrike" cap="none" spc="0" normalizeH="0" baseline="0" noProof="0">
            <a:ln>
              <a:noFill/>
            </a:ln>
            <a:solidFill>
              <a:schemeClr val="tx2"/>
            </a:solidFill>
            <a:effectLst/>
            <a:uLnTx/>
            <a:uFillTx/>
            <a:latin typeface="Calibri"/>
            <a:ea typeface="+mn-ea"/>
            <a:cs typeface="+mn-cs"/>
          </a:endParaRPr>
        </a:p>
        <a:p>
          <a:pPr>
            <a:spcAft>
              <a:spcPct val="35000"/>
            </a:spcAft>
            <a:buClrTx/>
            <a:buSzTx/>
            <a:buFontTx/>
            <a:buNone/>
          </a:pPr>
          <a:r>
            <a:rPr kumimoji="0" lang="en-US" sz="2400" b="1" i="0" u="none" strike="noStrike" cap="none" spc="0" normalizeH="0" baseline="0" noProof="0">
              <a:ln>
                <a:noFill/>
              </a:ln>
              <a:solidFill>
                <a:schemeClr val="tx2"/>
              </a:solidFill>
              <a:effectLst/>
              <a:uLnTx/>
              <a:uFillTx/>
              <a:latin typeface="Calibri"/>
              <a:ea typeface="+mn-ea"/>
              <a:cs typeface="+mn-cs"/>
            </a:rPr>
            <a:t>Text to Text</a:t>
          </a:r>
        </a:p>
        <a:p>
          <a:pPr>
            <a:spcAft>
              <a:spcPct val="35000"/>
            </a:spcAft>
            <a:buClrTx/>
            <a:buSzTx/>
            <a:buFontTx/>
            <a:buNone/>
          </a:pPr>
          <a:endParaRPr kumimoji="0" lang="en-US" sz="2400" b="1" i="0" u="none" strike="noStrike" cap="none" spc="0" normalizeH="0" baseline="0" noProof="0">
            <a:ln>
              <a:noFill/>
            </a:ln>
            <a:solidFill>
              <a:schemeClr val="tx2"/>
            </a:solidFill>
            <a:effectLst/>
            <a:uLnTx/>
            <a:uFillTx/>
            <a:latin typeface="Calibri"/>
            <a:ea typeface="+mn-ea"/>
            <a:cs typeface="+mn-cs"/>
          </a:endParaRPr>
        </a:p>
        <a:p>
          <a:pPr>
            <a:spcAft>
              <a:spcPts val="0"/>
            </a:spcAft>
            <a:buClrTx/>
            <a:buSzTx/>
            <a:buFontTx/>
            <a:buNone/>
          </a:pPr>
          <a:r>
            <a:rPr kumimoji="0" lang="en-US" sz="2400" b="0" i="0" u="none" strike="noStrike" cap="none" spc="0" normalizeH="0" baseline="0" noProof="0">
              <a:ln>
                <a:noFill/>
              </a:ln>
              <a:solidFill>
                <a:schemeClr val="tx2"/>
              </a:solidFill>
              <a:effectLst/>
              <a:uLnTx/>
              <a:uFillTx/>
              <a:latin typeface="Calibri"/>
              <a:ea typeface="+mn-ea"/>
              <a:cs typeface="+mn-cs"/>
            </a:rPr>
            <a:t>Entering text to generate guides/tutorials/</a:t>
          </a:r>
        </a:p>
        <a:p>
          <a:pPr>
            <a:spcAft>
              <a:spcPts val="0"/>
            </a:spcAft>
            <a:buClrTx/>
            <a:buSzTx/>
            <a:buFontTx/>
            <a:buNone/>
          </a:pPr>
          <a:r>
            <a:rPr kumimoji="0" lang="en-US" sz="2400" b="0" i="0" u="none" strike="noStrike" cap="none" spc="0" normalizeH="0" baseline="0" noProof="0">
              <a:ln>
                <a:noFill/>
              </a:ln>
              <a:solidFill>
                <a:schemeClr val="tx2"/>
              </a:solidFill>
              <a:effectLst/>
              <a:uLnTx/>
              <a:uFillTx/>
              <a:latin typeface="Calibri"/>
              <a:ea typeface="+mn-ea"/>
              <a:cs typeface="+mn-cs"/>
            </a:rPr>
            <a:t>suggestions on how to groom, sexually abuse, torture, and kill children.</a:t>
          </a:r>
          <a:endParaRPr lang="en-US" sz="2400">
            <a:solidFill>
              <a:schemeClr val="tx2"/>
            </a:solidFill>
          </a:endParaRPr>
        </a:p>
      </dgm:t>
    </dgm:pt>
    <dgm:pt modelId="{3E8685BF-B9BB-4F9C-B936-98B6AC62F1D6}" type="parTrans" cxnId="{A9C0C4D0-3C79-4306-A999-81F485C24ADE}">
      <dgm:prSet/>
      <dgm:spPr/>
      <dgm:t>
        <a:bodyPr/>
        <a:lstStyle/>
        <a:p>
          <a:endParaRPr lang="en-US" sz="3600">
            <a:solidFill>
              <a:schemeClr val="tx2"/>
            </a:solidFill>
          </a:endParaRPr>
        </a:p>
      </dgm:t>
    </dgm:pt>
    <dgm:pt modelId="{E7EF9C16-221A-495F-BBC1-736AC73246EA}" type="sibTrans" cxnId="{A9C0C4D0-3C79-4306-A999-81F485C24ADE}">
      <dgm:prSet/>
      <dgm:spPr/>
      <dgm:t>
        <a:bodyPr/>
        <a:lstStyle/>
        <a:p>
          <a:endParaRPr lang="en-US" sz="3600">
            <a:solidFill>
              <a:schemeClr val="tx2"/>
            </a:solidFill>
          </a:endParaRPr>
        </a:p>
      </dgm:t>
    </dgm:pt>
    <dgm:pt modelId="{EDDE37D4-060B-479D-AE16-05CDDEA68E73}">
      <dgm:prSet phldrT="[Text]" custT="1"/>
      <dgm:spPr/>
      <dgm:t>
        <a:bodyPr/>
        <a:lstStyle/>
        <a:p>
          <a:pPr>
            <a:buClrTx/>
            <a:buSzTx/>
            <a:buFontTx/>
            <a:buNone/>
          </a:pPr>
          <a:endParaRPr kumimoji="0" lang="en-US" sz="2400" b="1" i="0" u="none" strike="noStrike" cap="none" spc="0" normalizeH="0" baseline="0" noProof="0">
            <a:ln>
              <a:noFill/>
            </a:ln>
            <a:solidFill>
              <a:schemeClr val="tx2"/>
            </a:solidFill>
            <a:effectLst/>
            <a:uLnTx/>
            <a:uFillTx/>
            <a:latin typeface="Calibri"/>
            <a:ea typeface="+mn-ea"/>
            <a:cs typeface="+mn-cs"/>
          </a:endParaRPr>
        </a:p>
        <a:p>
          <a:pPr>
            <a:buClrTx/>
            <a:buSzTx/>
            <a:buFontTx/>
            <a:buNone/>
          </a:pPr>
          <a:endParaRPr kumimoji="0" lang="en-US" sz="2400" b="1" i="0" u="none" strike="noStrike" cap="none" spc="0" normalizeH="0" baseline="0" noProof="0">
            <a:ln>
              <a:noFill/>
            </a:ln>
            <a:solidFill>
              <a:schemeClr val="tx2"/>
            </a:solidFill>
            <a:effectLst/>
            <a:uLnTx/>
            <a:uFillTx/>
            <a:latin typeface="Calibri"/>
            <a:ea typeface="+mn-ea"/>
            <a:cs typeface="+mn-cs"/>
          </a:endParaRPr>
        </a:p>
        <a:p>
          <a:pPr>
            <a:buClrTx/>
            <a:buSzTx/>
            <a:buFontTx/>
            <a:buNone/>
          </a:pPr>
          <a:endParaRPr kumimoji="0" lang="en-US" sz="2400" b="1" i="0" u="none" strike="noStrike" cap="none" spc="0" normalizeH="0" baseline="0" noProof="0">
            <a:ln>
              <a:noFill/>
            </a:ln>
            <a:solidFill>
              <a:schemeClr val="tx2"/>
            </a:solidFill>
            <a:effectLst/>
            <a:uLnTx/>
            <a:uFillTx/>
            <a:latin typeface="Calibri"/>
            <a:ea typeface="+mn-ea"/>
            <a:cs typeface="+mn-cs"/>
          </a:endParaRPr>
        </a:p>
        <a:p>
          <a:pPr>
            <a:buClrTx/>
            <a:buSzTx/>
            <a:buFontTx/>
            <a:buNone/>
          </a:pPr>
          <a:endParaRPr kumimoji="0" lang="en-US" sz="2400" b="1" i="0" u="none" strike="noStrike" cap="none" spc="0" normalizeH="0" baseline="0" noProof="0">
            <a:ln>
              <a:noFill/>
            </a:ln>
            <a:solidFill>
              <a:schemeClr val="tx2"/>
            </a:solidFill>
            <a:effectLst/>
            <a:uLnTx/>
            <a:uFillTx/>
            <a:latin typeface="Calibri"/>
            <a:ea typeface="+mn-ea"/>
            <a:cs typeface="+mn-cs"/>
          </a:endParaRPr>
        </a:p>
        <a:p>
          <a:pPr>
            <a:buClrTx/>
            <a:buSzTx/>
            <a:buFontTx/>
            <a:buNone/>
          </a:pPr>
          <a:endParaRPr kumimoji="0" lang="en-US" sz="2400" b="1" i="0" u="none" strike="noStrike" cap="none" spc="0" normalizeH="0" baseline="0" noProof="0">
            <a:ln>
              <a:noFill/>
            </a:ln>
            <a:solidFill>
              <a:schemeClr val="tx2"/>
            </a:solidFill>
            <a:effectLst/>
            <a:uLnTx/>
            <a:uFillTx/>
            <a:latin typeface="Calibri"/>
            <a:ea typeface="+mn-ea"/>
            <a:cs typeface="+mn-cs"/>
          </a:endParaRPr>
        </a:p>
        <a:p>
          <a:pPr>
            <a:buClrTx/>
            <a:buSzTx/>
            <a:buFontTx/>
            <a:buNone/>
          </a:pPr>
          <a:endParaRPr kumimoji="0" lang="en-US" sz="1800" b="1" i="0" u="none" strike="noStrike" cap="none" spc="0" normalizeH="0" baseline="0" noProof="0">
            <a:ln>
              <a:noFill/>
            </a:ln>
            <a:solidFill>
              <a:schemeClr val="tx2"/>
            </a:solidFill>
            <a:effectLst/>
            <a:uLnTx/>
            <a:uFillTx/>
            <a:latin typeface="Calibri"/>
            <a:ea typeface="+mn-ea"/>
            <a:cs typeface="+mn-cs"/>
          </a:endParaRPr>
        </a:p>
        <a:p>
          <a:pPr>
            <a:buClrTx/>
            <a:buSzTx/>
            <a:buFontTx/>
            <a:buNone/>
          </a:pPr>
          <a:r>
            <a:rPr kumimoji="0" lang="en-US" sz="2400" b="1" i="0" u="none" strike="noStrike" cap="none" spc="0" normalizeH="0" baseline="0" noProof="0">
              <a:ln>
                <a:noFill/>
              </a:ln>
              <a:solidFill>
                <a:schemeClr val="tx2"/>
              </a:solidFill>
              <a:effectLst/>
              <a:uLnTx/>
              <a:uFillTx/>
              <a:latin typeface="Calibri"/>
              <a:ea typeface="+mn-ea"/>
              <a:cs typeface="+mn-cs"/>
            </a:rPr>
            <a:t>Text to Image</a:t>
          </a:r>
        </a:p>
        <a:p>
          <a:pPr>
            <a:buClrTx/>
            <a:buSzTx/>
            <a:buFontTx/>
            <a:buNone/>
          </a:pPr>
          <a:endParaRPr kumimoji="0" lang="en-US" sz="2400" b="1" i="0" u="none" strike="noStrike" cap="none" spc="0" normalizeH="0" baseline="0" noProof="0">
            <a:ln>
              <a:noFill/>
            </a:ln>
            <a:solidFill>
              <a:schemeClr val="tx2"/>
            </a:solidFill>
            <a:effectLst/>
            <a:uLnTx/>
            <a:uFillTx/>
            <a:latin typeface="Calibri"/>
            <a:ea typeface="+mn-ea"/>
            <a:cs typeface="+mn-cs"/>
          </a:endParaRPr>
        </a:p>
        <a:p>
          <a:pPr>
            <a:buClrTx/>
            <a:buSzTx/>
            <a:buFontTx/>
            <a:buNone/>
          </a:pPr>
          <a:r>
            <a:rPr kumimoji="0" lang="en-US" sz="2400" b="0" i="0" u="none" strike="noStrike" cap="none" spc="0" normalizeH="0" baseline="0" noProof="0">
              <a:ln>
                <a:noFill/>
              </a:ln>
              <a:solidFill>
                <a:schemeClr val="tx2"/>
              </a:solidFill>
              <a:effectLst/>
              <a:uLnTx/>
              <a:uFillTx/>
              <a:latin typeface="Calibri"/>
              <a:ea typeface="+mn-ea"/>
              <a:cs typeface="+mn-cs"/>
            </a:rPr>
            <a:t>Entering text prompts to generate new </a:t>
          </a:r>
          <a:r>
            <a:rPr kumimoji="0" lang="en-US" sz="2400" b="0" i="0" u="none" strike="noStrike" cap="none" spc="0" normalizeH="0" baseline="0" noProof="0" err="1">
              <a:ln>
                <a:noFill/>
              </a:ln>
              <a:solidFill>
                <a:schemeClr val="tx2"/>
              </a:solidFill>
              <a:effectLst/>
              <a:uLnTx/>
              <a:uFillTx/>
              <a:latin typeface="Calibri"/>
              <a:ea typeface="+mn-ea"/>
              <a:cs typeface="+mn-cs"/>
            </a:rPr>
            <a:t>CSAM</a:t>
          </a:r>
          <a:r>
            <a:rPr kumimoji="0" lang="en-US" sz="2400" b="0" i="0" u="none" strike="noStrike" cap="none" spc="0" normalizeH="0" baseline="0" noProof="0">
              <a:ln>
                <a:noFill/>
              </a:ln>
              <a:solidFill>
                <a:schemeClr val="tx2"/>
              </a:solidFill>
              <a:effectLst/>
              <a:uLnTx/>
              <a:uFillTx/>
              <a:latin typeface="Calibri"/>
              <a:ea typeface="+mn-ea"/>
              <a:cs typeface="+mn-cs"/>
            </a:rPr>
            <a:t> or alter previously uploaded files to make them sexually explicit.</a:t>
          </a:r>
          <a:endParaRPr lang="en-US" sz="2400">
            <a:solidFill>
              <a:schemeClr val="tx2"/>
            </a:solidFill>
          </a:endParaRPr>
        </a:p>
      </dgm:t>
    </dgm:pt>
    <dgm:pt modelId="{7489E2F6-314E-4839-91AA-62227C38E048}" type="parTrans" cxnId="{C572DACF-4D97-4D0D-9AA1-CE4176364868}">
      <dgm:prSet/>
      <dgm:spPr/>
      <dgm:t>
        <a:bodyPr/>
        <a:lstStyle/>
        <a:p>
          <a:endParaRPr lang="en-US" sz="3600">
            <a:solidFill>
              <a:schemeClr val="tx2"/>
            </a:solidFill>
          </a:endParaRPr>
        </a:p>
      </dgm:t>
    </dgm:pt>
    <dgm:pt modelId="{F23EF530-F785-4470-8E55-A09B7A05EAD6}" type="sibTrans" cxnId="{C572DACF-4D97-4D0D-9AA1-CE4176364868}">
      <dgm:prSet/>
      <dgm:spPr/>
      <dgm:t>
        <a:bodyPr/>
        <a:lstStyle/>
        <a:p>
          <a:endParaRPr lang="en-US" sz="3600">
            <a:solidFill>
              <a:schemeClr val="tx2"/>
            </a:solidFill>
          </a:endParaRPr>
        </a:p>
      </dgm:t>
    </dgm:pt>
    <dgm:pt modelId="{53403589-D666-4CC1-B5F2-9BEDAB6A5736}" type="pres">
      <dgm:prSet presAssocID="{424593A6-AF58-4863-B416-6A7EA1CC8EFE}" presName="theList" presStyleCnt="0">
        <dgm:presLayoutVars>
          <dgm:dir/>
          <dgm:animLvl val="lvl"/>
          <dgm:resizeHandles val="exact"/>
        </dgm:presLayoutVars>
      </dgm:prSet>
      <dgm:spPr/>
    </dgm:pt>
    <dgm:pt modelId="{EFC3AB67-472E-4E2C-8A19-3FC0FE682313}" type="pres">
      <dgm:prSet presAssocID="{AC67F333-F8CF-4305-8665-34FA3C0D6AC3}" presName="compNode" presStyleCnt="0"/>
      <dgm:spPr/>
    </dgm:pt>
    <dgm:pt modelId="{5FF2F438-D463-416F-8994-BB6B1BADE48F}" type="pres">
      <dgm:prSet presAssocID="{AC67F333-F8CF-4305-8665-34FA3C0D6AC3}" presName="aNode" presStyleLbl="bgShp" presStyleIdx="0" presStyleCnt="3"/>
      <dgm:spPr/>
    </dgm:pt>
    <dgm:pt modelId="{40952E6C-977C-48D2-9518-26CD3D3C0D2E}" type="pres">
      <dgm:prSet presAssocID="{AC67F333-F8CF-4305-8665-34FA3C0D6AC3}" presName="textNode" presStyleLbl="bgShp" presStyleIdx="0" presStyleCnt="3"/>
      <dgm:spPr/>
    </dgm:pt>
    <dgm:pt modelId="{042128C6-242B-4D84-AAB1-82CB02CF5138}" type="pres">
      <dgm:prSet presAssocID="{AC67F333-F8CF-4305-8665-34FA3C0D6AC3}" presName="compChildNode" presStyleCnt="0"/>
      <dgm:spPr/>
    </dgm:pt>
    <dgm:pt modelId="{9D082F64-E4EE-49D8-B224-9B5B10366628}" type="pres">
      <dgm:prSet presAssocID="{AC67F333-F8CF-4305-8665-34FA3C0D6AC3}" presName="theInnerList" presStyleCnt="0"/>
      <dgm:spPr/>
    </dgm:pt>
    <dgm:pt modelId="{B75E0BC7-A251-4227-8679-A2F0C98F47D2}" type="pres">
      <dgm:prSet presAssocID="{AC67F333-F8CF-4305-8665-34FA3C0D6AC3}" presName="aSpace" presStyleCnt="0"/>
      <dgm:spPr/>
    </dgm:pt>
    <dgm:pt modelId="{FA6845C8-227A-4409-9C03-EEA03ECF8143}" type="pres">
      <dgm:prSet presAssocID="{A974E98F-7D43-4E26-A830-C02BDCFB2762}" presName="compNode" presStyleCnt="0"/>
      <dgm:spPr/>
    </dgm:pt>
    <dgm:pt modelId="{086BAEB3-679D-458B-90A8-D8A711A5952F}" type="pres">
      <dgm:prSet presAssocID="{A974E98F-7D43-4E26-A830-C02BDCFB2762}" presName="aNode" presStyleLbl="bgShp" presStyleIdx="1" presStyleCnt="3"/>
      <dgm:spPr/>
    </dgm:pt>
    <dgm:pt modelId="{0836AC1B-50AE-499F-9ED0-41456DCC86A1}" type="pres">
      <dgm:prSet presAssocID="{A974E98F-7D43-4E26-A830-C02BDCFB2762}" presName="textNode" presStyleLbl="bgShp" presStyleIdx="1" presStyleCnt="3"/>
      <dgm:spPr/>
    </dgm:pt>
    <dgm:pt modelId="{9C55E8FA-EF5F-4213-84BC-DA1FFDED7F0B}" type="pres">
      <dgm:prSet presAssocID="{A974E98F-7D43-4E26-A830-C02BDCFB2762}" presName="compChildNode" presStyleCnt="0"/>
      <dgm:spPr/>
    </dgm:pt>
    <dgm:pt modelId="{A5DF3108-7191-49B3-A48F-B8DF894FA04F}" type="pres">
      <dgm:prSet presAssocID="{A974E98F-7D43-4E26-A830-C02BDCFB2762}" presName="theInnerList" presStyleCnt="0"/>
      <dgm:spPr/>
    </dgm:pt>
    <dgm:pt modelId="{E4ACAEB2-61F5-4D29-B305-6D5897A633A0}" type="pres">
      <dgm:prSet presAssocID="{A974E98F-7D43-4E26-A830-C02BDCFB2762}" presName="aSpace" presStyleCnt="0"/>
      <dgm:spPr/>
    </dgm:pt>
    <dgm:pt modelId="{4F0F4107-5AA5-4CF7-B919-8BA7C9D54927}" type="pres">
      <dgm:prSet presAssocID="{EDDE37D4-060B-479D-AE16-05CDDEA68E73}" presName="compNode" presStyleCnt="0"/>
      <dgm:spPr/>
    </dgm:pt>
    <dgm:pt modelId="{DF874E79-FD76-40AA-B5D1-42232E833D5D}" type="pres">
      <dgm:prSet presAssocID="{EDDE37D4-060B-479D-AE16-05CDDEA68E73}" presName="aNode" presStyleLbl="bgShp" presStyleIdx="2" presStyleCnt="3"/>
      <dgm:spPr/>
    </dgm:pt>
    <dgm:pt modelId="{3DA95CEA-AF41-40D3-ACC5-0760EFED4B94}" type="pres">
      <dgm:prSet presAssocID="{EDDE37D4-060B-479D-AE16-05CDDEA68E73}" presName="textNode" presStyleLbl="bgShp" presStyleIdx="2" presStyleCnt="3"/>
      <dgm:spPr/>
    </dgm:pt>
    <dgm:pt modelId="{BA354015-FE0A-43F3-9FD4-33C024DB012F}" type="pres">
      <dgm:prSet presAssocID="{EDDE37D4-060B-479D-AE16-05CDDEA68E73}" presName="compChildNode" presStyleCnt="0"/>
      <dgm:spPr/>
    </dgm:pt>
    <dgm:pt modelId="{04FFC795-6E17-4339-B0BB-9D820A81F698}" type="pres">
      <dgm:prSet presAssocID="{EDDE37D4-060B-479D-AE16-05CDDEA68E73}" presName="theInnerList" presStyleCnt="0"/>
      <dgm:spPr/>
    </dgm:pt>
  </dgm:ptLst>
  <dgm:cxnLst>
    <dgm:cxn modelId="{D1E55820-E2FF-41F7-86A3-6B32147A420E}" type="presOf" srcId="{A974E98F-7D43-4E26-A830-C02BDCFB2762}" destId="{086BAEB3-679D-458B-90A8-D8A711A5952F}" srcOrd="0" destOrd="0" presId="urn:microsoft.com/office/officeart/2005/8/layout/lProcess2"/>
    <dgm:cxn modelId="{0F443C34-5BCB-4347-AD38-C215B78CD814}" type="presOf" srcId="{EDDE37D4-060B-479D-AE16-05CDDEA68E73}" destId="{DF874E79-FD76-40AA-B5D1-42232E833D5D}" srcOrd="0" destOrd="0" presId="urn:microsoft.com/office/officeart/2005/8/layout/lProcess2"/>
    <dgm:cxn modelId="{42D54E62-47A5-40C9-80D6-61EF6881B056}" type="presOf" srcId="{AC67F333-F8CF-4305-8665-34FA3C0D6AC3}" destId="{5FF2F438-D463-416F-8994-BB6B1BADE48F}" srcOrd="0" destOrd="0" presId="urn:microsoft.com/office/officeart/2005/8/layout/lProcess2"/>
    <dgm:cxn modelId="{63226946-249B-49D6-A80B-4F2F2EDBBF96}" srcId="{424593A6-AF58-4863-B416-6A7EA1CC8EFE}" destId="{AC67F333-F8CF-4305-8665-34FA3C0D6AC3}" srcOrd="0" destOrd="0" parTransId="{236F0634-E959-4758-8508-116C7177DDC9}" sibTransId="{ABB5A911-11FF-471D-801F-D9005DA5054C}"/>
    <dgm:cxn modelId="{C74FD28B-4424-4FEB-B5F8-9CD989E417D1}" type="presOf" srcId="{424593A6-AF58-4863-B416-6A7EA1CC8EFE}" destId="{53403589-D666-4CC1-B5F2-9BEDAB6A5736}" srcOrd="0" destOrd="0" presId="urn:microsoft.com/office/officeart/2005/8/layout/lProcess2"/>
    <dgm:cxn modelId="{CEBF25A0-BCA2-4A77-BFD1-CAA882CFFD63}" type="presOf" srcId="{A974E98F-7D43-4E26-A830-C02BDCFB2762}" destId="{0836AC1B-50AE-499F-9ED0-41456DCC86A1}" srcOrd="1" destOrd="0" presId="urn:microsoft.com/office/officeart/2005/8/layout/lProcess2"/>
    <dgm:cxn modelId="{C572DACF-4D97-4D0D-9AA1-CE4176364868}" srcId="{424593A6-AF58-4863-B416-6A7EA1CC8EFE}" destId="{EDDE37D4-060B-479D-AE16-05CDDEA68E73}" srcOrd="2" destOrd="0" parTransId="{7489E2F6-314E-4839-91AA-62227C38E048}" sibTransId="{F23EF530-F785-4470-8E55-A09B7A05EAD6}"/>
    <dgm:cxn modelId="{A9C0C4D0-3C79-4306-A999-81F485C24ADE}" srcId="{424593A6-AF58-4863-B416-6A7EA1CC8EFE}" destId="{A974E98F-7D43-4E26-A830-C02BDCFB2762}" srcOrd="1" destOrd="0" parTransId="{3E8685BF-B9BB-4F9C-B936-98B6AC62F1D6}" sibTransId="{E7EF9C16-221A-495F-BBC1-736AC73246EA}"/>
    <dgm:cxn modelId="{C82C1CD4-970A-407B-8C39-A4E2851E1665}" type="presOf" srcId="{EDDE37D4-060B-479D-AE16-05CDDEA68E73}" destId="{3DA95CEA-AF41-40D3-ACC5-0760EFED4B94}" srcOrd="1" destOrd="0" presId="urn:microsoft.com/office/officeart/2005/8/layout/lProcess2"/>
    <dgm:cxn modelId="{D9B058D7-1ED9-46F3-9777-12290FF2F866}" type="presOf" srcId="{AC67F333-F8CF-4305-8665-34FA3C0D6AC3}" destId="{40952E6C-977C-48D2-9518-26CD3D3C0D2E}" srcOrd="1" destOrd="0" presId="urn:microsoft.com/office/officeart/2005/8/layout/lProcess2"/>
    <dgm:cxn modelId="{3A8487B6-EF76-4305-85A9-7B9BA4B722D0}" type="presParOf" srcId="{53403589-D666-4CC1-B5F2-9BEDAB6A5736}" destId="{EFC3AB67-472E-4E2C-8A19-3FC0FE682313}" srcOrd="0" destOrd="0" presId="urn:microsoft.com/office/officeart/2005/8/layout/lProcess2"/>
    <dgm:cxn modelId="{C53C929D-37AD-434E-902E-18FF5E978DCE}" type="presParOf" srcId="{EFC3AB67-472E-4E2C-8A19-3FC0FE682313}" destId="{5FF2F438-D463-416F-8994-BB6B1BADE48F}" srcOrd="0" destOrd="0" presId="urn:microsoft.com/office/officeart/2005/8/layout/lProcess2"/>
    <dgm:cxn modelId="{CD458DA5-D780-4840-9E29-0EA3559B45DB}" type="presParOf" srcId="{EFC3AB67-472E-4E2C-8A19-3FC0FE682313}" destId="{40952E6C-977C-48D2-9518-26CD3D3C0D2E}" srcOrd="1" destOrd="0" presId="urn:microsoft.com/office/officeart/2005/8/layout/lProcess2"/>
    <dgm:cxn modelId="{2A43B1CC-2B40-40E1-BDA5-CA3A6BA533F8}" type="presParOf" srcId="{EFC3AB67-472E-4E2C-8A19-3FC0FE682313}" destId="{042128C6-242B-4D84-AAB1-82CB02CF5138}" srcOrd="2" destOrd="0" presId="urn:microsoft.com/office/officeart/2005/8/layout/lProcess2"/>
    <dgm:cxn modelId="{35B418FA-74A6-4CFA-A11C-8B591B344772}" type="presParOf" srcId="{042128C6-242B-4D84-AAB1-82CB02CF5138}" destId="{9D082F64-E4EE-49D8-B224-9B5B10366628}" srcOrd="0" destOrd="0" presId="urn:microsoft.com/office/officeart/2005/8/layout/lProcess2"/>
    <dgm:cxn modelId="{F5BF6FCF-B358-452E-8907-56360B6EE897}" type="presParOf" srcId="{53403589-D666-4CC1-B5F2-9BEDAB6A5736}" destId="{B75E0BC7-A251-4227-8679-A2F0C98F47D2}" srcOrd="1" destOrd="0" presId="urn:microsoft.com/office/officeart/2005/8/layout/lProcess2"/>
    <dgm:cxn modelId="{04871963-72C9-4706-8F8F-8F10B7D08CAB}" type="presParOf" srcId="{53403589-D666-4CC1-B5F2-9BEDAB6A5736}" destId="{FA6845C8-227A-4409-9C03-EEA03ECF8143}" srcOrd="2" destOrd="0" presId="urn:microsoft.com/office/officeart/2005/8/layout/lProcess2"/>
    <dgm:cxn modelId="{5B295088-1B92-4E6D-985B-79AE320ACF91}" type="presParOf" srcId="{FA6845C8-227A-4409-9C03-EEA03ECF8143}" destId="{086BAEB3-679D-458B-90A8-D8A711A5952F}" srcOrd="0" destOrd="0" presId="urn:microsoft.com/office/officeart/2005/8/layout/lProcess2"/>
    <dgm:cxn modelId="{15EC53F1-0103-4F7E-A352-CAB8777A0C3F}" type="presParOf" srcId="{FA6845C8-227A-4409-9C03-EEA03ECF8143}" destId="{0836AC1B-50AE-499F-9ED0-41456DCC86A1}" srcOrd="1" destOrd="0" presId="urn:microsoft.com/office/officeart/2005/8/layout/lProcess2"/>
    <dgm:cxn modelId="{06F000DD-5F7A-4C8B-BC2D-8EA7A965E19B}" type="presParOf" srcId="{FA6845C8-227A-4409-9C03-EEA03ECF8143}" destId="{9C55E8FA-EF5F-4213-84BC-DA1FFDED7F0B}" srcOrd="2" destOrd="0" presId="urn:microsoft.com/office/officeart/2005/8/layout/lProcess2"/>
    <dgm:cxn modelId="{7F56CD52-20A1-458A-87FF-B1B67AE644CA}" type="presParOf" srcId="{9C55E8FA-EF5F-4213-84BC-DA1FFDED7F0B}" destId="{A5DF3108-7191-49B3-A48F-B8DF894FA04F}" srcOrd="0" destOrd="0" presId="urn:microsoft.com/office/officeart/2005/8/layout/lProcess2"/>
    <dgm:cxn modelId="{554E94B4-F1F7-4E50-8E65-DF8973EC640E}" type="presParOf" srcId="{53403589-D666-4CC1-B5F2-9BEDAB6A5736}" destId="{E4ACAEB2-61F5-4D29-B305-6D5897A633A0}" srcOrd="3" destOrd="0" presId="urn:microsoft.com/office/officeart/2005/8/layout/lProcess2"/>
    <dgm:cxn modelId="{5BAD89ED-CC67-49F6-9A4E-A71FF7B3C080}" type="presParOf" srcId="{53403589-D666-4CC1-B5F2-9BEDAB6A5736}" destId="{4F0F4107-5AA5-4CF7-B919-8BA7C9D54927}" srcOrd="4" destOrd="0" presId="urn:microsoft.com/office/officeart/2005/8/layout/lProcess2"/>
    <dgm:cxn modelId="{586A4849-7C23-46C0-BB1B-A6943A45E61D}" type="presParOf" srcId="{4F0F4107-5AA5-4CF7-B919-8BA7C9D54927}" destId="{DF874E79-FD76-40AA-B5D1-42232E833D5D}" srcOrd="0" destOrd="0" presId="urn:microsoft.com/office/officeart/2005/8/layout/lProcess2"/>
    <dgm:cxn modelId="{3235A193-EA5C-47F6-9788-6DA98F2F4971}" type="presParOf" srcId="{4F0F4107-5AA5-4CF7-B919-8BA7C9D54927}" destId="{3DA95CEA-AF41-40D3-ACC5-0760EFED4B94}" srcOrd="1" destOrd="0" presId="urn:microsoft.com/office/officeart/2005/8/layout/lProcess2"/>
    <dgm:cxn modelId="{DD717914-E2A8-49B9-B074-4B5A98148665}" type="presParOf" srcId="{4F0F4107-5AA5-4CF7-B919-8BA7C9D54927}" destId="{BA354015-FE0A-43F3-9FD4-33C024DB012F}" srcOrd="2" destOrd="0" presId="urn:microsoft.com/office/officeart/2005/8/layout/lProcess2"/>
    <dgm:cxn modelId="{815495A1-3475-456E-A8D9-A8FDBA7E09E3}" type="presParOf" srcId="{BA354015-FE0A-43F3-9FD4-33C024DB012F}" destId="{04FFC795-6E17-4339-B0BB-9D820A81F698}"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4593A6-AF58-4863-B416-6A7EA1CC8EFE}" type="doc">
      <dgm:prSet loTypeId="urn:microsoft.com/office/officeart/2005/8/layout/lProcess2" loCatId="list" qsTypeId="urn:microsoft.com/office/officeart/2005/8/quickstyle/simple1" qsCatId="simple" csTypeId="urn:microsoft.com/office/officeart/2005/8/colors/accent1_2" csCatId="accent1" phldr="1"/>
      <dgm:spPr/>
    </dgm:pt>
    <dgm:pt modelId="{AC67F333-F8CF-4305-8665-34FA3C0D6AC3}">
      <dgm:prSet phldrT="[Text]" custT="1"/>
      <dgm:spPr/>
      <dgm:t>
        <a:bodyPr/>
        <a:lstStyle/>
        <a:p>
          <a:pPr>
            <a:buClrTx/>
            <a:buSzTx/>
            <a:buFontTx/>
            <a:buNone/>
          </a:pPr>
          <a:endParaRPr kumimoji="0" lang="en-US" sz="2400" b="1" i="0" u="none" strike="noStrike" cap="none" spc="0" normalizeH="0" baseline="0" noProof="0" dirty="0">
            <a:ln>
              <a:noFill/>
            </a:ln>
            <a:solidFill>
              <a:schemeClr val="tx2"/>
            </a:solidFill>
            <a:effectLst/>
            <a:uLnTx/>
            <a:uFillTx/>
            <a:latin typeface="Calibri"/>
            <a:ea typeface="+mn-ea"/>
            <a:cs typeface="+mn-cs"/>
          </a:endParaRPr>
        </a:p>
        <a:p>
          <a:pPr>
            <a:buClrTx/>
            <a:buSzTx/>
            <a:buFontTx/>
            <a:buNone/>
          </a:pPr>
          <a:endParaRPr kumimoji="0" lang="en-US" sz="2400" b="1" i="0" u="none" strike="noStrike" cap="none" spc="0" normalizeH="0" baseline="0" noProof="0" dirty="0">
            <a:ln>
              <a:noFill/>
            </a:ln>
            <a:solidFill>
              <a:schemeClr val="tx2"/>
            </a:solidFill>
            <a:effectLst/>
            <a:uLnTx/>
            <a:uFillTx/>
            <a:latin typeface="Calibri"/>
            <a:ea typeface="+mn-ea"/>
            <a:cs typeface="+mn-cs"/>
          </a:endParaRPr>
        </a:p>
        <a:p>
          <a:pPr>
            <a:buClrTx/>
            <a:buSzTx/>
            <a:buFontTx/>
            <a:buNone/>
          </a:pPr>
          <a:endParaRPr kumimoji="0" lang="en-US" sz="2400" b="1" i="0" u="none" strike="noStrike" cap="none" spc="0" normalizeH="0" baseline="0" noProof="0" dirty="0">
            <a:ln>
              <a:noFill/>
            </a:ln>
            <a:solidFill>
              <a:schemeClr val="tx2"/>
            </a:solidFill>
            <a:effectLst/>
            <a:uLnTx/>
            <a:uFillTx/>
            <a:latin typeface="Calibri"/>
            <a:ea typeface="+mn-ea"/>
            <a:cs typeface="+mn-cs"/>
          </a:endParaRPr>
        </a:p>
        <a:p>
          <a:pPr>
            <a:buClrTx/>
            <a:buSzTx/>
            <a:buFontTx/>
            <a:buNone/>
          </a:pPr>
          <a:endParaRPr kumimoji="0" lang="en-US" sz="2400" b="1" i="0" u="none" strike="noStrike" cap="none" spc="0" normalizeH="0" baseline="0" noProof="0" dirty="0">
            <a:ln>
              <a:noFill/>
            </a:ln>
            <a:solidFill>
              <a:schemeClr val="tx2"/>
            </a:solidFill>
            <a:effectLst/>
            <a:uLnTx/>
            <a:uFillTx/>
            <a:latin typeface="Calibri"/>
            <a:ea typeface="+mn-ea"/>
            <a:cs typeface="+mn-cs"/>
          </a:endParaRPr>
        </a:p>
        <a:p>
          <a:pPr>
            <a:buClrTx/>
            <a:buSzTx/>
            <a:buFontTx/>
            <a:buNone/>
          </a:pPr>
          <a:endParaRPr kumimoji="0" lang="en-US" sz="2400" b="1" i="0" u="none" strike="noStrike" cap="none" spc="0" normalizeH="0" baseline="0" noProof="0" dirty="0">
            <a:ln>
              <a:noFill/>
            </a:ln>
            <a:solidFill>
              <a:schemeClr val="tx2"/>
            </a:solidFill>
            <a:effectLst/>
            <a:uLnTx/>
            <a:uFillTx/>
            <a:latin typeface="Calibri"/>
            <a:ea typeface="+mn-ea"/>
            <a:cs typeface="+mn-cs"/>
          </a:endParaRPr>
        </a:p>
        <a:p>
          <a:pPr>
            <a:buClrTx/>
            <a:buSzTx/>
            <a:buFontTx/>
            <a:buNone/>
          </a:pPr>
          <a:endParaRPr kumimoji="0" lang="en-US" sz="2400" b="1" i="0" u="none" strike="noStrike" cap="none" spc="0" normalizeH="0" baseline="0" noProof="0" dirty="0">
            <a:ln>
              <a:noFill/>
            </a:ln>
            <a:solidFill>
              <a:schemeClr val="tx2"/>
            </a:solidFill>
            <a:effectLst/>
            <a:uLnTx/>
            <a:uFillTx/>
            <a:latin typeface="Calibri"/>
            <a:ea typeface="+mn-ea"/>
            <a:cs typeface="+mn-cs"/>
          </a:endParaRPr>
        </a:p>
        <a:p>
          <a:pPr>
            <a:buClrTx/>
            <a:buSzTx/>
            <a:buFontTx/>
            <a:buNone/>
          </a:pPr>
          <a:r>
            <a:rPr kumimoji="0" lang="en-US" sz="2400" b="1" i="0" u="none" strike="noStrike" cap="none" spc="0" normalizeH="0" baseline="0" noProof="0" dirty="0">
              <a:ln>
                <a:noFill/>
              </a:ln>
              <a:solidFill>
                <a:schemeClr val="tx2"/>
              </a:solidFill>
              <a:effectLst/>
              <a:uLnTx/>
              <a:uFillTx/>
              <a:latin typeface="Calibri"/>
              <a:ea typeface="+mn-ea"/>
              <a:cs typeface="+mn-cs"/>
            </a:rPr>
            <a:t>Altering Known CSAM</a:t>
          </a:r>
        </a:p>
        <a:p>
          <a:pPr>
            <a:buClrTx/>
            <a:buSzTx/>
            <a:buFontTx/>
            <a:buNone/>
          </a:pPr>
          <a:r>
            <a:rPr kumimoji="0" lang="en-US" sz="2400" b="0" i="0" u="none" strike="noStrike" cap="none" spc="0" normalizeH="0" baseline="0" noProof="0" dirty="0">
              <a:ln>
                <a:noFill/>
              </a:ln>
              <a:solidFill>
                <a:schemeClr val="tx2"/>
              </a:solidFill>
              <a:effectLst/>
              <a:uLnTx/>
              <a:uFillTx/>
              <a:latin typeface="Calibri"/>
              <a:ea typeface="+mn-ea"/>
              <a:cs typeface="+mn-cs"/>
            </a:rPr>
            <a:t>Uploading known CSAM to generate new CSAM based on existing images, including altering or adding new abusive elements (e.g., bondage or other forms of abuse) to existing images.</a:t>
          </a:r>
        </a:p>
      </dgm:t>
    </dgm:pt>
    <dgm:pt modelId="{236F0634-E959-4758-8508-116C7177DDC9}" type="parTrans" cxnId="{63226946-249B-49D6-A80B-4F2F2EDBBF96}">
      <dgm:prSet/>
      <dgm:spPr/>
      <dgm:t>
        <a:bodyPr/>
        <a:lstStyle/>
        <a:p>
          <a:endParaRPr lang="en-US" sz="3600">
            <a:solidFill>
              <a:schemeClr val="tx2"/>
            </a:solidFill>
          </a:endParaRPr>
        </a:p>
      </dgm:t>
    </dgm:pt>
    <dgm:pt modelId="{ABB5A911-11FF-471D-801F-D9005DA5054C}" type="sibTrans" cxnId="{63226946-249B-49D6-A80B-4F2F2EDBBF96}">
      <dgm:prSet/>
      <dgm:spPr/>
      <dgm:t>
        <a:bodyPr/>
        <a:lstStyle/>
        <a:p>
          <a:endParaRPr lang="en-US" sz="3600">
            <a:solidFill>
              <a:schemeClr val="tx2"/>
            </a:solidFill>
          </a:endParaRPr>
        </a:p>
      </dgm:t>
    </dgm:pt>
    <dgm:pt modelId="{A974E98F-7D43-4E26-A830-C02BDCFB2762}">
      <dgm:prSet phldrT="[Text]" custT="1"/>
      <dgm:spPr/>
      <dgm:t>
        <a:bodyPr/>
        <a:lstStyle/>
        <a:p>
          <a:pPr>
            <a:buClrTx/>
            <a:buSzTx/>
            <a:buFontTx/>
            <a:buNone/>
          </a:pPr>
          <a:endParaRPr kumimoji="0" lang="en-US" sz="2400" b="1" i="0" u="none" strike="noStrike" cap="none" spc="0" normalizeH="0" baseline="0" noProof="0" dirty="0">
            <a:ln>
              <a:noFill/>
            </a:ln>
            <a:solidFill>
              <a:schemeClr val="tx2"/>
            </a:solidFill>
            <a:effectLst/>
            <a:uLnTx/>
            <a:uFillTx/>
            <a:latin typeface="Calibri"/>
            <a:ea typeface="+mn-ea"/>
            <a:cs typeface="+mn-cs"/>
          </a:endParaRPr>
        </a:p>
        <a:p>
          <a:pPr>
            <a:buClrTx/>
            <a:buSzTx/>
            <a:buFontTx/>
            <a:buNone/>
          </a:pPr>
          <a:endParaRPr kumimoji="0" lang="en-US" sz="2400" b="1" i="0" u="none" strike="noStrike" cap="none" spc="0" normalizeH="0" baseline="0" noProof="0" dirty="0">
            <a:ln>
              <a:noFill/>
            </a:ln>
            <a:solidFill>
              <a:schemeClr val="tx2"/>
            </a:solidFill>
            <a:effectLst/>
            <a:uLnTx/>
            <a:uFillTx/>
            <a:latin typeface="Calibri"/>
            <a:ea typeface="+mn-ea"/>
            <a:cs typeface="+mn-cs"/>
          </a:endParaRPr>
        </a:p>
        <a:p>
          <a:pPr>
            <a:buClrTx/>
            <a:buSzTx/>
            <a:buFontTx/>
            <a:buNone/>
          </a:pPr>
          <a:endParaRPr kumimoji="0" lang="en-US" sz="2400" b="1" i="0" u="none" strike="noStrike" cap="none" spc="0" normalizeH="0" baseline="0" noProof="0" dirty="0">
            <a:ln>
              <a:noFill/>
            </a:ln>
            <a:solidFill>
              <a:schemeClr val="tx2"/>
            </a:solidFill>
            <a:effectLst/>
            <a:uLnTx/>
            <a:uFillTx/>
            <a:latin typeface="Calibri"/>
            <a:ea typeface="+mn-ea"/>
            <a:cs typeface="+mn-cs"/>
          </a:endParaRPr>
        </a:p>
        <a:p>
          <a:pPr>
            <a:buClrTx/>
            <a:buSzTx/>
            <a:buFontTx/>
            <a:buNone/>
          </a:pPr>
          <a:endParaRPr kumimoji="0" lang="en-US" sz="2400" b="1" i="0" u="none" strike="noStrike" cap="none" spc="0" normalizeH="0" baseline="0" noProof="0" dirty="0">
            <a:ln>
              <a:noFill/>
            </a:ln>
            <a:solidFill>
              <a:schemeClr val="tx2"/>
            </a:solidFill>
            <a:effectLst/>
            <a:uLnTx/>
            <a:uFillTx/>
            <a:latin typeface="Calibri"/>
            <a:ea typeface="+mn-ea"/>
            <a:cs typeface="+mn-cs"/>
          </a:endParaRPr>
        </a:p>
        <a:p>
          <a:pPr>
            <a:buClrTx/>
            <a:buSzTx/>
            <a:buFontTx/>
            <a:buNone/>
          </a:pPr>
          <a:endParaRPr kumimoji="0" lang="en-US" sz="2400" b="1" i="0" u="none" strike="noStrike" cap="none" spc="0" normalizeH="0" baseline="0" noProof="0" dirty="0">
            <a:ln>
              <a:noFill/>
            </a:ln>
            <a:solidFill>
              <a:schemeClr val="tx2"/>
            </a:solidFill>
            <a:effectLst/>
            <a:uLnTx/>
            <a:uFillTx/>
            <a:latin typeface="Calibri"/>
            <a:ea typeface="+mn-ea"/>
            <a:cs typeface="+mn-cs"/>
          </a:endParaRPr>
        </a:p>
        <a:p>
          <a:pPr>
            <a:buClrTx/>
            <a:buSzTx/>
            <a:buFontTx/>
            <a:buNone/>
          </a:pPr>
          <a:endParaRPr kumimoji="0" lang="en-US" sz="2400" b="1" i="0" u="none" strike="noStrike" cap="none" spc="0" normalizeH="0" baseline="0" noProof="0" dirty="0">
            <a:ln>
              <a:noFill/>
            </a:ln>
            <a:solidFill>
              <a:schemeClr val="tx2"/>
            </a:solidFill>
            <a:effectLst/>
            <a:uLnTx/>
            <a:uFillTx/>
            <a:latin typeface="Calibri"/>
            <a:ea typeface="+mn-ea"/>
            <a:cs typeface="+mn-cs"/>
          </a:endParaRPr>
        </a:p>
        <a:p>
          <a:pPr>
            <a:buClrTx/>
            <a:buSzTx/>
            <a:buFontTx/>
            <a:buNone/>
          </a:pPr>
          <a:r>
            <a:rPr kumimoji="0" lang="en-US" sz="2400" b="1" i="0" u="none" strike="noStrike" cap="none" spc="0" normalizeH="0" baseline="0" noProof="0" dirty="0">
              <a:ln>
                <a:noFill/>
              </a:ln>
              <a:solidFill>
                <a:schemeClr val="tx2"/>
              </a:solidFill>
              <a:effectLst/>
              <a:uLnTx/>
              <a:uFillTx/>
              <a:latin typeface="Calibri"/>
              <a:ea typeface="+mn-ea"/>
              <a:cs typeface="+mn-cs"/>
            </a:rPr>
            <a:t>Altering Innocuous Images</a:t>
          </a:r>
        </a:p>
        <a:p>
          <a:pPr>
            <a:buClrTx/>
            <a:buSzTx/>
            <a:buFontTx/>
            <a:buNone/>
          </a:pPr>
          <a:r>
            <a:rPr kumimoji="0" lang="en-US" sz="2400" b="0" i="0" u="none" strike="noStrike" cap="none" spc="0" normalizeH="0" baseline="0" noProof="0" dirty="0">
              <a:ln>
                <a:noFill/>
              </a:ln>
              <a:solidFill>
                <a:schemeClr val="tx2"/>
              </a:solidFill>
              <a:effectLst/>
              <a:uLnTx/>
              <a:uFillTx/>
              <a:latin typeface="Calibri"/>
              <a:ea typeface="+mn-ea"/>
              <a:cs typeface="+mn-cs"/>
            </a:rPr>
            <a:t>Uploading innocuous images of a child to generate sexually explicit content for personal gratification, to use to sexually extort a child, and/or to humiliate and embarrass the child. </a:t>
          </a:r>
          <a:endParaRPr lang="en-US" sz="2400" dirty="0">
            <a:solidFill>
              <a:schemeClr val="tx2"/>
            </a:solidFill>
          </a:endParaRPr>
        </a:p>
      </dgm:t>
    </dgm:pt>
    <dgm:pt modelId="{3E8685BF-B9BB-4F9C-B936-98B6AC62F1D6}" type="parTrans" cxnId="{A9C0C4D0-3C79-4306-A999-81F485C24ADE}">
      <dgm:prSet/>
      <dgm:spPr/>
      <dgm:t>
        <a:bodyPr/>
        <a:lstStyle/>
        <a:p>
          <a:endParaRPr lang="en-US" sz="3600">
            <a:solidFill>
              <a:schemeClr val="tx2"/>
            </a:solidFill>
          </a:endParaRPr>
        </a:p>
      </dgm:t>
    </dgm:pt>
    <dgm:pt modelId="{E7EF9C16-221A-495F-BBC1-736AC73246EA}" type="sibTrans" cxnId="{A9C0C4D0-3C79-4306-A999-81F485C24ADE}">
      <dgm:prSet/>
      <dgm:spPr/>
      <dgm:t>
        <a:bodyPr/>
        <a:lstStyle/>
        <a:p>
          <a:endParaRPr lang="en-US" sz="3600">
            <a:solidFill>
              <a:schemeClr val="tx2"/>
            </a:solidFill>
          </a:endParaRPr>
        </a:p>
      </dgm:t>
    </dgm:pt>
    <dgm:pt modelId="{EDDE37D4-060B-479D-AE16-05CDDEA68E73}">
      <dgm:prSet phldrT="[Text]" custT="1"/>
      <dgm:spPr/>
      <dgm:t>
        <a:bodyPr/>
        <a:lstStyle/>
        <a:p>
          <a:pPr>
            <a:spcAft>
              <a:spcPct val="35000"/>
            </a:spcAft>
            <a:buClrTx/>
            <a:buSzTx/>
            <a:buFontTx/>
            <a:buNone/>
          </a:pPr>
          <a:endParaRPr kumimoji="0" lang="en-US" sz="2400" b="1" i="0" u="none" strike="noStrike" cap="none" spc="0" normalizeH="0" baseline="0" noProof="0">
            <a:ln>
              <a:noFill/>
            </a:ln>
            <a:solidFill>
              <a:schemeClr val="tx2"/>
            </a:solidFill>
            <a:effectLst/>
            <a:uLnTx/>
            <a:uFillTx/>
            <a:latin typeface="Calibri"/>
            <a:ea typeface="+mn-ea"/>
            <a:cs typeface="+mn-cs"/>
          </a:endParaRPr>
        </a:p>
        <a:p>
          <a:pPr>
            <a:spcAft>
              <a:spcPct val="35000"/>
            </a:spcAft>
            <a:buClrTx/>
            <a:buSzTx/>
            <a:buFontTx/>
            <a:buNone/>
          </a:pPr>
          <a:endParaRPr kumimoji="0" lang="en-US" sz="2400" b="1" i="0" u="none" strike="noStrike" cap="none" spc="0" normalizeH="0" baseline="0" noProof="0">
            <a:ln>
              <a:noFill/>
            </a:ln>
            <a:solidFill>
              <a:schemeClr val="tx2"/>
            </a:solidFill>
            <a:effectLst/>
            <a:uLnTx/>
            <a:uFillTx/>
            <a:latin typeface="Calibri"/>
            <a:ea typeface="+mn-ea"/>
            <a:cs typeface="+mn-cs"/>
          </a:endParaRPr>
        </a:p>
        <a:p>
          <a:pPr>
            <a:spcAft>
              <a:spcPct val="35000"/>
            </a:spcAft>
            <a:buClrTx/>
            <a:buSzTx/>
            <a:buFontTx/>
            <a:buNone/>
          </a:pPr>
          <a:endParaRPr kumimoji="0" lang="en-US" sz="2400" b="1" i="0" u="none" strike="noStrike" cap="none" spc="0" normalizeH="0" baseline="0" noProof="0">
            <a:ln>
              <a:noFill/>
            </a:ln>
            <a:solidFill>
              <a:schemeClr val="tx2"/>
            </a:solidFill>
            <a:effectLst/>
            <a:uLnTx/>
            <a:uFillTx/>
            <a:latin typeface="Calibri"/>
            <a:ea typeface="+mn-ea"/>
            <a:cs typeface="+mn-cs"/>
          </a:endParaRPr>
        </a:p>
        <a:p>
          <a:pPr>
            <a:spcAft>
              <a:spcPct val="35000"/>
            </a:spcAft>
            <a:buClrTx/>
            <a:buSzTx/>
            <a:buFontTx/>
            <a:buNone/>
          </a:pPr>
          <a:endParaRPr kumimoji="0" lang="en-US" sz="2400" b="1" i="0" u="none" strike="noStrike" cap="none" spc="0" normalizeH="0" baseline="0" noProof="0">
            <a:ln>
              <a:noFill/>
            </a:ln>
            <a:solidFill>
              <a:schemeClr val="tx2"/>
            </a:solidFill>
            <a:effectLst/>
            <a:uLnTx/>
            <a:uFillTx/>
            <a:latin typeface="Calibri"/>
            <a:ea typeface="+mn-ea"/>
            <a:cs typeface="+mn-cs"/>
          </a:endParaRPr>
        </a:p>
        <a:p>
          <a:pPr>
            <a:spcAft>
              <a:spcPts val="1600"/>
            </a:spcAft>
            <a:buClrTx/>
            <a:buSzTx/>
            <a:buFontTx/>
            <a:buNone/>
          </a:pPr>
          <a:endParaRPr kumimoji="0" lang="en-US" sz="2400" b="1" i="0" u="none" strike="noStrike" cap="none" spc="0" normalizeH="0" baseline="0" noProof="0">
            <a:ln>
              <a:noFill/>
            </a:ln>
            <a:solidFill>
              <a:schemeClr val="tx2"/>
            </a:solidFill>
            <a:effectLst/>
            <a:uLnTx/>
            <a:uFillTx/>
            <a:latin typeface="Calibri"/>
            <a:ea typeface="+mn-ea"/>
            <a:cs typeface="+mn-cs"/>
          </a:endParaRPr>
        </a:p>
        <a:p>
          <a:pPr>
            <a:spcAft>
              <a:spcPts val="1008"/>
            </a:spcAft>
            <a:buClrTx/>
            <a:buSzTx/>
            <a:buFontTx/>
            <a:buNone/>
          </a:pPr>
          <a:r>
            <a:rPr kumimoji="0" lang="en-US" sz="2400" b="1" i="0" u="none" strike="noStrike" cap="none" spc="0" normalizeH="0" baseline="0" noProof="0">
              <a:ln>
                <a:noFill/>
              </a:ln>
              <a:solidFill>
                <a:schemeClr val="tx2"/>
              </a:solidFill>
              <a:effectLst/>
              <a:uLnTx/>
              <a:uFillTx/>
              <a:latin typeface="Calibri"/>
              <a:ea typeface="+mn-ea"/>
              <a:cs typeface="+mn-cs"/>
            </a:rPr>
            <a:t>Training Data Sets</a:t>
          </a:r>
        </a:p>
        <a:p>
          <a:pPr>
            <a:spcAft>
              <a:spcPct val="35000"/>
            </a:spcAft>
            <a:buClrTx/>
            <a:buSzTx/>
            <a:buFontTx/>
            <a:buNone/>
          </a:pPr>
          <a:r>
            <a:rPr kumimoji="0" lang="en-US" sz="2400" b="0" i="0" u="none" strike="noStrike" cap="none" spc="0" normalizeH="0" baseline="0" noProof="0">
              <a:ln>
                <a:noFill/>
              </a:ln>
              <a:solidFill>
                <a:schemeClr val="tx2"/>
              </a:solidFill>
              <a:effectLst/>
              <a:uLnTx/>
              <a:uFillTx/>
              <a:latin typeface="Calibri"/>
              <a:ea typeface="+mn-ea"/>
              <a:cs typeface="+mn-cs"/>
            </a:rPr>
            <a:t>Data sets available online may contain </a:t>
          </a:r>
          <a:r>
            <a:rPr kumimoji="0" lang="en-US" sz="2400" b="0" i="0" u="none" strike="noStrike" cap="none" spc="0" normalizeH="0" baseline="0" noProof="0" err="1">
              <a:ln>
                <a:noFill/>
              </a:ln>
              <a:solidFill>
                <a:schemeClr val="tx2"/>
              </a:solidFill>
              <a:effectLst/>
              <a:uLnTx/>
              <a:uFillTx/>
              <a:latin typeface="Calibri"/>
              <a:ea typeface="+mn-ea"/>
              <a:cs typeface="+mn-cs"/>
            </a:rPr>
            <a:t>CSAM</a:t>
          </a:r>
          <a:r>
            <a:rPr kumimoji="0" lang="en-US" sz="2400" b="0" i="0" u="none" strike="noStrike" cap="none" spc="0" normalizeH="0" baseline="0" noProof="0">
              <a:ln>
                <a:noFill/>
              </a:ln>
              <a:solidFill>
                <a:schemeClr val="tx2"/>
              </a:solidFill>
              <a:effectLst/>
              <a:uLnTx/>
              <a:uFillTx/>
              <a:latin typeface="Calibri"/>
              <a:ea typeface="+mn-ea"/>
              <a:cs typeface="+mn-cs"/>
            </a:rPr>
            <a:t> or other imagery depicting children, which GAI companies may detect or inadvertently use when training their models.</a:t>
          </a:r>
        </a:p>
      </dgm:t>
    </dgm:pt>
    <dgm:pt modelId="{7489E2F6-314E-4839-91AA-62227C38E048}" type="parTrans" cxnId="{C572DACF-4D97-4D0D-9AA1-CE4176364868}">
      <dgm:prSet/>
      <dgm:spPr/>
      <dgm:t>
        <a:bodyPr/>
        <a:lstStyle/>
        <a:p>
          <a:endParaRPr lang="en-US" sz="3600">
            <a:solidFill>
              <a:schemeClr val="tx2"/>
            </a:solidFill>
          </a:endParaRPr>
        </a:p>
      </dgm:t>
    </dgm:pt>
    <dgm:pt modelId="{F23EF530-F785-4470-8E55-A09B7A05EAD6}" type="sibTrans" cxnId="{C572DACF-4D97-4D0D-9AA1-CE4176364868}">
      <dgm:prSet/>
      <dgm:spPr/>
      <dgm:t>
        <a:bodyPr/>
        <a:lstStyle/>
        <a:p>
          <a:endParaRPr lang="en-US" sz="3600">
            <a:solidFill>
              <a:schemeClr val="tx2"/>
            </a:solidFill>
          </a:endParaRPr>
        </a:p>
      </dgm:t>
    </dgm:pt>
    <dgm:pt modelId="{53403589-D666-4CC1-B5F2-9BEDAB6A5736}" type="pres">
      <dgm:prSet presAssocID="{424593A6-AF58-4863-B416-6A7EA1CC8EFE}" presName="theList" presStyleCnt="0">
        <dgm:presLayoutVars>
          <dgm:dir/>
          <dgm:animLvl val="lvl"/>
          <dgm:resizeHandles val="exact"/>
        </dgm:presLayoutVars>
      </dgm:prSet>
      <dgm:spPr/>
    </dgm:pt>
    <dgm:pt modelId="{EFC3AB67-472E-4E2C-8A19-3FC0FE682313}" type="pres">
      <dgm:prSet presAssocID="{AC67F333-F8CF-4305-8665-34FA3C0D6AC3}" presName="compNode" presStyleCnt="0"/>
      <dgm:spPr/>
    </dgm:pt>
    <dgm:pt modelId="{5FF2F438-D463-416F-8994-BB6B1BADE48F}" type="pres">
      <dgm:prSet presAssocID="{AC67F333-F8CF-4305-8665-34FA3C0D6AC3}" presName="aNode" presStyleLbl="bgShp" presStyleIdx="0" presStyleCnt="3"/>
      <dgm:spPr/>
    </dgm:pt>
    <dgm:pt modelId="{40952E6C-977C-48D2-9518-26CD3D3C0D2E}" type="pres">
      <dgm:prSet presAssocID="{AC67F333-F8CF-4305-8665-34FA3C0D6AC3}" presName="textNode" presStyleLbl="bgShp" presStyleIdx="0" presStyleCnt="3"/>
      <dgm:spPr/>
    </dgm:pt>
    <dgm:pt modelId="{042128C6-242B-4D84-AAB1-82CB02CF5138}" type="pres">
      <dgm:prSet presAssocID="{AC67F333-F8CF-4305-8665-34FA3C0D6AC3}" presName="compChildNode" presStyleCnt="0"/>
      <dgm:spPr/>
    </dgm:pt>
    <dgm:pt modelId="{9D082F64-E4EE-49D8-B224-9B5B10366628}" type="pres">
      <dgm:prSet presAssocID="{AC67F333-F8CF-4305-8665-34FA3C0D6AC3}" presName="theInnerList" presStyleCnt="0"/>
      <dgm:spPr/>
    </dgm:pt>
    <dgm:pt modelId="{B75E0BC7-A251-4227-8679-A2F0C98F47D2}" type="pres">
      <dgm:prSet presAssocID="{AC67F333-F8CF-4305-8665-34FA3C0D6AC3}" presName="aSpace" presStyleCnt="0"/>
      <dgm:spPr/>
    </dgm:pt>
    <dgm:pt modelId="{FA6845C8-227A-4409-9C03-EEA03ECF8143}" type="pres">
      <dgm:prSet presAssocID="{A974E98F-7D43-4E26-A830-C02BDCFB2762}" presName="compNode" presStyleCnt="0"/>
      <dgm:spPr/>
    </dgm:pt>
    <dgm:pt modelId="{086BAEB3-679D-458B-90A8-D8A711A5952F}" type="pres">
      <dgm:prSet presAssocID="{A974E98F-7D43-4E26-A830-C02BDCFB2762}" presName="aNode" presStyleLbl="bgShp" presStyleIdx="1" presStyleCnt="3"/>
      <dgm:spPr/>
    </dgm:pt>
    <dgm:pt modelId="{0836AC1B-50AE-499F-9ED0-41456DCC86A1}" type="pres">
      <dgm:prSet presAssocID="{A974E98F-7D43-4E26-A830-C02BDCFB2762}" presName="textNode" presStyleLbl="bgShp" presStyleIdx="1" presStyleCnt="3"/>
      <dgm:spPr/>
    </dgm:pt>
    <dgm:pt modelId="{9C55E8FA-EF5F-4213-84BC-DA1FFDED7F0B}" type="pres">
      <dgm:prSet presAssocID="{A974E98F-7D43-4E26-A830-C02BDCFB2762}" presName="compChildNode" presStyleCnt="0"/>
      <dgm:spPr/>
    </dgm:pt>
    <dgm:pt modelId="{A5DF3108-7191-49B3-A48F-B8DF894FA04F}" type="pres">
      <dgm:prSet presAssocID="{A974E98F-7D43-4E26-A830-C02BDCFB2762}" presName="theInnerList" presStyleCnt="0"/>
      <dgm:spPr/>
    </dgm:pt>
    <dgm:pt modelId="{E4ACAEB2-61F5-4D29-B305-6D5897A633A0}" type="pres">
      <dgm:prSet presAssocID="{A974E98F-7D43-4E26-A830-C02BDCFB2762}" presName="aSpace" presStyleCnt="0"/>
      <dgm:spPr/>
    </dgm:pt>
    <dgm:pt modelId="{4F0F4107-5AA5-4CF7-B919-8BA7C9D54927}" type="pres">
      <dgm:prSet presAssocID="{EDDE37D4-060B-479D-AE16-05CDDEA68E73}" presName="compNode" presStyleCnt="0"/>
      <dgm:spPr/>
    </dgm:pt>
    <dgm:pt modelId="{DF874E79-FD76-40AA-B5D1-42232E833D5D}" type="pres">
      <dgm:prSet presAssocID="{EDDE37D4-060B-479D-AE16-05CDDEA68E73}" presName="aNode" presStyleLbl="bgShp" presStyleIdx="2" presStyleCnt="3"/>
      <dgm:spPr/>
    </dgm:pt>
    <dgm:pt modelId="{3DA95CEA-AF41-40D3-ACC5-0760EFED4B94}" type="pres">
      <dgm:prSet presAssocID="{EDDE37D4-060B-479D-AE16-05CDDEA68E73}" presName="textNode" presStyleLbl="bgShp" presStyleIdx="2" presStyleCnt="3"/>
      <dgm:spPr/>
    </dgm:pt>
    <dgm:pt modelId="{BA354015-FE0A-43F3-9FD4-33C024DB012F}" type="pres">
      <dgm:prSet presAssocID="{EDDE37D4-060B-479D-AE16-05CDDEA68E73}" presName="compChildNode" presStyleCnt="0"/>
      <dgm:spPr/>
    </dgm:pt>
    <dgm:pt modelId="{04FFC795-6E17-4339-B0BB-9D820A81F698}" type="pres">
      <dgm:prSet presAssocID="{EDDE37D4-060B-479D-AE16-05CDDEA68E73}" presName="theInnerList" presStyleCnt="0"/>
      <dgm:spPr/>
    </dgm:pt>
  </dgm:ptLst>
  <dgm:cxnLst>
    <dgm:cxn modelId="{D1E55820-E2FF-41F7-86A3-6B32147A420E}" type="presOf" srcId="{A974E98F-7D43-4E26-A830-C02BDCFB2762}" destId="{086BAEB3-679D-458B-90A8-D8A711A5952F}" srcOrd="0" destOrd="0" presId="urn:microsoft.com/office/officeart/2005/8/layout/lProcess2"/>
    <dgm:cxn modelId="{0F443C34-5BCB-4347-AD38-C215B78CD814}" type="presOf" srcId="{EDDE37D4-060B-479D-AE16-05CDDEA68E73}" destId="{DF874E79-FD76-40AA-B5D1-42232E833D5D}" srcOrd="0" destOrd="0" presId="urn:microsoft.com/office/officeart/2005/8/layout/lProcess2"/>
    <dgm:cxn modelId="{42D54E62-47A5-40C9-80D6-61EF6881B056}" type="presOf" srcId="{AC67F333-F8CF-4305-8665-34FA3C0D6AC3}" destId="{5FF2F438-D463-416F-8994-BB6B1BADE48F}" srcOrd="0" destOrd="0" presId="urn:microsoft.com/office/officeart/2005/8/layout/lProcess2"/>
    <dgm:cxn modelId="{63226946-249B-49D6-A80B-4F2F2EDBBF96}" srcId="{424593A6-AF58-4863-B416-6A7EA1CC8EFE}" destId="{AC67F333-F8CF-4305-8665-34FA3C0D6AC3}" srcOrd="0" destOrd="0" parTransId="{236F0634-E959-4758-8508-116C7177DDC9}" sibTransId="{ABB5A911-11FF-471D-801F-D9005DA5054C}"/>
    <dgm:cxn modelId="{C74FD28B-4424-4FEB-B5F8-9CD989E417D1}" type="presOf" srcId="{424593A6-AF58-4863-B416-6A7EA1CC8EFE}" destId="{53403589-D666-4CC1-B5F2-9BEDAB6A5736}" srcOrd="0" destOrd="0" presId="urn:microsoft.com/office/officeart/2005/8/layout/lProcess2"/>
    <dgm:cxn modelId="{CEBF25A0-BCA2-4A77-BFD1-CAA882CFFD63}" type="presOf" srcId="{A974E98F-7D43-4E26-A830-C02BDCFB2762}" destId="{0836AC1B-50AE-499F-9ED0-41456DCC86A1}" srcOrd="1" destOrd="0" presId="urn:microsoft.com/office/officeart/2005/8/layout/lProcess2"/>
    <dgm:cxn modelId="{C572DACF-4D97-4D0D-9AA1-CE4176364868}" srcId="{424593A6-AF58-4863-B416-6A7EA1CC8EFE}" destId="{EDDE37D4-060B-479D-AE16-05CDDEA68E73}" srcOrd="2" destOrd="0" parTransId="{7489E2F6-314E-4839-91AA-62227C38E048}" sibTransId="{F23EF530-F785-4470-8E55-A09B7A05EAD6}"/>
    <dgm:cxn modelId="{A9C0C4D0-3C79-4306-A999-81F485C24ADE}" srcId="{424593A6-AF58-4863-B416-6A7EA1CC8EFE}" destId="{A974E98F-7D43-4E26-A830-C02BDCFB2762}" srcOrd="1" destOrd="0" parTransId="{3E8685BF-B9BB-4F9C-B936-98B6AC62F1D6}" sibTransId="{E7EF9C16-221A-495F-BBC1-736AC73246EA}"/>
    <dgm:cxn modelId="{C82C1CD4-970A-407B-8C39-A4E2851E1665}" type="presOf" srcId="{EDDE37D4-060B-479D-AE16-05CDDEA68E73}" destId="{3DA95CEA-AF41-40D3-ACC5-0760EFED4B94}" srcOrd="1" destOrd="0" presId="urn:microsoft.com/office/officeart/2005/8/layout/lProcess2"/>
    <dgm:cxn modelId="{D9B058D7-1ED9-46F3-9777-12290FF2F866}" type="presOf" srcId="{AC67F333-F8CF-4305-8665-34FA3C0D6AC3}" destId="{40952E6C-977C-48D2-9518-26CD3D3C0D2E}" srcOrd="1" destOrd="0" presId="urn:microsoft.com/office/officeart/2005/8/layout/lProcess2"/>
    <dgm:cxn modelId="{3A8487B6-EF76-4305-85A9-7B9BA4B722D0}" type="presParOf" srcId="{53403589-D666-4CC1-B5F2-9BEDAB6A5736}" destId="{EFC3AB67-472E-4E2C-8A19-3FC0FE682313}" srcOrd="0" destOrd="0" presId="urn:microsoft.com/office/officeart/2005/8/layout/lProcess2"/>
    <dgm:cxn modelId="{C53C929D-37AD-434E-902E-18FF5E978DCE}" type="presParOf" srcId="{EFC3AB67-472E-4E2C-8A19-3FC0FE682313}" destId="{5FF2F438-D463-416F-8994-BB6B1BADE48F}" srcOrd="0" destOrd="0" presId="urn:microsoft.com/office/officeart/2005/8/layout/lProcess2"/>
    <dgm:cxn modelId="{CD458DA5-D780-4840-9E29-0EA3559B45DB}" type="presParOf" srcId="{EFC3AB67-472E-4E2C-8A19-3FC0FE682313}" destId="{40952E6C-977C-48D2-9518-26CD3D3C0D2E}" srcOrd="1" destOrd="0" presId="urn:microsoft.com/office/officeart/2005/8/layout/lProcess2"/>
    <dgm:cxn modelId="{2A43B1CC-2B40-40E1-BDA5-CA3A6BA533F8}" type="presParOf" srcId="{EFC3AB67-472E-4E2C-8A19-3FC0FE682313}" destId="{042128C6-242B-4D84-AAB1-82CB02CF5138}" srcOrd="2" destOrd="0" presId="urn:microsoft.com/office/officeart/2005/8/layout/lProcess2"/>
    <dgm:cxn modelId="{35B418FA-74A6-4CFA-A11C-8B591B344772}" type="presParOf" srcId="{042128C6-242B-4D84-AAB1-82CB02CF5138}" destId="{9D082F64-E4EE-49D8-B224-9B5B10366628}" srcOrd="0" destOrd="0" presId="urn:microsoft.com/office/officeart/2005/8/layout/lProcess2"/>
    <dgm:cxn modelId="{F5BF6FCF-B358-452E-8907-56360B6EE897}" type="presParOf" srcId="{53403589-D666-4CC1-B5F2-9BEDAB6A5736}" destId="{B75E0BC7-A251-4227-8679-A2F0C98F47D2}" srcOrd="1" destOrd="0" presId="urn:microsoft.com/office/officeart/2005/8/layout/lProcess2"/>
    <dgm:cxn modelId="{04871963-72C9-4706-8F8F-8F10B7D08CAB}" type="presParOf" srcId="{53403589-D666-4CC1-B5F2-9BEDAB6A5736}" destId="{FA6845C8-227A-4409-9C03-EEA03ECF8143}" srcOrd="2" destOrd="0" presId="urn:microsoft.com/office/officeart/2005/8/layout/lProcess2"/>
    <dgm:cxn modelId="{5B295088-1B92-4E6D-985B-79AE320ACF91}" type="presParOf" srcId="{FA6845C8-227A-4409-9C03-EEA03ECF8143}" destId="{086BAEB3-679D-458B-90A8-D8A711A5952F}" srcOrd="0" destOrd="0" presId="urn:microsoft.com/office/officeart/2005/8/layout/lProcess2"/>
    <dgm:cxn modelId="{15EC53F1-0103-4F7E-A352-CAB8777A0C3F}" type="presParOf" srcId="{FA6845C8-227A-4409-9C03-EEA03ECF8143}" destId="{0836AC1B-50AE-499F-9ED0-41456DCC86A1}" srcOrd="1" destOrd="0" presId="urn:microsoft.com/office/officeart/2005/8/layout/lProcess2"/>
    <dgm:cxn modelId="{06F000DD-5F7A-4C8B-BC2D-8EA7A965E19B}" type="presParOf" srcId="{FA6845C8-227A-4409-9C03-EEA03ECF8143}" destId="{9C55E8FA-EF5F-4213-84BC-DA1FFDED7F0B}" srcOrd="2" destOrd="0" presId="urn:microsoft.com/office/officeart/2005/8/layout/lProcess2"/>
    <dgm:cxn modelId="{7F56CD52-20A1-458A-87FF-B1B67AE644CA}" type="presParOf" srcId="{9C55E8FA-EF5F-4213-84BC-DA1FFDED7F0B}" destId="{A5DF3108-7191-49B3-A48F-B8DF894FA04F}" srcOrd="0" destOrd="0" presId="urn:microsoft.com/office/officeart/2005/8/layout/lProcess2"/>
    <dgm:cxn modelId="{554E94B4-F1F7-4E50-8E65-DF8973EC640E}" type="presParOf" srcId="{53403589-D666-4CC1-B5F2-9BEDAB6A5736}" destId="{E4ACAEB2-61F5-4D29-B305-6D5897A633A0}" srcOrd="3" destOrd="0" presId="urn:microsoft.com/office/officeart/2005/8/layout/lProcess2"/>
    <dgm:cxn modelId="{5BAD89ED-CC67-49F6-9A4E-A71FF7B3C080}" type="presParOf" srcId="{53403589-D666-4CC1-B5F2-9BEDAB6A5736}" destId="{4F0F4107-5AA5-4CF7-B919-8BA7C9D54927}" srcOrd="4" destOrd="0" presId="urn:microsoft.com/office/officeart/2005/8/layout/lProcess2"/>
    <dgm:cxn modelId="{586A4849-7C23-46C0-BB1B-A6943A45E61D}" type="presParOf" srcId="{4F0F4107-5AA5-4CF7-B919-8BA7C9D54927}" destId="{DF874E79-FD76-40AA-B5D1-42232E833D5D}" srcOrd="0" destOrd="0" presId="urn:microsoft.com/office/officeart/2005/8/layout/lProcess2"/>
    <dgm:cxn modelId="{3235A193-EA5C-47F6-9788-6DA98F2F4971}" type="presParOf" srcId="{4F0F4107-5AA5-4CF7-B919-8BA7C9D54927}" destId="{3DA95CEA-AF41-40D3-ACC5-0760EFED4B94}" srcOrd="1" destOrd="0" presId="urn:microsoft.com/office/officeart/2005/8/layout/lProcess2"/>
    <dgm:cxn modelId="{DD717914-E2A8-49B9-B074-4B5A98148665}" type="presParOf" srcId="{4F0F4107-5AA5-4CF7-B919-8BA7C9D54927}" destId="{BA354015-FE0A-43F3-9FD4-33C024DB012F}" srcOrd="2" destOrd="0" presId="urn:microsoft.com/office/officeart/2005/8/layout/lProcess2"/>
    <dgm:cxn modelId="{815495A1-3475-456E-A8D9-A8FDBA7E09E3}" type="presParOf" srcId="{BA354015-FE0A-43F3-9FD4-33C024DB012F}" destId="{04FFC795-6E17-4339-B0BB-9D820A81F698}"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36A1D27-4AEE-404F-80D3-F6C847C62E5A}"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79CD99D0-8ADA-4EF9-B603-04D086F875AC}">
      <dgm:prSet phldrT="[Text]" custT="1"/>
      <dgm:spPr/>
      <dgm:t>
        <a:bodyPr/>
        <a:lstStyle/>
        <a:p>
          <a:r>
            <a:rPr lang="en-US" sz="2800" b="1" dirty="0"/>
            <a:t>Self-Produced Imagery </a:t>
          </a:r>
          <a:endParaRPr lang="en-US" sz="2400" b="1" dirty="0"/>
        </a:p>
      </dgm:t>
    </dgm:pt>
    <dgm:pt modelId="{ADFB817F-979A-424C-B199-9B35132C4EEC}" type="parTrans" cxnId="{3F65DB81-4800-4861-AB88-AD8607FC5859}">
      <dgm:prSet/>
      <dgm:spPr/>
      <dgm:t>
        <a:bodyPr/>
        <a:lstStyle/>
        <a:p>
          <a:endParaRPr lang="en-US"/>
        </a:p>
      </dgm:t>
    </dgm:pt>
    <dgm:pt modelId="{359A54E8-577A-485A-90AA-C11533D57C7B}" type="sibTrans" cxnId="{3F65DB81-4800-4861-AB88-AD8607FC5859}">
      <dgm:prSet/>
      <dgm:spPr/>
      <dgm:t>
        <a:bodyPr/>
        <a:lstStyle/>
        <a:p>
          <a:endParaRPr lang="en-US"/>
        </a:p>
      </dgm:t>
    </dgm:pt>
    <dgm:pt modelId="{0FF46D32-E773-48C1-AC5E-ACF6B6207780}">
      <dgm:prSet phldrT="[Text]" custT="1"/>
      <dgm:spPr/>
      <dgm:t>
        <a:bodyPr/>
        <a:lstStyle/>
        <a:p>
          <a:r>
            <a:rPr lang="en-US" sz="2000" dirty="0">
              <a:solidFill>
                <a:schemeClr val="tx1"/>
              </a:solidFill>
            </a:rPr>
            <a:t>False pretense (child is unaware of bad intention)</a:t>
          </a:r>
        </a:p>
      </dgm:t>
    </dgm:pt>
    <dgm:pt modelId="{4CBE0EC6-208F-4C08-8B6D-4633A125F3A2}" type="parTrans" cxnId="{40F9DFE3-A811-431D-B745-1DAFA9536F91}">
      <dgm:prSet/>
      <dgm:spPr/>
      <dgm:t>
        <a:bodyPr/>
        <a:lstStyle/>
        <a:p>
          <a:endParaRPr lang="en-US"/>
        </a:p>
      </dgm:t>
    </dgm:pt>
    <dgm:pt modelId="{867711AE-9C01-4EA5-86BC-7195D7DAE4B5}" type="sibTrans" cxnId="{40F9DFE3-A811-431D-B745-1DAFA9536F91}">
      <dgm:prSet/>
      <dgm:spPr/>
      <dgm:t>
        <a:bodyPr/>
        <a:lstStyle/>
        <a:p>
          <a:endParaRPr lang="en-US"/>
        </a:p>
      </dgm:t>
    </dgm:pt>
    <dgm:pt modelId="{18B9B3E3-F18F-4C5F-8A03-ACF8666C2763}">
      <dgm:prSet phldrT="[Text]" custT="1"/>
      <dgm:spPr/>
      <dgm:t>
        <a:bodyPr/>
        <a:lstStyle/>
        <a:p>
          <a:pPr algn="ctr">
            <a:buFont typeface="Arial" panose="020B0604020202020204" pitchFamily="34" charset="0"/>
            <a:buChar char="•"/>
          </a:pPr>
          <a:r>
            <a:rPr lang="en-US" sz="1800" dirty="0">
              <a:solidFill>
                <a:schemeClr val="tx1"/>
              </a:solidFill>
            </a:rPr>
            <a:t>Financial Sextortion</a:t>
          </a:r>
        </a:p>
        <a:p>
          <a:pPr algn="ctr">
            <a:buFont typeface="Arial" panose="020B0604020202020204" pitchFamily="34" charset="0"/>
            <a:buNone/>
          </a:pPr>
          <a:r>
            <a:rPr lang="en-US" sz="1800" dirty="0">
              <a:solidFill>
                <a:schemeClr val="tx1"/>
              </a:solidFill>
            </a:rPr>
            <a:t>Online Enticement</a:t>
          </a:r>
        </a:p>
        <a:p>
          <a:pPr algn="ctr">
            <a:buFont typeface="Arial" panose="020B0604020202020204" pitchFamily="34" charset="0"/>
            <a:buNone/>
          </a:pPr>
          <a:r>
            <a:rPr lang="en-US" sz="1800" dirty="0">
              <a:solidFill>
                <a:schemeClr val="tx1"/>
              </a:solidFill>
            </a:rPr>
            <a:t>Child Sex Trafficking</a:t>
          </a:r>
        </a:p>
      </dgm:t>
    </dgm:pt>
    <dgm:pt modelId="{C97E4AA3-966D-4D57-9D1B-B53FCCADC794}" type="parTrans" cxnId="{E8F4F16E-6326-4383-8273-ECA06F10109F}">
      <dgm:prSet/>
      <dgm:spPr/>
      <dgm:t>
        <a:bodyPr/>
        <a:lstStyle/>
        <a:p>
          <a:endParaRPr lang="en-US"/>
        </a:p>
      </dgm:t>
    </dgm:pt>
    <dgm:pt modelId="{0B60EC38-F5FF-4B8B-B919-BC3D865034EA}" type="sibTrans" cxnId="{E8F4F16E-6326-4383-8273-ECA06F10109F}">
      <dgm:prSet/>
      <dgm:spPr/>
      <dgm:t>
        <a:bodyPr/>
        <a:lstStyle/>
        <a:p>
          <a:endParaRPr lang="en-US"/>
        </a:p>
      </dgm:t>
    </dgm:pt>
    <dgm:pt modelId="{3A84AD00-818C-4314-A03B-6BEE3305CF0D}">
      <dgm:prSet phldrT="[Text]" custT="1"/>
      <dgm:spPr/>
      <dgm:t>
        <a:bodyPr/>
        <a:lstStyle/>
        <a:p>
          <a:r>
            <a:rPr lang="en-US" sz="2800" b="1" dirty="0"/>
            <a:t>Commercial CSAM</a:t>
          </a:r>
        </a:p>
      </dgm:t>
    </dgm:pt>
    <dgm:pt modelId="{4FBFB9A8-F255-4A57-91BF-5668DD2C4000}" type="parTrans" cxnId="{EE1524E0-AF3D-4A90-9F0F-FBE9E3FF2955}">
      <dgm:prSet/>
      <dgm:spPr/>
      <dgm:t>
        <a:bodyPr/>
        <a:lstStyle/>
        <a:p>
          <a:endParaRPr lang="en-US"/>
        </a:p>
      </dgm:t>
    </dgm:pt>
    <dgm:pt modelId="{E2F26075-C266-492F-9CDF-B7FC08905104}" type="sibTrans" cxnId="{EE1524E0-AF3D-4A90-9F0F-FBE9E3FF2955}">
      <dgm:prSet/>
      <dgm:spPr/>
      <dgm:t>
        <a:bodyPr/>
        <a:lstStyle/>
        <a:p>
          <a:endParaRPr lang="en-US"/>
        </a:p>
      </dgm:t>
    </dgm:pt>
    <dgm:pt modelId="{0059155D-81E3-4329-90A2-E11DA84E26BA}">
      <dgm:prSet phldrT="[Text]" custT="1"/>
      <dgm:spPr/>
      <dgm:t>
        <a:bodyPr/>
        <a:lstStyle/>
        <a:p>
          <a:r>
            <a:rPr lang="en-US" sz="2000">
              <a:solidFill>
                <a:schemeClr val="tx1"/>
              </a:solidFill>
            </a:rPr>
            <a:t>Production and selling of images and videos (often coerced)</a:t>
          </a:r>
        </a:p>
      </dgm:t>
    </dgm:pt>
    <dgm:pt modelId="{00354169-21CF-4455-8A9E-9C545992DA11}" type="parTrans" cxnId="{A251522E-C636-4284-9AFB-E8F88F54DE42}">
      <dgm:prSet/>
      <dgm:spPr/>
      <dgm:t>
        <a:bodyPr/>
        <a:lstStyle/>
        <a:p>
          <a:endParaRPr lang="en-US"/>
        </a:p>
      </dgm:t>
    </dgm:pt>
    <dgm:pt modelId="{7A42C5D0-08DF-4B46-A724-AA4245D992B6}" type="sibTrans" cxnId="{A251522E-C636-4284-9AFB-E8F88F54DE42}">
      <dgm:prSet/>
      <dgm:spPr/>
      <dgm:t>
        <a:bodyPr/>
        <a:lstStyle/>
        <a:p>
          <a:endParaRPr lang="en-US"/>
        </a:p>
      </dgm:t>
    </dgm:pt>
    <dgm:pt modelId="{8D5B66B7-20F2-4D9C-B57E-53E4B942A4A1}">
      <dgm:prSet phldrT="[Text]" custT="1"/>
      <dgm:spPr/>
      <dgm:t>
        <a:bodyPr/>
        <a:lstStyle/>
        <a:p>
          <a:r>
            <a:rPr lang="en-US" sz="1800">
              <a:solidFill>
                <a:schemeClr val="tx1"/>
              </a:solidFill>
            </a:rPr>
            <a:t>Child Sex Trafficking </a:t>
          </a:r>
        </a:p>
        <a:p>
          <a:r>
            <a:rPr lang="en-US" sz="1600">
              <a:solidFill>
                <a:schemeClr val="tx1"/>
              </a:solidFill>
            </a:rPr>
            <a:t>“Marketing the child</a:t>
          </a:r>
          <a:r>
            <a:rPr lang="en-US" sz="1800">
              <a:solidFill>
                <a:schemeClr val="tx1"/>
              </a:solidFill>
            </a:rPr>
            <a:t>”</a:t>
          </a:r>
        </a:p>
        <a:p>
          <a:r>
            <a:rPr lang="en-US" sz="1400">
              <a:solidFill>
                <a:schemeClr val="tx1"/>
              </a:solidFill>
            </a:rPr>
            <a:t>Most often through SNS (i.e.: Premium Snapchat/Instagram)</a:t>
          </a:r>
        </a:p>
      </dgm:t>
    </dgm:pt>
    <dgm:pt modelId="{77A777BB-1904-472D-913C-822A73DE4F07}" type="parTrans" cxnId="{3D21B34E-7965-46DC-98EB-BDC2979A8A5A}">
      <dgm:prSet/>
      <dgm:spPr/>
      <dgm:t>
        <a:bodyPr/>
        <a:lstStyle/>
        <a:p>
          <a:endParaRPr lang="en-US"/>
        </a:p>
      </dgm:t>
    </dgm:pt>
    <dgm:pt modelId="{75FBDD82-45D5-4483-A109-B801FDFB2D96}" type="sibTrans" cxnId="{3D21B34E-7965-46DC-98EB-BDC2979A8A5A}">
      <dgm:prSet/>
      <dgm:spPr/>
      <dgm:t>
        <a:bodyPr/>
        <a:lstStyle/>
        <a:p>
          <a:endParaRPr lang="en-US"/>
        </a:p>
      </dgm:t>
    </dgm:pt>
    <dgm:pt modelId="{578B9747-4899-4E48-A1F3-75D10E15657D}">
      <dgm:prSet phldrT="[Text]" custT="1"/>
      <dgm:spPr/>
      <dgm:t>
        <a:bodyPr/>
        <a:lstStyle/>
        <a:p>
          <a:r>
            <a:rPr lang="en-US" sz="2800" b="1"/>
            <a:t>CSAM</a:t>
          </a:r>
          <a:endParaRPr lang="en-US" sz="6500" b="1"/>
        </a:p>
      </dgm:t>
    </dgm:pt>
    <dgm:pt modelId="{571D9196-EB20-46F6-AF7E-ED85461CEE3F}" type="parTrans" cxnId="{D77222D5-C957-4D0F-8C18-F8D459B53736}">
      <dgm:prSet/>
      <dgm:spPr/>
      <dgm:t>
        <a:bodyPr/>
        <a:lstStyle/>
        <a:p>
          <a:endParaRPr lang="en-US"/>
        </a:p>
      </dgm:t>
    </dgm:pt>
    <dgm:pt modelId="{E4FF22D1-1253-449D-9C13-13B0A897859C}" type="sibTrans" cxnId="{D77222D5-C957-4D0F-8C18-F8D459B53736}">
      <dgm:prSet/>
      <dgm:spPr/>
      <dgm:t>
        <a:bodyPr/>
        <a:lstStyle/>
        <a:p>
          <a:endParaRPr lang="en-US"/>
        </a:p>
      </dgm:t>
    </dgm:pt>
    <dgm:pt modelId="{9EAABE29-307D-4A98-A839-27AEB1B4CAEA}">
      <dgm:prSet phldrT="[Text]" custT="1"/>
      <dgm:spPr/>
      <dgm:t>
        <a:bodyPr/>
        <a:lstStyle/>
        <a:p>
          <a:r>
            <a:rPr lang="en-US" sz="2000">
              <a:solidFill>
                <a:schemeClr val="tx1"/>
              </a:solidFill>
            </a:rPr>
            <a:t>Familial Trafficking and Child Sex Trafficking</a:t>
          </a:r>
        </a:p>
      </dgm:t>
    </dgm:pt>
    <dgm:pt modelId="{28994931-B39A-46EF-B0C7-D4325449467A}" type="parTrans" cxnId="{C42BE156-86E7-469C-9274-4DE1A5C69256}">
      <dgm:prSet/>
      <dgm:spPr/>
      <dgm:t>
        <a:bodyPr/>
        <a:lstStyle/>
        <a:p>
          <a:endParaRPr lang="en-US"/>
        </a:p>
      </dgm:t>
    </dgm:pt>
    <dgm:pt modelId="{91226E1C-8B1F-49C7-8D91-FB610B49B469}" type="sibTrans" cxnId="{C42BE156-86E7-469C-9274-4DE1A5C69256}">
      <dgm:prSet/>
      <dgm:spPr/>
      <dgm:t>
        <a:bodyPr/>
        <a:lstStyle/>
        <a:p>
          <a:endParaRPr lang="en-US"/>
        </a:p>
      </dgm:t>
    </dgm:pt>
    <dgm:pt modelId="{54EAB5E5-0679-4E60-9F87-2B6F9D6F686D}">
      <dgm:prSet phldrT="[Text]" custT="1"/>
      <dgm:spPr/>
      <dgm:t>
        <a:bodyPr/>
        <a:lstStyle/>
        <a:p>
          <a:r>
            <a:rPr lang="en-US" sz="1800" dirty="0">
              <a:solidFill>
                <a:schemeClr val="tx1"/>
              </a:solidFill>
            </a:rPr>
            <a:t>Images and videos of a child in escort ads</a:t>
          </a:r>
        </a:p>
        <a:p>
          <a:r>
            <a:rPr lang="en-US" sz="1800" dirty="0">
              <a:solidFill>
                <a:schemeClr val="tx1"/>
              </a:solidFill>
            </a:rPr>
            <a:t>Production/distribution </a:t>
          </a:r>
        </a:p>
        <a:p>
          <a:r>
            <a:rPr lang="en-US" sz="1800" dirty="0">
              <a:solidFill>
                <a:schemeClr val="tx1"/>
              </a:solidFill>
            </a:rPr>
            <a:t>Exchange/Trade for other CSAM content or live child</a:t>
          </a:r>
        </a:p>
      </dgm:t>
    </dgm:pt>
    <dgm:pt modelId="{40C3164D-9A02-42F2-AC7E-286D64CED10E}" type="parTrans" cxnId="{7902B31E-297E-4513-B6A4-F812269642AF}">
      <dgm:prSet/>
      <dgm:spPr/>
      <dgm:t>
        <a:bodyPr/>
        <a:lstStyle/>
        <a:p>
          <a:endParaRPr lang="en-US"/>
        </a:p>
      </dgm:t>
    </dgm:pt>
    <dgm:pt modelId="{0C7F66EB-C0EC-48F1-9AB3-3C3F969B02C9}" type="sibTrans" cxnId="{7902B31E-297E-4513-B6A4-F812269642AF}">
      <dgm:prSet/>
      <dgm:spPr/>
      <dgm:t>
        <a:bodyPr/>
        <a:lstStyle/>
        <a:p>
          <a:endParaRPr lang="en-US"/>
        </a:p>
      </dgm:t>
    </dgm:pt>
    <dgm:pt modelId="{267707C5-5DE7-4E3A-924C-53954A705216}" type="pres">
      <dgm:prSet presAssocID="{436A1D27-4AEE-404F-80D3-F6C847C62E5A}" presName="theList" presStyleCnt="0">
        <dgm:presLayoutVars>
          <dgm:dir/>
          <dgm:animLvl val="lvl"/>
          <dgm:resizeHandles val="exact"/>
        </dgm:presLayoutVars>
      </dgm:prSet>
      <dgm:spPr/>
    </dgm:pt>
    <dgm:pt modelId="{47999231-E13D-4922-ABDC-230C547B2606}" type="pres">
      <dgm:prSet presAssocID="{79CD99D0-8ADA-4EF9-B603-04D086F875AC}" presName="compNode" presStyleCnt="0"/>
      <dgm:spPr/>
    </dgm:pt>
    <dgm:pt modelId="{37919D35-AB33-42D2-B5AA-3BB410C65184}" type="pres">
      <dgm:prSet presAssocID="{79CD99D0-8ADA-4EF9-B603-04D086F875AC}" presName="aNode" presStyleLbl="bgShp" presStyleIdx="0" presStyleCnt="3" custLinFactX="-23981" custLinFactNeighborX="-100000" custLinFactNeighborY="-7405"/>
      <dgm:spPr/>
    </dgm:pt>
    <dgm:pt modelId="{8ED3A297-C180-4E21-AEE4-119C1B99B16C}" type="pres">
      <dgm:prSet presAssocID="{79CD99D0-8ADA-4EF9-B603-04D086F875AC}" presName="textNode" presStyleLbl="bgShp" presStyleIdx="0" presStyleCnt="3"/>
      <dgm:spPr/>
    </dgm:pt>
    <dgm:pt modelId="{23B15A91-4BB9-45CA-89DF-A96A874FEE3D}" type="pres">
      <dgm:prSet presAssocID="{79CD99D0-8ADA-4EF9-B603-04D086F875AC}" presName="compChildNode" presStyleCnt="0"/>
      <dgm:spPr/>
    </dgm:pt>
    <dgm:pt modelId="{6083C6BF-CEA5-468A-977F-90B0937E069A}" type="pres">
      <dgm:prSet presAssocID="{79CD99D0-8ADA-4EF9-B603-04D086F875AC}" presName="theInnerList" presStyleCnt="0"/>
      <dgm:spPr/>
    </dgm:pt>
    <dgm:pt modelId="{E410F63F-84D5-4A9B-908B-758AAAD352DA}" type="pres">
      <dgm:prSet presAssocID="{0FF46D32-E773-48C1-AC5E-ACF6B6207780}" presName="childNode" presStyleLbl="node1" presStyleIdx="0" presStyleCnt="6" custScaleX="110018">
        <dgm:presLayoutVars>
          <dgm:bulletEnabled val="1"/>
        </dgm:presLayoutVars>
      </dgm:prSet>
      <dgm:spPr/>
    </dgm:pt>
    <dgm:pt modelId="{32F77B43-2337-441C-B751-3A8654C40026}" type="pres">
      <dgm:prSet presAssocID="{0FF46D32-E773-48C1-AC5E-ACF6B6207780}" presName="aSpace2" presStyleCnt="0"/>
      <dgm:spPr/>
    </dgm:pt>
    <dgm:pt modelId="{DFEDA5E3-DFE7-4F6E-B82C-3868E64655F8}" type="pres">
      <dgm:prSet presAssocID="{18B9B3E3-F18F-4C5F-8A03-ACF8666C2763}" presName="childNode" presStyleLbl="node1" presStyleIdx="1" presStyleCnt="6" custScaleX="112405">
        <dgm:presLayoutVars>
          <dgm:bulletEnabled val="1"/>
        </dgm:presLayoutVars>
      </dgm:prSet>
      <dgm:spPr/>
    </dgm:pt>
    <dgm:pt modelId="{27DEEF04-538B-48D2-B437-46D22F5E12D7}" type="pres">
      <dgm:prSet presAssocID="{79CD99D0-8ADA-4EF9-B603-04D086F875AC}" presName="aSpace" presStyleCnt="0"/>
      <dgm:spPr/>
    </dgm:pt>
    <dgm:pt modelId="{90B3EFEA-9536-4EE3-A855-77E90C1D9A30}" type="pres">
      <dgm:prSet presAssocID="{3A84AD00-818C-4314-A03B-6BEE3305CF0D}" presName="compNode" presStyleCnt="0"/>
      <dgm:spPr/>
    </dgm:pt>
    <dgm:pt modelId="{2EE8A668-5C49-4363-9352-07FA26FDE7AC}" type="pres">
      <dgm:prSet presAssocID="{3A84AD00-818C-4314-A03B-6BEE3305CF0D}" presName="aNode" presStyleLbl="bgShp" presStyleIdx="1" presStyleCnt="3" custLinFactNeighborX="0"/>
      <dgm:spPr/>
    </dgm:pt>
    <dgm:pt modelId="{4396586B-44C8-4FCD-B16C-AC922EAB1577}" type="pres">
      <dgm:prSet presAssocID="{3A84AD00-818C-4314-A03B-6BEE3305CF0D}" presName="textNode" presStyleLbl="bgShp" presStyleIdx="1" presStyleCnt="3"/>
      <dgm:spPr/>
    </dgm:pt>
    <dgm:pt modelId="{CA0E18B5-B94B-4925-8C3A-02F9D1ABE77F}" type="pres">
      <dgm:prSet presAssocID="{3A84AD00-818C-4314-A03B-6BEE3305CF0D}" presName="compChildNode" presStyleCnt="0"/>
      <dgm:spPr/>
    </dgm:pt>
    <dgm:pt modelId="{CDD4CA60-8B06-489F-AE0C-CBC960B1843E}" type="pres">
      <dgm:prSet presAssocID="{3A84AD00-818C-4314-A03B-6BEE3305CF0D}" presName="theInnerList" presStyleCnt="0"/>
      <dgm:spPr/>
    </dgm:pt>
    <dgm:pt modelId="{D063BAA6-AC03-4671-BD23-40AED6A43F5F}" type="pres">
      <dgm:prSet presAssocID="{0059155D-81E3-4329-90A2-E11DA84E26BA}" presName="childNode" presStyleLbl="node1" presStyleIdx="2" presStyleCnt="6" custScaleX="109799" custScaleY="100610">
        <dgm:presLayoutVars>
          <dgm:bulletEnabled val="1"/>
        </dgm:presLayoutVars>
      </dgm:prSet>
      <dgm:spPr/>
    </dgm:pt>
    <dgm:pt modelId="{2880BD5F-3DEE-4321-8B2A-69E12AB87155}" type="pres">
      <dgm:prSet presAssocID="{0059155D-81E3-4329-90A2-E11DA84E26BA}" presName="aSpace2" presStyleCnt="0"/>
      <dgm:spPr/>
    </dgm:pt>
    <dgm:pt modelId="{14928A26-B706-46DD-A113-C4A3E3B00340}" type="pres">
      <dgm:prSet presAssocID="{8D5B66B7-20F2-4D9C-B57E-53E4B942A4A1}" presName="childNode" presStyleLbl="node1" presStyleIdx="3" presStyleCnt="6" custScaleX="109799" custScaleY="103420">
        <dgm:presLayoutVars>
          <dgm:bulletEnabled val="1"/>
        </dgm:presLayoutVars>
      </dgm:prSet>
      <dgm:spPr/>
    </dgm:pt>
    <dgm:pt modelId="{20331092-EDE7-4559-A7D9-69F0DFF630D0}" type="pres">
      <dgm:prSet presAssocID="{3A84AD00-818C-4314-A03B-6BEE3305CF0D}" presName="aSpace" presStyleCnt="0"/>
      <dgm:spPr/>
    </dgm:pt>
    <dgm:pt modelId="{370F94D0-A8A4-4865-966D-3AEC7B94C1E9}" type="pres">
      <dgm:prSet presAssocID="{578B9747-4899-4E48-A1F3-75D10E15657D}" presName="compNode" presStyleCnt="0"/>
      <dgm:spPr/>
    </dgm:pt>
    <dgm:pt modelId="{B0501EB3-CE1A-4DCE-9D3A-1E0BFD68FB9E}" type="pres">
      <dgm:prSet presAssocID="{578B9747-4899-4E48-A1F3-75D10E15657D}" presName="aNode" presStyleLbl="bgShp" presStyleIdx="2" presStyleCnt="3" custLinFactNeighborY="3233"/>
      <dgm:spPr/>
    </dgm:pt>
    <dgm:pt modelId="{BFC03813-BE48-459C-BB26-7A35F01A59FD}" type="pres">
      <dgm:prSet presAssocID="{578B9747-4899-4E48-A1F3-75D10E15657D}" presName="textNode" presStyleLbl="bgShp" presStyleIdx="2" presStyleCnt="3"/>
      <dgm:spPr/>
    </dgm:pt>
    <dgm:pt modelId="{0551DC68-9F83-4EA1-9B12-4F94FC3B0297}" type="pres">
      <dgm:prSet presAssocID="{578B9747-4899-4E48-A1F3-75D10E15657D}" presName="compChildNode" presStyleCnt="0"/>
      <dgm:spPr/>
    </dgm:pt>
    <dgm:pt modelId="{BFD39810-3728-40B6-AD00-24B3E798EFEC}" type="pres">
      <dgm:prSet presAssocID="{578B9747-4899-4E48-A1F3-75D10E15657D}" presName="theInnerList" presStyleCnt="0"/>
      <dgm:spPr/>
    </dgm:pt>
    <dgm:pt modelId="{65964DBE-1340-4C6D-AB00-61EFFA961E6D}" type="pres">
      <dgm:prSet presAssocID="{9EAABE29-307D-4A98-A839-27AEB1B4CAEA}" presName="childNode" presStyleLbl="node1" presStyleIdx="4" presStyleCnt="6" custScaleX="116078" custScaleY="90725" custLinFactNeighborX="962" custLinFactNeighborY="19723">
        <dgm:presLayoutVars>
          <dgm:bulletEnabled val="1"/>
        </dgm:presLayoutVars>
      </dgm:prSet>
      <dgm:spPr/>
    </dgm:pt>
    <dgm:pt modelId="{51806F86-D4E8-4168-9883-75F94558C185}" type="pres">
      <dgm:prSet presAssocID="{9EAABE29-307D-4A98-A839-27AEB1B4CAEA}" presName="aSpace2" presStyleCnt="0"/>
      <dgm:spPr/>
    </dgm:pt>
    <dgm:pt modelId="{73D8B984-5C98-42CB-86B2-B74F74A1C594}" type="pres">
      <dgm:prSet presAssocID="{54EAB5E5-0679-4E60-9F87-2B6F9D6F686D}" presName="childNode" presStyleLbl="node1" presStyleIdx="5" presStyleCnt="6" custScaleX="125627" custScaleY="132264" custLinFactNeighborY="17887">
        <dgm:presLayoutVars>
          <dgm:bulletEnabled val="1"/>
        </dgm:presLayoutVars>
      </dgm:prSet>
      <dgm:spPr/>
    </dgm:pt>
  </dgm:ptLst>
  <dgm:cxnLst>
    <dgm:cxn modelId="{94B94D16-4F2B-4FF2-89ED-9C47F5556FE0}" type="presOf" srcId="{79CD99D0-8ADA-4EF9-B603-04D086F875AC}" destId="{8ED3A297-C180-4E21-AEE4-119C1B99B16C}" srcOrd="1" destOrd="0" presId="urn:microsoft.com/office/officeart/2005/8/layout/lProcess2"/>
    <dgm:cxn modelId="{7902B31E-297E-4513-B6A4-F812269642AF}" srcId="{578B9747-4899-4E48-A1F3-75D10E15657D}" destId="{54EAB5E5-0679-4E60-9F87-2B6F9D6F686D}" srcOrd="1" destOrd="0" parTransId="{40C3164D-9A02-42F2-AC7E-286D64CED10E}" sibTransId="{0C7F66EB-C0EC-48F1-9AB3-3C3F969B02C9}"/>
    <dgm:cxn modelId="{A251522E-C636-4284-9AFB-E8F88F54DE42}" srcId="{3A84AD00-818C-4314-A03B-6BEE3305CF0D}" destId="{0059155D-81E3-4329-90A2-E11DA84E26BA}" srcOrd="0" destOrd="0" parTransId="{00354169-21CF-4455-8A9E-9C545992DA11}" sibTransId="{7A42C5D0-08DF-4B46-A724-AA4245D992B6}"/>
    <dgm:cxn modelId="{15AAB131-A881-4A82-992B-B4926C6FDF9C}" type="presOf" srcId="{79CD99D0-8ADA-4EF9-B603-04D086F875AC}" destId="{37919D35-AB33-42D2-B5AA-3BB410C65184}" srcOrd="0" destOrd="0" presId="urn:microsoft.com/office/officeart/2005/8/layout/lProcess2"/>
    <dgm:cxn modelId="{EF04B73A-1183-4756-8796-1D2460020D12}" type="presOf" srcId="{436A1D27-4AEE-404F-80D3-F6C847C62E5A}" destId="{267707C5-5DE7-4E3A-924C-53954A705216}" srcOrd="0" destOrd="0" presId="urn:microsoft.com/office/officeart/2005/8/layout/lProcess2"/>
    <dgm:cxn modelId="{3D21B34E-7965-46DC-98EB-BDC2979A8A5A}" srcId="{3A84AD00-818C-4314-A03B-6BEE3305CF0D}" destId="{8D5B66B7-20F2-4D9C-B57E-53E4B942A4A1}" srcOrd="1" destOrd="0" parTransId="{77A777BB-1904-472D-913C-822A73DE4F07}" sibTransId="{75FBDD82-45D5-4483-A109-B801FDFB2D96}"/>
    <dgm:cxn modelId="{E8F4F16E-6326-4383-8273-ECA06F10109F}" srcId="{79CD99D0-8ADA-4EF9-B603-04D086F875AC}" destId="{18B9B3E3-F18F-4C5F-8A03-ACF8666C2763}" srcOrd="1" destOrd="0" parTransId="{C97E4AA3-966D-4D57-9D1B-B53FCCADC794}" sibTransId="{0B60EC38-F5FF-4B8B-B919-BC3D865034EA}"/>
    <dgm:cxn modelId="{5F327051-5D3F-4CF6-B78E-3233A03D395F}" type="presOf" srcId="{578B9747-4899-4E48-A1F3-75D10E15657D}" destId="{BFC03813-BE48-459C-BB26-7A35F01A59FD}" srcOrd="1" destOrd="0" presId="urn:microsoft.com/office/officeart/2005/8/layout/lProcess2"/>
    <dgm:cxn modelId="{C42BE156-86E7-469C-9274-4DE1A5C69256}" srcId="{578B9747-4899-4E48-A1F3-75D10E15657D}" destId="{9EAABE29-307D-4A98-A839-27AEB1B4CAEA}" srcOrd="0" destOrd="0" parTransId="{28994931-B39A-46EF-B0C7-D4325449467A}" sibTransId="{91226E1C-8B1F-49C7-8D91-FB610B49B469}"/>
    <dgm:cxn modelId="{94BEC779-9615-46A0-B8C5-6E54D607A38C}" type="presOf" srcId="{578B9747-4899-4E48-A1F3-75D10E15657D}" destId="{B0501EB3-CE1A-4DCE-9D3A-1E0BFD68FB9E}" srcOrd="0" destOrd="0" presId="urn:microsoft.com/office/officeart/2005/8/layout/lProcess2"/>
    <dgm:cxn modelId="{3F65DB81-4800-4861-AB88-AD8607FC5859}" srcId="{436A1D27-4AEE-404F-80D3-F6C847C62E5A}" destId="{79CD99D0-8ADA-4EF9-B603-04D086F875AC}" srcOrd="0" destOrd="0" parTransId="{ADFB817F-979A-424C-B199-9B35132C4EEC}" sibTransId="{359A54E8-577A-485A-90AA-C11533D57C7B}"/>
    <dgm:cxn modelId="{7394F585-7995-40B8-AA07-EDF33B9DB2BD}" type="presOf" srcId="{0059155D-81E3-4329-90A2-E11DA84E26BA}" destId="{D063BAA6-AC03-4671-BD23-40AED6A43F5F}" srcOrd="0" destOrd="0" presId="urn:microsoft.com/office/officeart/2005/8/layout/lProcess2"/>
    <dgm:cxn modelId="{1EF8EB8C-5896-4712-B7C7-6F7F4920E791}" type="presOf" srcId="{18B9B3E3-F18F-4C5F-8A03-ACF8666C2763}" destId="{DFEDA5E3-DFE7-4F6E-B82C-3868E64655F8}" srcOrd="0" destOrd="0" presId="urn:microsoft.com/office/officeart/2005/8/layout/lProcess2"/>
    <dgm:cxn modelId="{5E9E85AA-79FC-4409-89BA-39EBA894D6ED}" type="presOf" srcId="{54EAB5E5-0679-4E60-9F87-2B6F9D6F686D}" destId="{73D8B984-5C98-42CB-86B2-B74F74A1C594}" srcOrd="0" destOrd="0" presId="urn:microsoft.com/office/officeart/2005/8/layout/lProcess2"/>
    <dgm:cxn modelId="{FBB586C9-4BD2-4FD4-BFF3-6918190FA1CF}" type="presOf" srcId="{3A84AD00-818C-4314-A03B-6BEE3305CF0D}" destId="{2EE8A668-5C49-4363-9352-07FA26FDE7AC}" srcOrd="0" destOrd="0" presId="urn:microsoft.com/office/officeart/2005/8/layout/lProcess2"/>
    <dgm:cxn modelId="{60D139D0-A903-4FC5-A4B7-A94CE886BFFB}" type="presOf" srcId="{0FF46D32-E773-48C1-AC5E-ACF6B6207780}" destId="{E410F63F-84D5-4A9B-908B-758AAAD352DA}" srcOrd="0" destOrd="0" presId="urn:microsoft.com/office/officeart/2005/8/layout/lProcess2"/>
    <dgm:cxn modelId="{D77222D5-C957-4D0F-8C18-F8D459B53736}" srcId="{436A1D27-4AEE-404F-80D3-F6C847C62E5A}" destId="{578B9747-4899-4E48-A1F3-75D10E15657D}" srcOrd="2" destOrd="0" parTransId="{571D9196-EB20-46F6-AF7E-ED85461CEE3F}" sibTransId="{E4FF22D1-1253-449D-9C13-13B0A897859C}"/>
    <dgm:cxn modelId="{E433C1D6-2C7A-484C-9474-2A072EC2F53C}" type="presOf" srcId="{8D5B66B7-20F2-4D9C-B57E-53E4B942A4A1}" destId="{14928A26-B706-46DD-A113-C4A3E3B00340}" srcOrd="0" destOrd="0" presId="urn:microsoft.com/office/officeart/2005/8/layout/lProcess2"/>
    <dgm:cxn modelId="{EE1524E0-AF3D-4A90-9F0F-FBE9E3FF2955}" srcId="{436A1D27-4AEE-404F-80D3-F6C847C62E5A}" destId="{3A84AD00-818C-4314-A03B-6BEE3305CF0D}" srcOrd="1" destOrd="0" parTransId="{4FBFB9A8-F255-4A57-91BF-5668DD2C4000}" sibTransId="{E2F26075-C266-492F-9CDF-B7FC08905104}"/>
    <dgm:cxn modelId="{40F9DFE3-A811-431D-B745-1DAFA9536F91}" srcId="{79CD99D0-8ADA-4EF9-B603-04D086F875AC}" destId="{0FF46D32-E773-48C1-AC5E-ACF6B6207780}" srcOrd="0" destOrd="0" parTransId="{4CBE0EC6-208F-4C08-8B6D-4633A125F3A2}" sibTransId="{867711AE-9C01-4EA5-86BC-7195D7DAE4B5}"/>
    <dgm:cxn modelId="{3927A0E5-6746-4433-87D7-36D143107B6B}" type="presOf" srcId="{3A84AD00-818C-4314-A03B-6BEE3305CF0D}" destId="{4396586B-44C8-4FCD-B16C-AC922EAB1577}" srcOrd="1" destOrd="0" presId="urn:microsoft.com/office/officeart/2005/8/layout/lProcess2"/>
    <dgm:cxn modelId="{C4ED8DEE-76CF-40AB-B65A-5C8530EA6C49}" type="presOf" srcId="{9EAABE29-307D-4A98-A839-27AEB1B4CAEA}" destId="{65964DBE-1340-4C6D-AB00-61EFFA961E6D}" srcOrd="0" destOrd="0" presId="urn:microsoft.com/office/officeart/2005/8/layout/lProcess2"/>
    <dgm:cxn modelId="{58D7ECD2-ACFD-4A65-A65E-E604956E35D1}" type="presParOf" srcId="{267707C5-5DE7-4E3A-924C-53954A705216}" destId="{47999231-E13D-4922-ABDC-230C547B2606}" srcOrd="0" destOrd="0" presId="urn:microsoft.com/office/officeart/2005/8/layout/lProcess2"/>
    <dgm:cxn modelId="{5DF57BF6-3E07-476F-8B4F-BA68352359A3}" type="presParOf" srcId="{47999231-E13D-4922-ABDC-230C547B2606}" destId="{37919D35-AB33-42D2-B5AA-3BB410C65184}" srcOrd="0" destOrd="0" presId="urn:microsoft.com/office/officeart/2005/8/layout/lProcess2"/>
    <dgm:cxn modelId="{A54344B0-4204-4EDD-9A24-99D277B62E2A}" type="presParOf" srcId="{47999231-E13D-4922-ABDC-230C547B2606}" destId="{8ED3A297-C180-4E21-AEE4-119C1B99B16C}" srcOrd="1" destOrd="0" presId="urn:microsoft.com/office/officeart/2005/8/layout/lProcess2"/>
    <dgm:cxn modelId="{B73B2C9D-DC63-4FE9-83C2-7BE307E11ED1}" type="presParOf" srcId="{47999231-E13D-4922-ABDC-230C547B2606}" destId="{23B15A91-4BB9-45CA-89DF-A96A874FEE3D}" srcOrd="2" destOrd="0" presId="urn:microsoft.com/office/officeart/2005/8/layout/lProcess2"/>
    <dgm:cxn modelId="{B966EDE1-C2FE-4A43-9673-642782CFE369}" type="presParOf" srcId="{23B15A91-4BB9-45CA-89DF-A96A874FEE3D}" destId="{6083C6BF-CEA5-468A-977F-90B0937E069A}" srcOrd="0" destOrd="0" presId="urn:microsoft.com/office/officeart/2005/8/layout/lProcess2"/>
    <dgm:cxn modelId="{12BA7050-64DE-48D3-A52D-0F046487984C}" type="presParOf" srcId="{6083C6BF-CEA5-468A-977F-90B0937E069A}" destId="{E410F63F-84D5-4A9B-908B-758AAAD352DA}" srcOrd="0" destOrd="0" presId="urn:microsoft.com/office/officeart/2005/8/layout/lProcess2"/>
    <dgm:cxn modelId="{8DDD8C37-8DA8-42E0-B1B0-AA871AD9B7D1}" type="presParOf" srcId="{6083C6BF-CEA5-468A-977F-90B0937E069A}" destId="{32F77B43-2337-441C-B751-3A8654C40026}" srcOrd="1" destOrd="0" presId="urn:microsoft.com/office/officeart/2005/8/layout/lProcess2"/>
    <dgm:cxn modelId="{A3A83426-AF70-41CF-BAE4-82954CED36AE}" type="presParOf" srcId="{6083C6BF-CEA5-468A-977F-90B0937E069A}" destId="{DFEDA5E3-DFE7-4F6E-B82C-3868E64655F8}" srcOrd="2" destOrd="0" presId="urn:microsoft.com/office/officeart/2005/8/layout/lProcess2"/>
    <dgm:cxn modelId="{ED4482A5-6485-432B-95B7-B91BB975DBCB}" type="presParOf" srcId="{267707C5-5DE7-4E3A-924C-53954A705216}" destId="{27DEEF04-538B-48D2-B437-46D22F5E12D7}" srcOrd="1" destOrd="0" presId="urn:microsoft.com/office/officeart/2005/8/layout/lProcess2"/>
    <dgm:cxn modelId="{050E0BDB-9864-459D-B1A5-8BB04FF96D60}" type="presParOf" srcId="{267707C5-5DE7-4E3A-924C-53954A705216}" destId="{90B3EFEA-9536-4EE3-A855-77E90C1D9A30}" srcOrd="2" destOrd="0" presId="urn:microsoft.com/office/officeart/2005/8/layout/lProcess2"/>
    <dgm:cxn modelId="{D2089BD0-9BD9-4704-BB12-E87DA49C0037}" type="presParOf" srcId="{90B3EFEA-9536-4EE3-A855-77E90C1D9A30}" destId="{2EE8A668-5C49-4363-9352-07FA26FDE7AC}" srcOrd="0" destOrd="0" presId="urn:microsoft.com/office/officeart/2005/8/layout/lProcess2"/>
    <dgm:cxn modelId="{7BB6F71E-99AA-40CF-BA1A-69C0E699AB05}" type="presParOf" srcId="{90B3EFEA-9536-4EE3-A855-77E90C1D9A30}" destId="{4396586B-44C8-4FCD-B16C-AC922EAB1577}" srcOrd="1" destOrd="0" presId="urn:microsoft.com/office/officeart/2005/8/layout/lProcess2"/>
    <dgm:cxn modelId="{1B64B7DF-0772-4C0C-AB5D-3FB8328A38F7}" type="presParOf" srcId="{90B3EFEA-9536-4EE3-A855-77E90C1D9A30}" destId="{CA0E18B5-B94B-4925-8C3A-02F9D1ABE77F}" srcOrd="2" destOrd="0" presId="urn:microsoft.com/office/officeart/2005/8/layout/lProcess2"/>
    <dgm:cxn modelId="{D50FC320-086F-4AD8-B742-E5229589D949}" type="presParOf" srcId="{CA0E18B5-B94B-4925-8C3A-02F9D1ABE77F}" destId="{CDD4CA60-8B06-489F-AE0C-CBC960B1843E}" srcOrd="0" destOrd="0" presId="urn:microsoft.com/office/officeart/2005/8/layout/lProcess2"/>
    <dgm:cxn modelId="{F2D57212-63EE-4F56-B782-A0545386B410}" type="presParOf" srcId="{CDD4CA60-8B06-489F-AE0C-CBC960B1843E}" destId="{D063BAA6-AC03-4671-BD23-40AED6A43F5F}" srcOrd="0" destOrd="0" presId="urn:microsoft.com/office/officeart/2005/8/layout/lProcess2"/>
    <dgm:cxn modelId="{B7AD44F0-09AE-4117-89A7-94592C372C1E}" type="presParOf" srcId="{CDD4CA60-8B06-489F-AE0C-CBC960B1843E}" destId="{2880BD5F-3DEE-4321-8B2A-69E12AB87155}" srcOrd="1" destOrd="0" presId="urn:microsoft.com/office/officeart/2005/8/layout/lProcess2"/>
    <dgm:cxn modelId="{E2BC666B-DBE5-4C37-A421-347E742A7C4A}" type="presParOf" srcId="{CDD4CA60-8B06-489F-AE0C-CBC960B1843E}" destId="{14928A26-B706-46DD-A113-C4A3E3B00340}" srcOrd="2" destOrd="0" presId="urn:microsoft.com/office/officeart/2005/8/layout/lProcess2"/>
    <dgm:cxn modelId="{7F028B85-CAF3-411F-BD96-9402905881DA}" type="presParOf" srcId="{267707C5-5DE7-4E3A-924C-53954A705216}" destId="{20331092-EDE7-4559-A7D9-69F0DFF630D0}" srcOrd="3" destOrd="0" presId="urn:microsoft.com/office/officeart/2005/8/layout/lProcess2"/>
    <dgm:cxn modelId="{F540306E-5FE0-47D0-A326-E2318312A1B5}" type="presParOf" srcId="{267707C5-5DE7-4E3A-924C-53954A705216}" destId="{370F94D0-A8A4-4865-966D-3AEC7B94C1E9}" srcOrd="4" destOrd="0" presId="urn:microsoft.com/office/officeart/2005/8/layout/lProcess2"/>
    <dgm:cxn modelId="{023E4818-9FA3-43B3-9340-50A05309B685}" type="presParOf" srcId="{370F94D0-A8A4-4865-966D-3AEC7B94C1E9}" destId="{B0501EB3-CE1A-4DCE-9D3A-1E0BFD68FB9E}" srcOrd="0" destOrd="0" presId="urn:microsoft.com/office/officeart/2005/8/layout/lProcess2"/>
    <dgm:cxn modelId="{D4413AAD-CCB9-46A9-A4BF-8B4363861591}" type="presParOf" srcId="{370F94D0-A8A4-4865-966D-3AEC7B94C1E9}" destId="{BFC03813-BE48-459C-BB26-7A35F01A59FD}" srcOrd="1" destOrd="0" presId="urn:microsoft.com/office/officeart/2005/8/layout/lProcess2"/>
    <dgm:cxn modelId="{C80B6741-E44E-4B86-9A14-C36CBC5ACD89}" type="presParOf" srcId="{370F94D0-A8A4-4865-966D-3AEC7B94C1E9}" destId="{0551DC68-9F83-4EA1-9B12-4F94FC3B0297}" srcOrd="2" destOrd="0" presId="urn:microsoft.com/office/officeart/2005/8/layout/lProcess2"/>
    <dgm:cxn modelId="{76E9AFCB-12D1-4934-81E0-6C99C96B9A74}" type="presParOf" srcId="{0551DC68-9F83-4EA1-9B12-4F94FC3B0297}" destId="{BFD39810-3728-40B6-AD00-24B3E798EFEC}" srcOrd="0" destOrd="0" presId="urn:microsoft.com/office/officeart/2005/8/layout/lProcess2"/>
    <dgm:cxn modelId="{AD40D18B-B7C7-4227-85AC-F90D80727BDD}" type="presParOf" srcId="{BFD39810-3728-40B6-AD00-24B3E798EFEC}" destId="{65964DBE-1340-4C6D-AB00-61EFFA961E6D}" srcOrd="0" destOrd="0" presId="urn:microsoft.com/office/officeart/2005/8/layout/lProcess2"/>
    <dgm:cxn modelId="{512F8D54-78D0-41F2-8CDF-B3229FB7BFE0}" type="presParOf" srcId="{BFD39810-3728-40B6-AD00-24B3E798EFEC}" destId="{51806F86-D4E8-4168-9883-75F94558C185}" srcOrd="1" destOrd="0" presId="urn:microsoft.com/office/officeart/2005/8/layout/lProcess2"/>
    <dgm:cxn modelId="{DF3A30E6-CF8D-47E5-9F72-551A36B4CD38}" type="presParOf" srcId="{BFD39810-3728-40B6-AD00-24B3E798EFEC}" destId="{73D8B984-5C98-42CB-86B2-B74F74A1C594}"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F2F438-D463-416F-8994-BB6B1BADE48F}">
      <dsp:nvSpPr>
        <dsp:cNvPr id="0" name=""/>
        <dsp:cNvSpPr/>
      </dsp:nvSpPr>
      <dsp:spPr>
        <a:xfrm>
          <a:off x="1331" y="0"/>
          <a:ext cx="3461537" cy="442383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ClrTx/>
            <a:buSzTx/>
            <a:buFontTx/>
            <a:buNone/>
          </a:pPr>
          <a:endParaRPr kumimoji="0" lang="en-US" sz="2400" b="1" i="0" u="none" strike="noStrike" kern="1200" cap="none" spc="0" normalizeH="0" baseline="0" noProof="0" dirty="0">
            <a:ln>
              <a:noFill/>
            </a:ln>
            <a:solidFill>
              <a:schemeClr val="tx2"/>
            </a:solidFill>
            <a:effectLst/>
            <a:uLnTx/>
            <a:uFillTx/>
            <a:latin typeface="Calibri"/>
            <a:ea typeface="+mn-ea"/>
            <a:cs typeface="+mn-cs"/>
          </a:endParaRPr>
        </a:p>
        <a:p>
          <a:pPr marL="0" lvl="0" indent="0" algn="ctr" defTabSz="1066800">
            <a:lnSpc>
              <a:spcPct val="90000"/>
            </a:lnSpc>
            <a:spcBef>
              <a:spcPct val="0"/>
            </a:spcBef>
            <a:spcAft>
              <a:spcPct val="35000"/>
            </a:spcAft>
            <a:buClrTx/>
            <a:buSzTx/>
            <a:buFontTx/>
            <a:buNone/>
          </a:pPr>
          <a:endParaRPr kumimoji="0" lang="en-US" sz="2400" b="1" i="0" u="none" strike="noStrike" kern="1200" cap="none" spc="0" normalizeH="0" baseline="0" noProof="0" dirty="0">
            <a:ln>
              <a:noFill/>
            </a:ln>
            <a:solidFill>
              <a:schemeClr val="tx2"/>
            </a:solidFill>
            <a:effectLst/>
            <a:uLnTx/>
            <a:uFillTx/>
            <a:latin typeface="Calibri"/>
            <a:ea typeface="+mn-ea"/>
            <a:cs typeface="+mn-cs"/>
          </a:endParaRPr>
        </a:p>
        <a:p>
          <a:pPr marL="0" lvl="0" indent="0" algn="ctr" defTabSz="1066800">
            <a:lnSpc>
              <a:spcPct val="90000"/>
            </a:lnSpc>
            <a:spcBef>
              <a:spcPct val="0"/>
            </a:spcBef>
            <a:spcAft>
              <a:spcPct val="35000"/>
            </a:spcAft>
            <a:buClrTx/>
            <a:buSzTx/>
            <a:buFontTx/>
            <a:buNone/>
          </a:pPr>
          <a:endParaRPr kumimoji="0" lang="en-US" sz="2400" b="1" i="0" u="none" strike="noStrike" kern="1200" cap="none" spc="0" normalizeH="0" baseline="0" noProof="0" dirty="0">
            <a:ln>
              <a:noFill/>
            </a:ln>
            <a:solidFill>
              <a:schemeClr val="tx2"/>
            </a:solidFill>
            <a:effectLst/>
            <a:uLnTx/>
            <a:uFillTx/>
            <a:latin typeface="Calibri"/>
            <a:ea typeface="+mn-ea"/>
            <a:cs typeface="+mn-cs"/>
          </a:endParaRPr>
        </a:p>
        <a:p>
          <a:pPr marL="0" lvl="0" indent="0" algn="ctr" defTabSz="1066800">
            <a:lnSpc>
              <a:spcPct val="90000"/>
            </a:lnSpc>
            <a:spcBef>
              <a:spcPct val="0"/>
            </a:spcBef>
            <a:spcAft>
              <a:spcPct val="35000"/>
            </a:spcAft>
            <a:buClrTx/>
            <a:buSzTx/>
            <a:buFontTx/>
            <a:buNone/>
          </a:pPr>
          <a:endParaRPr kumimoji="0" lang="en-US" sz="2400" b="1" i="0" u="none" strike="noStrike" kern="1200" cap="none" spc="0" normalizeH="0" baseline="0" noProof="0" dirty="0">
            <a:ln>
              <a:noFill/>
            </a:ln>
            <a:solidFill>
              <a:schemeClr val="tx2"/>
            </a:solidFill>
            <a:effectLst/>
            <a:uLnTx/>
            <a:uFillTx/>
            <a:latin typeface="Calibri"/>
            <a:ea typeface="+mn-ea"/>
            <a:cs typeface="+mn-cs"/>
          </a:endParaRPr>
        </a:p>
        <a:p>
          <a:pPr marL="0" lvl="0" indent="0" algn="ctr" defTabSz="1066800">
            <a:lnSpc>
              <a:spcPct val="90000"/>
            </a:lnSpc>
            <a:spcBef>
              <a:spcPct val="0"/>
            </a:spcBef>
            <a:spcAft>
              <a:spcPct val="35000"/>
            </a:spcAft>
            <a:buClrTx/>
            <a:buSzTx/>
            <a:buFontTx/>
            <a:buNone/>
          </a:pPr>
          <a:endParaRPr kumimoji="0" lang="en-US" sz="2400" b="1" i="0" u="none" strike="noStrike" kern="1200" cap="none" spc="0" normalizeH="0" baseline="0" noProof="0" dirty="0">
            <a:ln>
              <a:noFill/>
            </a:ln>
            <a:solidFill>
              <a:schemeClr val="tx2"/>
            </a:solidFill>
            <a:effectLst/>
            <a:uLnTx/>
            <a:uFillTx/>
            <a:latin typeface="Calibri"/>
            <a:ea typeface="+mn-ea"/>
            <a:cs typeface="+mn-cs"/>
          </a:endParaRPr>
        </a:p>
        <a:p>
          <a:pPr marL="0" lvl="0" indent="0" algn="ctr" defTabSz="1066800">
            <a:lnSpc>
              <a:spcPct val="90000"/>
            </a:lnSpc>
            <a:spcBef>
              <a:spcPct val="0"/>
            </a:spcBef>
            <a:spcAft>
              <a:spcPct val="35000"/>
            </a:spcAft>
            <a:buClrTx/>
            <a:buSzTx/>
            <a:buFontTx/>
            <a:buNone/>
          </a:pPr>
          <a:r>
            <a:rPr kumimoji="0" lang="en-US" sz="2400" b="1" i="0" u="none" strike="noStrike" kern="1200" cap="none" spc="0" normalizeH="0" baseline="0" noProof="0" dirty="0">
              <a:ln>
                <a:noFill/>
              </a:ln>
              <a:solidFill>
                <a:schemeClr val="tx2"/>
              </a:solidFill>
              <a:effectLst/>
              <a:uLnTx/>
              <a:uFillTx/>
              <a:latin typeface="Calibri"/>
              <a:ea typeface="+mn-ea"/>
              <a:cs typeface="+mn-cs"/>
            </a:rPr>
            <a:t>Text to Chat</a:t>
          </a:r>
        </a:p>
        <a:p>
          <a:pPr marL="0" lvl="0" indent="0" algn="ctr" defTabSz="1066800">
            <a:lnSpc>
              <a:spcPct val="90000"/>
            </a:lnSpc>
            <a:spcBef>
              <a:spcPct val="0"/>
            </a:spcBef>
            <a:spcAft>
              <a:spcPct val="35000"/>
            </a:spcAft>
            <a:buClrTx/>
            <a:buSzTx/>
            <a:buFontTx/>
            <a:buNone/>
          </a:pPr>
          <a:endParaRPr kumimoji="0" lang="en-US" sz="2400" b="1" i="0" u="none" strike="noStrike" kern="1200" cap="none" spc="0" normalizeH="0" baseline="0" noProof="0" dirty="0">
            <a:ln>
              <a:noFill/>
            </a:ln>
            <a:solidFill>
              <a:schemeClr val="tx2"/>
            </a:solidFill>
            <a:effectLst/>
            <a:uLnTx/>
            <a:uFillTx/>
            <a:latin typeface="Calibri"/>
            <a:ea typeface="+mn-ea"/>
            <a:cs typeface="+mn-cs"/>
          </a:endParaRPr>
        </a:p>
        <a:p>
          <a:pPr marL="0" lvl="0" indent="0" algn="ctr" defTabSz="1066800">
            <a:lnSpc>
              <a:spcPct val="90000"/>
            </a:lnSpc>
            <a:spcBef>
              <a:spcPct val="0"/>
            </a:spcBef>
            <a:spcAft>
              <a:spcPct val="35000"/>
            </a:spcAft>
            <a:buClrTx/>
            <a:buSzTx/>
            <a:buFontTx/>
            <a:buNone/>
          </a:pPr>
          <a:r>
            <a:rPr kumimoji="0" lang="en-US" sz="2400" b="0" i="0" u="none" strike="noStrike" kern="1200" cap="none" spc="0" normalizeH="0" baseline="0" noProof="0" dirty="0">
              <a:ln>
                <a:noFill/>
              </a:ln>
              <a:solidFill>
                <a:schemeClr val="tx2"/>
              </a:solidFill>
              <a:effectLst/>
              <a:uLnTx/>
              <a:uFillTx/>
              <a:latin typeface="Calibri"/>
              <a:ea typeface="+mn-ea"/>
              <a:cs typeface="+mn-cs"/>
            </a:rPr>
            <a:t>Entering text to get a chat model to pretend it’s a child and engage in sexually explicit chat.</a:t>
          </a:r>
          <a:endParaRPr lang="en-US" sz="2400" kern="1200" dirty="0">
            <a:solidFill>
              <a:schemeClr val="tx2"/>
            </a:solidFill>
          </a:endParaRPr>
        </a:p>
      </dsp:txBody>
      <dsp:txXfrm>
        <a:off x="1331" y="0"/>
        <a:ext cx="3461537" cy="1327149"/>
      </dsp:txXfrm>
    </dsp:sp>
    <dsp:sp modelId="{086BAEB3-679D-458B-90A8-D8A711A5952F}">
      <dsp:nvSpPr>
        <dsp:cNvPr id="0" name=""/>
        <dsp:cNvSpPr/>
      </dsp:nvSpPr>
      <dsp:spPr>
        <a:xfrm>
          <a:off x="3722484" y="0"/>
          <a:ext cx="3461537" cy="442383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ClrTx/>
            <a:buSzTx/>
            <a:buFontTx/>
            <a:buNone/>
          </a:pPr>
          <a:endParaRPr kumimoji="0" lang="en-US" sz="2400" b="1" i="0" u="none" strike="noStrike" kern="1200" cap="none" spc="0" normalizeH="0" baseline="0" noProof="0">
            <a:ln>
              <a:noFill/>
            </a:ln>
            <a:solidFill>
              <a:schemeClr val="tx2"/>
            </a:solidFill>
            <a:effectLst/>
            <a:uLnTx/>
            <a:uFillTx/>
            <a:latin typeface="Calibri"/>
            <a:ea typeface="+mn-ea"/>
            <a:cs typeface="+mn-cs"/>
          </a:endParaRPr>
        </a:p>
        <a:p>
          <a:pPr marL="0" lvl="0" indent="0" algn="ctr" defTabSz="1066800">
            <a:lnSpc>
              <a:spcPct val="90000"/>
            </a:lnSpc>
            <a:spcBef>
              <a:spcPct val="0"/>
            </a:spcBef>
            <a:spcAft>
              <a:spcPct val="35000"/>
            </a:spcAft>
            <a:buClrTx/>
            <a:buSzTx/>
            <a:buFontTx/>
            <a:buNone/>
          </a:pPr>
          <a:endParaRPr kumimoji="0" lang="en-US" sz="2400" b="1" i="0" u="none" strike="noStrike" kern="1200" cap="none" spc="0" normalizeH="0" baseline="0" noProof="0">
            <a:ln>
              <a:noFill/>
            </a:ln>
            <a:solidFill>
              <a:schemeClr val="tx2"/>
            </a:solidFill>
            <a:effectLst/>
            <a:uLnTx/>
            <a:uFillTx/>
            <a:latin typeface="Calibri"/>
            <a:ea typeface="+mn-ea"/>
            <a:cs typeface="+mn-cs"/>
          </a:endParaRPr>
        </a:p>
        <a:p>
          <a:pPr marL="0" lvl="0" indent="0" algn="ctr" defTabSz="1066800">
            <a:lnSpc>
              <a:spcPct val="90000"/>
            </a:lnSpc>
            <a:spcBef>
              <a:spcPct val="0"/>
            </a:spcBef>
            <a:spcAft>
              <a:spcPct val="35000"/>
            </a:spcAft>
            <a:buClrTx/>
            <a:buSzTx/>
            <a:buFontTx/>
            <a:buNone/>
          </a:pPr>
          <a:endParaRPr kumimoji="0" lang="en-US" sz="2400" b="1" i="0" u="none" strike="noStrike" kern="1200" cap="none" spc="0" normalizeH="0" baseline="0" noProof="0">
            <a:ln>
              <a:noFill/>
            </a:ln>
            <a:solidFill>
              <a:schemeClr val="tx2"/>
            </a:solidFill>
            <a:effectLst/>
            <a:uLnTx/>
            <a:uFillTx/>
            <a:latin typeface="Calibri"/>
            <a:ea typeface="+mn-ea"/>
            <a:cs typeface="+mn-cs"/>
          </a:endParaRPr>
        </a:p>
        <a:p>
          <a:pPr marL="0" lvl="0" indent="0" algn="ctr" defTabSz="1066800">
            <a:lnSpc>
              <a:spcPct val="90000"/>
            </a:lnSpc>
            <a:spcBef>
              <a:spcPct val="0"/>
            </a:spcBef>
            <a:spcAft>
              <a:spcPct val="35000"/>
            </a:spcAft>
            <a:buClrTx/>
            <a:buSzTx/>
            <a:buFontTx/>
            <a:buNone/>
          </a:pPr>
          <a:endParaRPr kumimoji="0" lang="en-US" sz="2400" b="1" i="0" u="none" strike="noStrike" kern="1200" cap="none" spc="0" normalizeH="0" baseline="0" noProof="0">
            <a:ln>
              <a:noFill/>
            </a:ln>
            <a:solidFill>
              <a:schemeClr val="tx2"/>
            </a:solidFill>
            <a:effectLst/>
            <a:uLnTx/>
            <a:uFillTx/>
            <a:latin typeface="Calibri"/>
            <a:ea typeface="+mn-ea"/>
            <a:cs typeface="+mn-cs"/>
          </a:endParaRPr>
        </a:p>
        <a:p>
          <a:pPr marL="0" lvl="0" indent="0" algn="ctr" defTabSz="1066800">
            <a:lnSpc>
              <a:spcPct val="90000"/>
            </a:lnSpc>
            <a:spcBef>
              <a:spcPct val="0"/>
            </a:spcBef>
            <a:spcAft>
              <a:spcPct val="35000"/>
            </a:spcAft>
            <a:buClrTx/>
            <a:buSzTx/>
            <a:buFontTx/>
            <a:buNone/>
          </a:pPr>
          <a:endParaRPr kumimoji="0" lang="en-US" sz="2400" b="1" i="0" u="none" strike="noStrike" kern="1200" cap="none" spc="0" normalizeH="0" baseline="0" noProof="0">
            <a:ln>
              <a:noFill/>
            </a:ln>
            <a:solidFill>
              <a:schemeClr val="tx2"/>
            </a:solidFill>
            <a:effectLst/>
            <a:uLnTx/>
            <a:uFillTx/>
            <a:latin typeface="Calibri"/>
            <a:ea typeface="+mn-ea"/>
            <a:cs typeface="+mn-cs"/>
          </a:endParaRPr>
        </a:p>
        <a:p>
          <a:pPr marL="0" lvl="0" indent="0" algn="ctr" defTabSz="1066800">
            <a:lnSpc>
              <a:spcPct val="90000"/>
            </a:lnSpc>
            <a:spcBef>
              <a:spcPct val="0"/>
            </a:spcBef>
            <a:spcAft>
              <a:spcPct val="35000"/>
            </a:spcAft>
            <a:buClrTx/>
            <a:buSzTx/>
            <a:buFontTx/>
            <a:buNone/>
          </a:pPr>
          <a:endParaRPr kumimoji="0" lang="en-US" sz="1800" b="1" i="0" u="none" strike="noStrike" kern="1200" cap="none" spc="0" normalizeH="0" baseline="0" noProof="0">
            <a:ln>
              <a:noFill/>
            </a:ln>
            <a:solidFill>
              <a:schemeClr val="tx2"/>
            </a:solidFill>
            <a:effectLst/>
            <a:uLnTx/>
            <a:uFillTx/>
            <a:latin typeface="Calibri"/>
            <a:ea typeface="+mn-ea"/>
            <a:cs typeface="+mn-cs"/>
          </a:endParaRPr>
        </a:p>
        <a:p>
          <a:pPr marL="0" lvl="0" indent="0" algn="ctr" defTabSz="1066800">
            <a:lnSpc>
              <a:spcPct val="90000"/>
            </a:lnSpc>
            <a:spcBef>
              <a:spcPct val="0"/>
            </a:spcBef>
            <a:spcAft>
              <a:spcPct val="35000"/>
            </a:spcAft>
            <a:buClrTx/>
            <a:buSzTx/>
            <a:buFontTx/>
            <a:buNone/>
          </a:pPr>
          <a:r>
            <a:rPr kumimoji="0" lang="en-US" sz="2400" b="1" i="0" u="none" strike="noStrike" kern="1200" cap="none" spc="0" normalizeH="0" baseline="0" noProof="0">
              <a:ln>
                <a:noFill/>
              </a:ln>
              <a:solidFill>
                <a:schemeClr val="tx2"/>
              </a:solidFill>
              <a:effectLst/>
              <a:uLnTx/>
              <a:uFillTx/>
              <a:latin typeface="Calibri"/>
              <a:ea typeface="+mn-ea"/>
              <a:cs typeface="+mn-cs"/>
            </a:rPr>
            <a:t>Text to Text</a:t>
          </a:r>
        </a:p>
        <a:p>
          <a:pPr marL="0" lvl="0" indent="0" algn="ctr" defTabSz="1066800">
            <a:lnSpc>
              <a:spcPct val="90000"/>
            </a:lnSpc>
            <a:spcBef>
              <a:spcPct val="0"/>
            </a:spcBef>
            <a:spcAft>
              <a:spcPct val="35000"/>
            </a:spcAft>
            <a:buClrTx/>
            <a:buSzTx/>
            <a:buFontTx/>
            <a:buNone/>
          </a:pPr>
          <a:endParaRPr kumimoji="0" lang="en-US" sz="2400" b="1" i="0" u="none" strike="noStrike" kern="1200" cap="none" spc="0" normalizeH="0" baseline="0" noProof="0">
            <a:ln>
              <a:noFill/>
            </a:ln>
            <a:solidFill>
              <a:schemeClr val="tx2"/>
            </a:solidFill>
            <a:effectLst/>
            <a:uLnTx/>
            <a:uFillTx/>
            <a:latin typeface="Calibri"/>
            <a:ea typeface="+mn-ea"/>
            <a:cs typeface="+mn-cs"/>
          </a:endParaRPr>
        </a:p>
        <a:p>
          <a:pPr marL="0" lvl="0" indent="0" algn="ctr" defTabSz="1066800">
            <a:lnSpc>
              <a:spcPct val="90000"/>
            </a:lnSpc>
            <a:spcBef>
              <a:spcPct val="0"/>
            </a:spcBef>
            <a:spcAft>
              <a:spcPts val="0"/>
            </a:spcAft>
            <a:buClrTx/>
            <a:buSzTx/>
            <a:buFontTx/>
            <a:buNone/>
          </a:pPr>
          <a:r>
            <a:rPr kumimoji="0" lang="en-US" sz="2400" b="0" i="0" u="none" strike="noStrike" kern="1200" cap="none" spc="0" normalizeH="0" baseline="0" noProof="0">
              <a:ln>
                <a:noFill/>
              </a:ln>
              <a:solidFill>
                <a:schemeClr val="tx2"/>
              </a:solidFill>
              <a:effectLst/>
              <a:uLnTx/>
              <a:uFillTx/>
              <a:latin typeface="Calibri"/>
              <a:ea typeface="+mn-ea"/>
              <a:cs typeface="+mn-cs"/>
            </a:rPr>
            <a:t>Entering text to generate guides/tutorials/</a:t>
          </a:r>
        </a:p>
        <a:p>
          <a:pPr marL="0" lvl="0" indent="0" algn="ctr" defTabSz="1066800">
            <a:lnSpc>
              <a:spcPct val="90000"/>
            </a:lnSpc>
            <a:spcBef>
              <a:spcPct val="0"/>
            </a:spcBef>
            <a:spcAft>
              <a:spcPts val="0"/>
            </a:spcAft>
            <a:buClrTx/>
            <a:buSzTx/>
            <a:buFontTx/>
            <a:buNone/>
          </a:pPr>
          <a:r>
            <a:rPr kumimoji="0" lang="en-US" sz="2400" b="0" i="0" u="none" strike="noStrike" kern="1200" cap="none" spc="0" normalizeH="0" baseline="0" noProof="0">
              <a:ln>
                <a:noFill/>
              </a:ln>
              <a:solidFill>
                <a:schemeClr val="tx2"/>
              </a:solidFill>
              <a:effectLst/>
              <a:uLnTx/>
              <a:uFillTx/>
              <a:latin typeface="Calibri"/>
              <a:ea typeface="+mn-ea"/>
              <a:cs typeface="+mn-cs"/>
            </a:rPr>
            <a:t>suggestions on how to groom, sexually abuse, torture, and kill children.</a:t>
          </a:r>
          <a:endParaRPr lang="en-US" sz="2400" kern="1200">
            <a:solidFill>
              <a:schemeClr val="tx2"/>
            </a:solidFill>
          </a:endParaRPr>
        </a:p>
      </dsp:txBody>
      <dsp:txXfrm>
        <a:off x="3722484" y="0"/>
        <a:ext cx="3461537" cy="1327149"/>
      </dsp:txXfrm>
    </dsp:sp>
    <dsp:sp modelId="{DF874E79-FD76-40AA-B5D1-42232E833D5D}">
      <dsp:nvSpPr>
        <dsp:cNvPr id="0" name=""/>
        <dsp:cNvSpPr/>
      </dsp:nvSpPr>
      <dsp:spPr>
        <a:xfrm>
          <a:off x="7443637" y="0"/>
          <a:ext cx="3461537" cy="442383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ClrTx/>
            <a:buSzTx/>
            <a:buFontTx/>
            <a:buNone/>
          </a:pPr>
          <a:endParaRPr kumimoji="0" lang="en-US" sz="2400" b="1" i="0" u="none" strike="noStrike" kern="1200" cap="none" spc="0" normalizeH="0" baseline="0" noProof="0">
            <a:ln>
              <a:noFill/>
            </a:ln>
            <a:solidFill>
              <a:schemeClr val="tx2"/>
            </a:solidFill>
            <a:effectLst/>
            <a:uLnTx/>
            <a:uFillTx/>
            <a:latin typeface="Calibri"/>
            <a:ea typeface="+mn-ea"/>
            <a:cs typeface="+mn-cs"/>
          </a:endParaRPr>
        </a:p>
        <a:p>
          <a:pPr marL="0" lvl="0" indent="0" algn="ctr" defTabSz="1066800">
            <a:lnSpc>
              <a:spcPct val="90000"/>
            </a:lnSpc>
            <a:spcBef>
              <a:spcPct val="0"/>
            </a:spcBef>
            <a:spcAft>
              <a:spcPct val="35000"/>
            </a:spcAft>
            <a:buClrTx/>
            <a:buSzTx/>
            <a:buFontTx/>
            <a:buNone/>
          </a:pPr>
          <a:endParaRPr kumimoji="0" lang="en-US" sz="2400" b="1" i="0" u="none" strike="noStrike" kern="1200" cap="none" spc="0" normalizeH="0" baseline="0" noProof="0">
            <a:ln>
              <a:noFill/>
            </a:ln>
            <a:solidFill>
              <a:schemeClr val="tx2"/>
            </a:solidFill>
            <a:effectLst/>
            <a:uLnTx/>
            <a:uFillTx/>
            <a:latin typeface="Calibri"/>
            <a:ea typeface="+mn-ea"/>
            <a:cs typeface="+mn-cs"/>
          </a:endParaRPr>
        </a:p>
        <a:p>
          <a:pPr marL="0" lvl="0" indent="0" algn="ctr" defTabSz="1066800">
            <a:lnSpc>
              <a:spcPct val="90000"/>
            </a:lnSpc>
            <a:spcBef>
              <a:spcPct val="0"/>
            </a:spcBef>
            <a:spcAft>
              <a:spcPct val="35000"/>
            </a:spcAft>
            <a:buClrTx/>
            <a:buSzTx/>
            <a:buFontTx/>
            <a:buNone/>
          </a:pPr>
          <a:endParaRPr kumimoji="0" lang="en-US" sz="2400" b="1" i="0" u="none" strike="noStrike" kern="1200" cap="none" spc="0" normalizeH="0" baseline="0" noProof="0">
            <a:ln>
              <a:noFill/>
            </a:ln>
            <a:solidFill>
              <a:schemeClr val="tx2"/>
            </a:solidFill>
            <a:effectLst/>
            <a:uLnTx/>
            <a:uFillTx/>
            <a:latin typeface="Calibri"/>
            <a:ea typeface="+mn-ea"/>
            <a:cs typeface="+mn-cs"/>
          </a:endParaRPr>
        </a:p>
        <a:p>
          <a:pPr marL="0" lvl="0" indent="0" algn="ctr" defTabSz="1066800">
            <a:lnSpc>
              <a:spcPct val="90000"/>
            </a:lnSpc>
            <a:spcBef>
              <a:spcPct val="0"/>
            </a:spcBef>
            <a:spcAft>
              <a:spcPct val="35000"/>
            </a:spcAft>
            <a:buClrTx/>
            <a:buSzTx/>
            <a:buFontTx/>
            <a:buNone/>
          </a:pPr>
          <a:endParaRPr kumimoji="0" lang="en-US" sz="2400" b="1" i="0" u="none" strike="noStrike" kern="1200" cap="none" spc="0" normalizeH="0" baseline="0" noProof="0">
            <a:ln>
              <a:noFill/>
            </a:ln>
            <a:solidFill>
              <a:schemeClr val="tx2"/>
            </a:solidFill>
            <a:effectLst/>
            <a:uLnTx/>
            <a:uFillTx/>
            <a:latin typeface="Calibri"/>
            <a:ea typeface="+mn-ea"/>
            <a:cs typeface="+mn-cs"/>
          </a:endParaRPr>
        </a:p>
        <a:p>
          <a:pPr marL="0" lvl="0" indent="0" algn="ctr" defTabSz="1066800">
            <a:lnSpc>
              <a:spcPct val="90000"/>
            </a:lnSpc>
            <a:spcBef>
              <a:spcPct val="0"/>
            </a:spcBef>
            <a:spcAft>
              <a:spcPct val="35000"/>
            </a:spcAft>
            <a:buClrTx/>
            <a:buSzTx/>
            <a:buFontTx/>
            <a:buNone/>
          </a:pPr>
          <a:endParaRPr kumimoji="0" lang="en-US" sz="2400" b="1" i="0" u="none" strike="noStrike" kern="1200" cap="none" spc="0" normalizeH="0" baseline="0" noProof="0">
            <a:ln>
              <a:noFill/>
            </a:ln>
            <a:solidFill>
              <a:schemeClr val="tx2"/>
            </a:solidFill>
            <a:effectLst/>
            <a:uLnTx/>
            <a:uFillTx/>
            <a:latin typeface="Calibri"/>
            <a:ea typeface="+mn-ea"/>
            <a:cs typeface="+mn-cs"/>
          </a:endParaRPr>
        </a:p>
        <a:p>
          <a:pPr marL="0" lvl="0" indent="0" algn="ctr" defTabSz="1066800">
            <a:lnSpc>
              <a:spcPct val="90000"/>
            </a:lnSpc>
            <a:spcBef>
              <a:spcPct val="0"/>
            </a:spcBef>
            <a:spcAft>
              <a:spcPct val="35000"/>
            </a:spcAft>
            <a:buClrTx/>
            <a:buSzTx/>
            <a:buFontTx/>
            <a:buNone/>
          </a:pPr>
          <a:endParaRPr kumimoji="0" lang="en-US" sz="1800" b="1" i="0" u="none" strike="noStrike" kern="1200" cap="none" spc="0" normalizeH="0" baseline="0" noProof="0">
            <a:ln>
              <a:noFill/>
            </a:ln>
            <a:solidFill>
              <a:schemeClr val="tx2"/>
            </a:solidFill>
            <a:effectLst/>
            <a:uLnTx/>
            <a:uFillTx/>
            <a:latin typeface="Calibri"/>
            <a:ea typeface="+mn-ea"/>
            <a:cs typeface="+mn-cs"/>
          </a:endParaRPr>
        </a:p>
        <a:p>
          <a:pPr marL="0" lvl="0" indent="0" algn="ctr" defTabSz="1066800">
            <a:lnSpc>
              <a:spcPct val="90000"/>
            </a:lnSpc>
            <a:spcBef>
              <a:spcPct val="0"/>
            </a:spcBef>
            <a:spcAft>
              <a:spcPct val="35000"/>
            </a:spcAft>
            <a:buClrTx/>
            <a:buSzTx/>
            <a:buFontTx/>
            <a:buNone/>
          </a:pPr>
          <a:r>
            <a:rPr kumimoji="0" lang="en-US" sz="2400" b="1" i="0" u="none" strike="noStrike" kern="1200" cap="none" spc="0" normalizeH="0" baseline="0" noProof="0">
              <a:ln>
                <a:noFill/>
              </a:ln>
              <a:solidFill>
                <a:schemeClr val="tx2"/>
              </a:solidFill>
              <a:effectLst/>
              <a:uLnTx/>
              <a:uFillTx/>
              <a:latin typeface="Calibri"/>
              <a:ea typeface="+mn-ea"/>
              <a:cs typeface="+mn-cs"/>
            </a:rPr>
            <a:t>Text to Image</a:t>
          </a:r>
        </a:p>
        <a:p>
          <a:pPr marL="0" lvl="0" indent="0" algn="ctr" defTabSz="1066800">
            <a:lnSpc>
              <a:spcPct val="90000"/>
            </a:lnSpc>
            <a:spcBef>
              <a:spcPct val="0"/>
            </a:spcBef>
            <a:spcAft>
              <a:spcPct val="35000"/>
            </a:spcAft>
            <a:buClrTx/>
            <a:buSzTx/>
            <a:buFontTx/>
            <a:buNone/>
          </a:pPr>
          <a:endParaRPr kumimoji="0" lang="en-US" sz="2400" b="1" i="0" u="none" strike="noStrike" kern="1200" cap="none" spc="0" normalizeH="0" baseline="0" noProof="0">
            <a:ln>
              <a:noFill/>
            </a:ln>
            <a:solidFill>
              <a:schemeClr val="tx2"/>
            </a:solidFill>
            <a:effectLst/>
            <a:uLnTx/>
            <a:uFillTx/>
            <a:latin typeface="Calibri"/>
            <a:ea typeface="+mn-ea"/>
            <a:cs typeface="+mn-cs"/>
          </a:endParaRPr>
        </a:p>
        <a:p>
          <a:pPr marL="0" lvl="0" indent="0" algn="ctr" defTabSz="1066800">
            <a:lnSpc>
              <a:spcPct val="90000"/>
            </a:lnSpc>
            <a:spcBef>
              <a:spcPct val="0"/>
            </a:spcBef>
            <a:spcAft>
              <a:spcPct val="35000"/>
            </a:spcAft>
            <a:buClrTx/>
            <a:buSzTx/>
            <a:buFontTx/>
            <a:buNone/>
          </a:pPr>
          <a:r>
            <a:rPr kumimoji="0" lang="en-US" sz="2400" b="0" i="0" u="none" strike="noStrike" kern="1200" cap="none" spc="0" normalizeH="0" baseline="0" noProof="0">
              <a:ln>
                <a:noFill/>
              </a:ln>
              <a:solidFill>
                <a:schemeClr val="tx2"/>
              </a:solidFill>
              <a:effectLst/>
              <a:uLnTx/>
              <a:uFillTx/>
              <a:latin typeface="Calibri"/>
              <a:ea typeface="+mn-ea"/>
              <a:cs typeface="+mn-cs"/>
            </a:rPr>
            <a:t>Entering text prompts to generate new </a:t>
          </a:r>
          <a:r>
            <a:rPr kumimoji="0" lang="en-US" sz="2400" b="0" i="0" u="none" strike="noStrike" kern="1200" cap="none" spc="0" normalizeH="0" baseline="0" noProof="0" err="1">
              <a:ln>
                <a:noFill/>
              </a:ln>
              <a:solidFill>
                <a:schemeClr val="tx2"/>
              </a:solidFill>
              <a:effectLst/>
              <a:uLnTx/>
              <a:uFillTx/>
              <a:latin typeface="Calibri"/>
              <a:ea typeface="+mn-ea"/>
              <a:cs typeface="+mn-cs"/>
            </a:rPr>
            <a:t>CSAM</a:t>
          </a:r>
          <a:r>
            <a:rPr kumimoji="0" lang="en-US" sz="2400" b="0" i="0" u="none" strike="noStrike" kern="1200" cap="none" spc="0" normalizeH="0" baseline="0" noProof="0">
              <a:ln>
                <a:noFill/>
              </a:ln>
              <a:solidFill>
                <a:schemeClr val="tx2"/>
              </a:solidFill>
              <a:effectLst/>
              <a:uLnTx/>
              <a:uFillTx/>
              <a:latin typeface="Calibri"/>
              <a:ea typeface="+mn-ea"/>
              <a:cs typeface="+mn-cs"/>
            </a:rPr>
            <a:t> or alter previously uploaded files to make them sexually explicit.</a:t>
          </a:r>
          <a:endParaRPr lang="en-US" sz="2400" kern="1200">
            <a:solidFill>
              <a:schemeClr val="tx2"/>
            </a:solidFill>
          </a:endParaRPr>
        </a:p>
      </dsp:txBody>
      <dsp:txXfrm>
        <a:off x="7443637" y="0"/>
        <a:ext cx="3461537" cy="13271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F2F438-D463-416F-8994-BB6B1BADE48F}">
      <dsp:nvSpPr>
        <dsp:cNvPr id="0" name=""/>
        <dsp:cNvSpPr/>
      </dsp:nvSpPr>
      <dsp:spPr>
        <a:xfrm>
          <a:off x="1363" y="0"/>
          <a:ext cx="3543999" cy="442383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ClrTx/>
            <a:buSzTx/>
            <a:buFontTx/>
            <a:buNone/>
          </a:pPr>
          <a:endParaRPr kumimoji="0" lang="en-US" sz="2400" b="1" i="0" u="none" strike="noStrike" kern="1200" cap="none" spc="0" normalizeH="0" baseline="0" noProof="0" dirty="0">
            <a:ln>
              <a:noFill/>
            </a:ln>
            <a:solidFill>
              <a:schemeClr val="tx2"/>
            </a:solidFill>
            <a:effectLst/>
            <a:uLnTx/>
            <a:uFillTx/>
            <a:latin typeface="Calibri"/>
            <a:ea typeface="+mn-ea"/>
            <a:cs typeface="+mn-cs"/>
          </a:endParaRPr>
        </a:p>
        <a:p>
          <a:pPr marL="0" lvl="0" indent="0" algn="ctr" defTabSz="1066800">
            <a:lnSpc>
              <a:spcPct val="90000"/>
            </a:lnSpc>
            <a:spcBef>
              <a:spcPct val="0"/>
            </a:spcBef>
            <a:spcAft>
              <a:spcPct val="35000"/>
            </a:spcAft>
            <a:buClrTx/>
            <a:buSzTx/>
            <a:buFontTx/>
            <a:buNone/>
          </a:pPr>
          <a:endParaRPr kumimoji="0" lang="en-US" sz="2400" b="1" i="0" u="none" strike="noStrike" kern="1200" cap="none" spc="0" normalizeH="0" baseline="0" noProof="0" dirty="0">
            <a:ln>
              <a:noFill/>
            </a:ln>
            <a:solidFill>
              <a:schemeClr val="tx2"/>
            </a:solidFill>
            <a:effectLst/>
            <a:uLnTx/>
            <a:uFillTx/>
            <a:latin typeface="Calibri"/>
            <a:ea typeface="+mn-ea"/>
            <a:cs typeface="+mn-cs"/>
          </a:endParaRPr>
        </a:p>
        <a:p>
          <a:pPr marL="0" lvl="0" indent="0" algn="ctr" defTabSz="1066800">
            <a:lnSpc>
              <a:spcPct val="90000"/>
            </a:lnSpc>
            <a:spcBef>
              <a:spcPct val="0"/>
            </a:spcBef>
            <a:spcAft>
              <a:spcPct val="35000"/>
            </a:spcAft>
            <a:buClrTx/>
            <a:buSzTx/>
            <a:buFontTx/>
            <a:buNone/>
          </a:pPr>
          <a:endParaRPr kumimoji="0" lang="en-US" sz="2400" b="1" i="0" u="none" strike="noStrike" kern="1200" cap="none" spc="0" normalizeH="0" baseline="0" noProof="0" dirty="0">
            <a:ln>
              <a:noFill/>
            </a:ln>
            <a:solidFill>
              <a:schemeClr val="tx2"/>
            </a:solidFill>
            <a:effectLst/>
            <a:uLnTx/>
            <a:uFillTx/>
            <a:latin typeface="Calibri"/>
            <a:ea typeface="+mn-ea"/>
            <a:cs typeface="+mn-cs"/>
          </a:endParaRPr>
        </a:p>
        <a:p>
          <a:pPr marL="0" lvl="0" indent="0" algn="ctr" defTabSz="1066800">
            <a:lnSpc>
              <a:spcPct val="90000"/>
            </a:lnSpc>
            <a:spcBef>
              <a:spcPct val="0"/>
            </a:spcBef>
            <a:spcAft>
              <a:spcPct val="35000"/>
            </a:spcAft>
            <a:buClrTx/>
            <a:buSzTx/>
            <a:buFontTx/>
            <a:buNone/>
          </a:pPr>
          <a:endParaRPr kumimoji="0" lang="en-US" sz="2400" b="1" i="0" u="none" strike="noStrike" kern="1200" cap="none" spc="0" normalizeH="0" baseline="0" noProof="0" dirty="0">
            <a:ln>
              <a:noFill/>
            </a:ln>
            <a:solidFill>
              <a:schemeClr val="tx2"/>
            </a:solidFill>
            <a:effectLst/>
            <a:uLnTx/>
            <a:uFillTx/>
            <a:latin typeface="Calibri"/>
            <a:ea typeface="+mn-ea"/>
            <a:cs typeface="+mn-cs"/>
          </a:endParaRPr>
        </a:p>
        <a:p>
          <a:pPr marL="0" lvl="0" indent="0" algn="ctr" defTabSz="1066800">
            <a:lnSpc>
              <a:spcPct val="90000"/>
            </a:lnSpc>
            <a:spcBef>
              <a:spcPct val="0"/>
            </a:spcBef>
            <a:spcAft>
              <a:spcPct val="35000"/>
            </a:spcAft>
            <a:buClrTx/>
            <a:buSzTx/>
            <a:buFontTx/>
            <a:buNone/>
          </a:pPr>
          <a:endParaRPr kumimoji="0" lang="en-US" sz="2400" b="1" i="0" u="none" strike="noStrike" kern="1200" cap="none" spc="0" normalizeH="0" baseline="0" noProof="0" dirty="0">
            <a:ln>
              <a:noFill/>
            </a:ln>
            <a:solidFill>
              <a:schemeClr val="tx2"/>
            </a:solidFill>
            <a:effectLst/>
            <a:uLnTx/>
            <a:uFillTx/>
            <a:latin typeface="Calibri"/>
            <a:ea typeface="+mn-ea"/>
            <a:cs typeface="+mn-cs"/>
          </a:endParaRPr>
        </a:p>
        <a:p>
          <a:pPr marL="0" lvl="0" indent="0" algn="ctr" defTabSz="1066800">
            <a:lnSpc>
              <a:spcPct val="90000"/>
            </a:lnSpc>
            <a:spcBef>
              <a:spcPct val="0"/>
            </a:spcBef>
            <a:spcAft>
              <a:spcPct val="35000"/>
            </a:spcAft>
            <a:buClrTx/>
            <a:buSzTx/>
            <a:buFontTx/>
            <a:buNone/>
          </a:pPr>
          <a:endParaRPr kumimoji="0" lang="en-US" sz="2400" b="1" i="0" u="none" strike="noStrike" kern="1200" cap="none" spc="0" normalizeH="0" baseline="0" noProof="0" dirty="0">
            <a:ln>
              <a:noFill/>
            </a:ln>
            <a:solidFill>
              <a:schemeClr val="tx2"/>
            </a:solidFill>
            <a:effectLst/>
            <a:uLnTx/>
            <a:uFillTx/>
            <a:latin typeface="Calibri"/>
            <a:ea typeface="+mn-ea"/>
            <a:cs typeface="+mn-cs"/>
          </a:endParaRPr>
        </a:p>
        <a:p>
          <a:pPr marL="0" lvl="0" indent="0" algn="ctr" defTabSz="1066800">
            <a:lnSpc>
              <a:spcPct val="90000"/>
            </a:lnSpc>
            <a:spcBef>
              <a:spcPct val="0"/>
            </a:spcBef>
            <a:spcAft>
              <a:spcPct val="35000"/>
            </a:spcAft>
            <a:buClrTx/>
            <a:buSzTx/>
            <a:buFontTx/>
            <a:buNone/>
          </a:pPr>
          <a:r>
            <a:rPr kumimoji="0" lang="en-US" sz="2400" b="1" i="0" u="none" strike="noStrike" kern="1200" cap="none" spc="0" normalizeH="0" baseline="0" noProof="0" dirty="0">
              <a:ln>
                <a:noFill/>
              </a:ln>
              <a:solidFill>
                <a:schemeClr val="tx2"/>
              </a:solidFill>
              <a:effectLst/>
              <a:uLnTx/>
              <a:uFillTx/>
              <a:latin typeface="Calibri"/>
              <a:ea typeface="+mn-ea"/>
              <a:cs typeface="+mn-cs"/>
            </a:rPr>
            <a:t>Altering Known CSAM</a:t>
          </a:r>
        </a:p>
        <a:p>
          <a:pPr marL="0" lvl="0" indent="0" algn="ctr" defTabSz="1066800">
            <a:lnSpc>
              <a:spcPct val="90000"/>
            </a:lnSpc>
            <a:spcBef>
              <a:spcPct val="0"/>
            </a:spcBef>
            <a:spcAft>
              <a:spcPct val="35000"/>
            </a:spcAft>
            <a:buClrTx/>
            <a:buSzTx/>
            <a:buFontTx/>
            <a:buNone/>
          </a:pPr>
          <a:r>
            <a:rPr kumimoji="0" lang="en-US" sz="2400" b="0" i="0" u="none" strike="noStrike" kern="1200" cap="none" spc="0" normalizeH="0" baseline="0" noProof="0" dirty="0">
              <a:ln>
                <a:noFill/>
              </a:ln>
              <a:solidFill>
                <a:schemeClr val="tx2"/>
              </a:solidFill>
              <a:effectLst/>
              <a:uLnTx/>
              <a:uFillTx/>
              <a:latin typeface="Calibri"/>
              <a:ea typeface="+mn-ea"/>
              <a:cs typeface="+mn-cs"/>
            </a:rPr>
            <a:t>Uploading known CSAM to generate new CSAM based on existing images, including altering or adding new abusive elements (e.g., bondage or other forms of abuse) to existing images.</a:t>
          </a:r>
        </a:p>
      </dsp:txBody>
      <dsp:txXfrm>
        <a:off x="1363" y="0"/>
        <a:ext cx="3543999" cy="1327149"/>
      </dsp:txXfrm>
    </dsp:sp>
    <dsp:sp modelId="{086BAEB3-679D-458B-90A8-D8A711A5952F}">
      <dsp:nvSpPr>
        <dsp:cNvPr id="0" name=""/>
        <dsp:cNvSpPr/>
      </dsp:nvSpPr>
      <dsp:spPr>
        <a:xfrm>
          <a:off x="3811163" y="0"/>
          <a:ext cx="3543999" cy="442383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ClrTx/>
            <a:buSzTx/>
            <a:buFontTx/>
            <a:buNone/>
          </a:pPr>
          <a:endParaRPr kumimoji="0" lang="en-US" sz="2400" b="1" i="0" u="none" strike="noStrike" kern="1200" cap="none" spc="0" normalizeH="0" baseline="0" noProof="0" dirty="0">
            <a:ln>
              <a:noFill/>
            </a:ln>
            <a:solidFill>
              <a:schemeClr val="tx2"/>
            </a:solidFill>
            <a:effectLst/>
            <a:uLnTx/>
            <a:uFillTx/>
            <a:latin typeface="Calibri"/>
            <a:ea typeface="+mn-ea"/>
            <a:cs typeface="+mn-cs"/>
          </a:endParaRPr>
        </a:p>
        <a:p>
          <a:pPr marL="0" lvl="0" indent="0" algn="ctr" defTabSz="1066800">
            <a:lnSpc>
              <a:spcPct val="90000"/>
            </a:lnSpc>
            <a:spcBef>
              <a:spcPct val="0"/>
            </a:spcBef>
            <a:spcAft>
              <a:spcPct val="35000"/>
            </a:spcAft>
            <a:buClrTx/>
            <a:buSzTx/>
            <a:buFontTx/>
            <a:buNone/>
          </a:pPr>
          <a:endParaRPr kumimoji="0" lang="en-US" sz="2400" b="1" i="0" u="none" strike="noStrike" kern="1200" cap="none" spc="0" normalizeH="0" baseline="0" noProof="0" dirty="0">
            <a:ln>
              <a:noFill/>
            </a:ln>
            <a:solidFill>
              <a:schemeClr val="tx2"/>
            </a:solidFill>
            <a:effectLst/>
            <a:uLnTx/>
            <a:uFillTx/>
            <a:latin typeface="Calibri"/>
            <a:ea typeface="+mn-ea"/>
            <a:cs typeface="+mn-cs"/>
          </a:endParaRPr>
        </a:p>
        <a:p>
          <a:pPr marL="0" lvl="0" indent="0" algn="ctr" defTabSz="1066800">
            <a:lnSpc>
              <a:spcPct val="90000"/>
            </a:lnSpc>
            <a:spcBef>
              <a:spcPct val="0"/>
            </a:spcBef>
            <a:spcAft>
              <a:spcPct val="35000"/>
            </a:spcAft>
            <a:buClrTx/>
            <a:buSzTx/>
            <a:buFontTx/>
            <a:buNone/>
          </a:pPr>
          <a:endParaRPr kumimoji="0" lang="en-US" sz="2400" b="1" i="0" u="none" strike="noStrike" kern="1200" cap="none" spc="0" normalizeH="0" baseline="0" noProof="0" dirty="0">
            <a:ln>
              <a:noFill/>
            </a:ln>
            <a:solidFill>
              <a:schemeClr val="tx2"/>
            </a:solidFill>
            <a:effectLst/>
            <a:uLnTx/>
            <a:uFillTx/>
            <a:latin typeface="Calibri"/>
            <a:ea typeface="+mn-ea"/>
            <a:cs typeface="+mn-cs"/>
          </a:endParaRPr>
        </a:p>
        <a:p>
          <a:pPr marL="0" lvl="0" indent="0" algn="ctr" defTabSz="1066800">
            <a:lnSpc>
              <a:spcPct val="90000"/>
            </a:lnSpc>
            <a:spcBef>
              <a:spcPct val="0"/>
            </a:spcBef>
            <a:spcAft>
              <a:spcPct val="35000"/>
            </a:spcAft>
            <a:buClrTx/>
            <a:buSzTx/>
            <a:buFontTx/>
            <a:buNone/>
          </a:pPr>
          <a:endParaRPr kumimoji="0" lang="en-US" sz="2400" b="1" i="0" u="none" strike="noStrike" kern="1200" cap="none" spc="0" normalizeH="0" baseline="0" noProof="0" dirty="0">
            <a:ln>
              <a:noFill/>
            </a:ln>
            <a:solidFill>
              <a:schemeClr val="tx2"/>
            </a:solidFill>
            <a:effectLst/>
            <a:uLnTx/>
            <a:uFillTx/>
            <a:latin typeface="Calibri"/>
            <a:ea typeface="+mn-ea"/>
            <a:cs typeface="+mn-cs"/>
          </a:endParaRPr>
        </a:p>
        <a:p>
          <a:pPr marL="0" lvl="0" indent="0" algn="ctr" defTabSz="1066800">
            <a:lnSpc>
              <a:spcPct val="90000"/>
            </a:lnSpc>
            <a:spcBef>
              <a:spcPct val="0"/>
            </a:spcBef>
            <a:spcAft>
              <a:spcPct val="35000"/>
            </a:spcAft>
            <a:buClrTx/>
            <a:buSzTx/>
            <a:buFontTx/>
            <a:buNone/>
          </a:pPr>
          <a:endParaRPr kumimoji="0" lang="en-US" sz="2400" b="1" i="0" u="none" strike="noStrike" kern="1200" cap="none" spc="0" normalizeH="0" baseline="0" noProof="0" dirty="0">
            <a:ln>
              <a:noFill/>
            </a:ln>
            <a:solidFill>
              <a:schemeClr val="tx2"/>
            </a:solidFill>
            <a:effectLst/>
            <a:uLnTx/>
            <a:uFillTx/>
            <a:latin typeface="Calibri"/>
            <a:ea typeface="+mn-ea"/>
            <a:cs typeface="+mn-cs"/>
          </a:endParaRPr>
        </a:p>
        <a:p>
          <a:pPr marL="0" lvl="0" indent="0" algn="ctr" defTabSz="1066800">
            <a:lnSpc>
              <a:spcPct val="90000"/>
            </a:lnSpc>
            <a:spcBef>
              <a:spcPct val="0"/>
            </a:spcBef>
            <a:spcAft>
              <a:spcPct val="35000"/>
            </a:spcAft>
            <a:buClrTx/>
            <a:buSzTx/>
            <a:buFontTx/>
            <a:buNone/>
          </a:pPr>
          <a:endParaRPr kumimoji="0" lang="en-US" sz="2400" b="1" i="0" u="none" strike="noStrike" kern="1200" cap="none" spc="0" normalizeH="0" baseline="0" noProof="0" dirty="0">
            <a:ln>
              <a:noFill/>
            </a:ln>
            <a:solidFill>
              <a:schemeClr val="tx2"/>
            </a:solidFill>
            <a:effectLst/>
            <a:uLnTx/>
            <a:uFillTx/>
            <a:latin typeface="Calibri"/>
            <a:ea typeface="+mn-ea"/>
            <a:cs typeface="+mn-cs"/>
          </a:endParaRPr>
        </a:p>
        <a:p>
          <a:pPr marL="0" lvl="0" indent="0" algn="ctr" defTabSz="1066800">
            <a:lnSpc>
              <a:spcPct val="90000"/>
            </a:lnSpc>
            <a:spcBef>
              <a:spcPct val="0"/>
            </a:spcBef>
            <a:spcAft>
              <a:spcPct val="35000"/>
            </a:spcAft>
            <a:buClrTx/>
            <a:buSzTx/>
            <a:buFontTx/>
            <a:buNone/>
          </a:pPr>
          <a:r>
            <a:rPr kumimoji="0" lang="en-US" sz="2400" b="1" i="0" u="none" strike="noStrike" kern="1200" cap="none" spc="0" normalizeH="0" baseline="0" noProof="0" dirty="0">
              <a:ln>
                <a:noFill/>
              </a:ln>
              <a:solidFill>
                <a:schemeClr val="tx2"/>
              </a:solidFill>
              <a:effectLst/>
              <a:uLnTx/>
              <a:uFillTx/>
              <a:latin typeface="Calibri"/>
              <a:ea typeface="+mn-ea"/>
              <a:cs typeface="+mn-cs"/>
            </a:rPr>
            <a:t>Altering Innocuous Images</a:t>
          </a:r>
        </a:p>
        <a:p>
          <a:pPr marL="0" lvl="0" indent="0" algn="ctr" defTabSz="1066800">
            <a:lnSpc>
              <a:spcPct val="90000"/>
            </a:lnSpc>
            <a:spcBef>
              <a:spcPct val="0"/>
            </a:spcBef>
            <a:spcAft>
              <a:spcPct val="35000"/>
            </a:spcAft>
            <a:buClrTx/>
            <a:buSzTx/>
            <a:buFontTx/>
            <a:buNone/>
          </a:pPr>
          <a:r>
            <a:rPr kumimoji="0" lang="en-US" sz="2400" b="0" i="0" u="none" strike="noStrike" kern="1200" cap="none" spc="0" normalizeH="0" baseline="0" noProof="0" dirty="0">
              <a:ln>
                <a:noFill/>
              </a:ln>
              <a:solidFill>
                <a:schemeClr val="tx2"/>
              </a:solidFill>
              <a:effectLst/>
              <a:uLnTx/>
              <a:uFillTx/>
              <a:latin typeface="Calibri"/>
              <a:ea typeface="+mn-ea"/>
              <a:cs typeface="+mn-cs"/>
            </a:rPr>
            <a:t>Uploading innocuous images of a child to generate sexually explicit content for personal gratification, to use to sexually extort a child, and/or to humiliate and embarrass the child. </a:t>
          </a:r>
          <a:endParaRPr lang="en-US" sz="2400" kern="1200" dirty="0">
            <a:solidFill>
              <a:schemeClr val="tx2"/>
            </a:solidFill>
          </a:endParaRPr>
        </a:p>
      </dsp:txBody>
      <dsp:txXfrm>
        <a:off x="3811163" y="0"/>
        <a:ext cx="3543999" cy="1327149"/>
      </dsp:txXfrm>
    </dsp:sp>
    <dsp:sp modelId="{DF874E79-FD76-40AA-B5D1-42232E833D5D}">
      <dsp:nvSpPr>
        <dsp:cNvPr id="0" name=""/>
        <dsp:cNvSpPr/>
      </dsp:nvSpPr>
      <dsp:spPr>
        <a:xfrm>
          <a:off x="7620962" y="0"/>
          <a:ext cx="3543999" cy="442383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ClrTx/>
            <a:buSzTx/>
            <a:buFontTx/>
            <a:buNone/>
          </a:pPr>
          <a:endParaRPr kumimoji="0" lang="en-US" sz="2400" b="1" i="0" u="none" strike="noStrike" kern="1200" cap="none" spc="0" normalizeH="0" baseline="0" noProof="0">
            <a:ln>
              <a:noFill/>
            </a:ln>
            <a:solidFill>
              <a:schemeClr val="tx2"/>
            </a:solidFill>
            <a:effectLst/>
            <a:uLnTx/>
            <a:uFillTx/>
            <a:latin typeface="Calibri"/>
            <a:ea typeface="+mn-ea"/>
            <a:cs typeface="+mn-cs"/>
          </a:endParaRPr>
        </a:p>
        <a:p>
          <a:pPr marL="0" lvl="0" indent="0" algn="ctr" defTabSz="1066800">
            <a:lnSpc>
              <a:spcPct val="90000"/>
            </a:lnSpc>
            <a:spcBef>
              <a:spcPct val="0"/>
            </a:spcBef>
            <a:spcAft>
              <a:spcPct val="35000"/>
            </a:spcAft>
            <a:buClrTx/>
            <a:buSzTx/>
            <a:buFontTx/>
            <a:buNone/>
          </a:pPr>
          <a:endParaRPr kumimoji="0" lang="en-US" sz="2400" b="1" i="0" u="none" strike="noStrike" kern="1200" cap="none" spc="0" normalizeH="0" baseline="0" noProof="0">
            <a:ln>
              <a:noFill/>
            </a:ln>
            <a:solidFill>
              <a:schemeClr val="tx2"/>
            </a:solidFill>
            <a:effectLst/>
            <a:uLnTx/>
            <a:uFillTx/>
            <a:latin typeface="Calibri"/>
            <a:ea typeface="+mn-ea"/>
            <a:cs typeface="+mn-cs"/>
          </a:endParaRPr>
        </a:p>
        <a:p>
          <a:pPr marL="0" lvl="0" indent="0" algn="ctr" defTabSz="1066800">
            <a:lnSpc>
              <a:spcPct val="90000"/>
            </a:lnSpc>
            <a:spcBef>
              <a:spcPct val="0"/>
            </a:spcBef>
            <a:spcAft>
              <a:spcPct val="35000"/>
            </a:spcAft>
            <a:buClrTx/>
            <a:buSzTx/>
            <a:buFontTx/>
            <a:buNone/>
          </a:pPr>
          <a:endParaRPr kumimoji="0" lang="en-US" sz="2400" b="1" i="0" u="none" strike="noStrike" kern="1200" cap="none" spc="0" normalizeH="0" baseline="0" noProof="0">
            <a:ln>
              <a:noFill/>
            </a:ln>
            <a:solidFill>
              <a:schemeClr val="tx2"/>
            </a:solidFill>
            <a:effectLst/>
            <a:uLnTx/>
            <a:uFillTx/>
            <a:latin typeface="Calibri"/>
            <a:ea typeface="+mn-ea"/>
            <a:cs typeface="+mn-cs"/>
          </a:endParaRPr>
        </a:p>
        <a:p>
          <a:pPr marL="0" lvl="0" indent="0" algn="ctr" defTabSz="1066800">
            <a:lnSpc>
              <a:spcPct val="90000"/>
            </a:lnSpc>
            <a:spcBef>
              <a:spcPct val="0"/>
            </a:spcBef>
            <a:spcAft>
              <a:spcPct val="35000"/>
            </a:spcAft>
            <a:buClrTx/>
            <a:buSzTx/>
            <a:buFontTx/>
            <a:buNone/>
          </a:pPr>
          <a:endParaRPr kumimoji="0" lang="en-US" sz="2400" b="1" i="0" u="none" strike="noStrike" kern="1200" cap="none" spc="0" normalizeH="0" baseline="0" noProof="0">
            <a:ln>
              <a:noFill/>
            </a:ln>
            <a:solidFill>
              <a:schemeClr val="tx2"/>
            </a:solidFill>
            <a:effectLst/>
            <a:uLnTx/>
            <a:uFillTx/>
            <a:latin typeface="Calibri"/>
            <a:ea typeface="+mn-ea"/>
            <a:cs typeface="+mn-cs"/>
          </a:endParaRPr>
        </a:p>
        <a:p>
          <a:pPr marL="0" lvl="0" indent="0" algn="ctr" defTabSz="1066800">
            <a:lnSpc>
              <a:spcPct val="90000"/>
            </a:lnSpc>
            <a:spcBef>
              <a:spcPct val="0"/>
            </a:spcBef>
            <a:spcAft>
              <a:spcPts val="1600"/>
            </a:spcAft>
            <a:buClrTx/>
            <a:buSzTx/>
            <a:buFontTx/>
            <a:buNone/>
          </a:pPr>
          <a:endParaRPr kumimoji="0" lang="en-US" sz="2400" b="1" i="0" u="none" strike="noStrike" kern="1200" cap="none" spc="0" normalizeH="0" baseline="0" noProof="0">
            <a:ln>
              <a:noFill/>
            </a:ln>
            <a:solidFill>
              <a:schemeClr val="tx2"/>
            </a:solidFill>
            <a:effectLst/>
            <a:uLnTx/>
            <a:uFillTx/>
            <a:latin typeface="Calibri"/>
            <a:ea typeface="+mn-ea"/>
            <a:cs typeface="+mn-cs"/>
          </a:endParaRPr>
        </a:p>
        <a:p>
          <a:pPr marL="0" lvl="0" indent="0" algn="ctr" defTabSz="1066800">
            <a:lnSpc>
              <a:spcPct val="90000"/>
            </a:lnSpc>
            <a:spcBef>
              <a:spcPct val="0"/>
            </a:spcBef>
            <a:spcAft>
              <a:spcPts val="1008"/>
            </a:spcAft>
            <a:buClrTx/>
            <a:buSzTx/>
            <a:buFontTx/>
            <a:buNone/>
          </a:pPr>
          <a:r>
            <a:rPr kumimoji="0" lang="en-US" sz="2400" b="1" i="0" u="none" strike="noStrike" kern="1200" cap="none" spc="0" normalizeH="0" baseline="0" noProof="0">
              <a:ln>
                <a:noFill/>
              </a:ln>
              <a:solidFill>
                <a:schemeClr val="tx2"/>
              </a:solidFill>
              <a:effectLst/>
              <a:uLnTx/>
              <a:uFillTx/>
              <a:latin typeface="Calibri"/>
              <a:ea typeface="+mn-ea"/>
              <a:cs typeface="+mn-cs"/>
            </a:rPr>
            <a:t>Training Data Sets</a:t>
          </a:r>
        </a:p>
        <a:p>
          <a:pPr marL="0" lvl="0" indent="0" algn="ctr" defTabSz="1066800">
            <a:lnSpc>
              <a:spcPct val="90000"/>
            </a:lnSpc>
            <a:spcBef>
              <a:spcPct val="0"/>
            </a:spcBef>
            <a:spcAft>
              <a:spcPct val="35000"/>
            </a:spcAft>
            <a:buClrTx/>
            <a:buSzTx/>
            <a:buFontTx/>
            <a:buNone/>
          </a:pPr>
          <a:r>
            <a:rPr kumimoji="0" lang="en-US" sz="2400" b="0" i="0" u="none" strike="noStrike" kern="1200" cap="none" spc="0" normalizeH="0" baseline="0" noProof="0">
              <a:ln>
                <a:noFill/>
              </a:ln>
              <a:solidFill>
                <a:schemeClr val="tx2"/>
              </a:solidFill>
              <a:effectLst/>
              <a:uLnTx/>
              <a:uFillTx/>
              <a:latin typeface="Calibri"/>
              <a:ea typeface="+mn-ea"/>
              <a:cs typeface="+mn-cs"/>
            </a:rPr>
            <a:t>Data sets available online may contain </a:t>
          </a:r>
          <a:r>
            <a:rPr kumimoji="0" lang="en-US" sz="2400" b="0" i="0" u="none" strike="noStrike" kern="1200" cap="none" spc="0" normalizeH="0" baseline="0" noProof="0" err="1">
              <a:ln>
                <a:noFill/>
              </a:ln>
              <a:solidFill>
                <a:schemeClr val="tx2"/>
              </a:solidFill>
              <a:effectLst/>
              <a:uLnTx/>
              <a:uFillTx/>
              <a:latin typeface="Calibri"/>
              <a:ea typeface="+mn-ea"/>
              <a:cs typeface="+mn-cs"/>
            </a:rPr>
            <a:t>CSAM</a:t>
          </a:r>
          <a:r>
            <a:rPr kumimoji="0" lang="en-US" sz="2400" b="0" i="0" u="none" strike="noStrike" kern="1200" cap="none" spc="0" normalizeH="0" baseline="0" noProof="0">
              <a:ln>
                <a:noFill/>
              </a:ln>
              <a:solidFill>
                <a:schemeClr val="tx2"/>
              </a:solidFill>
              <a:effectLst/>
              <a:uLnTx/>
              <a:uFillTx/>
              <a:latin typeface="Calibri"/>
              <a:ea typeface="+mn-ea"/>
              <a:cs typeface="+mn-cs"/>
            </a:rPr>
            <a:t> or other imagery depicting children, which GAI companies may detect or inadvertently use when training their models.</a:t>
          </a:r>
        </a:p>
      </dsp:txBody>
      <dsp:txXfrm>
        <a:off x="7620962" y="0"/>
        <a:ext cx="3543999" cy="13271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919D35-AB33-42D2-B5AA-3BB410C65184}">
      <dsp:nvSpPr>
        <dsp:cNvPr id="0" name=""/>
        <dsp:cNvSpPr/>
      </dsp:nvSpPr>
      <dsp:spPr>
        <a:xfrm>
          <a:off x="0" y="0"/>
          <a:ext cx="2969184" cy="504185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Self-Produced Imagery </a:t>
          </a:r>
          <a:endParaRPr lang="en-US" sz="2400" b="1" kern="1200" dirty="0"/>
        </a:p>
      </dsp:txBody>
      <dsp:txXfrm>
        <a:off x="0" y="0"/>
        <a:ext cx="2969184" cy="1512556"/>
      </dsp:txXfrm>
    </dsp:sp>
    <dsp:sp modelId="{E410F63F-84D5-4A9B-908B-758AAAD352DA}">
      <dsp:nvSpPr>
        <dsp:cNvPr id="0" name=""/>
        <dsp:cNvSpPr/>
      </dsp:nvSpPr>
      <dsp:spPr>
        <a:xfrm>
          <a:off x="178839" y="1514033"/>
          <a:ext cx="2613310" cy="152018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False pretense (child is unaware of bad intention)</a:t>
          </a:r>
        </a:p>
      </dsp:txBody>
      <dsp:txXfrm>
        <a:off x="223364" y="1558558"/>
        <a:ext cx="2524260" cy="1431138"/>
      </dsp:txXfrm>
    </dsp:sp>
    <dsp:sp modelId="{DFEDA5E3-DFE7-4F6E-B82C-3868E64655F8}">
      <dsp:nvSpPr>
        <dsp:cNvPr id="0" name=""/>
        <dsp:cNvSpPr/>
      </dsp:nvSpPr>
      <dsp:spPr>
        <a:xfrm>
          <a:off x="150490" y="3268096"/>
          <a:ext cx="2670009" cy="152018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kern="1200" dirty="0">
              <a:solidFill>
                <a:schemeClr val="tx1"/>
              </a:solidFill>
            </a:rPr>
            <a:t>Financial Sextortion</a:t>
          </a:r>
        </a:p>
        <a:p>
          <a:pPr marL="0" lvl="0" indent="0" algn="ctr" defTabSz="800100">
            <a:lnSpc>
              <a:spcPct val="90000"/>
            </a:lnSpc>
            <a:spcBef>
              <a:spcPct val="0"/>
            </a:spcBef>
            <a:spcAft>
              <a:spcPct val="35000"/>
            </a:spcAft>
            <a:buFont typeface="Arial" panose="020B0604020202020204" pitchFamily="34" charset="0"/>
            <a:buNone/>
          </a:pPr>
          <a:r>
            <a:rPr lang="en-US" sz="1800" kern="1200" dirty="0">
              <a:solidFill>
                <a:schemeClr val="tx1"/>
              </a:solidFill>
            </a:rPr>
            <a:t>Online Enticement</a:t>
          </a:r>
        </a:p>
        <a:p>
          <a:pPr marL="0" lvl="0" indent="0" algn="ctr" defTabSz="800100">
            <a:lnSpc>
              <a:spcPct val="90000"/>
            </a:lnSpc>
            <a:spcBef>
              <a:spcPct val="0"/>
            </a:spcBef>
            <a:spcAft>
              <a:spcPct val="35000"/>
            </a:spcAft>
            <a:buFont typeface="Arial" panose="020B0604020202020204" pitchFamily="34" charset="0"/>
            <a:buNone/>
          </a:pPr>
          <a:r>
            <a:rPr lang="en-US" sz="1800" kern="1200" dirty="0">
              <a:solidFill>
                <a:schemeClr val="tx1"/>
              </a:solidFill>
            </a:rPr>
            <a:t>Child Sex Trafficking</a:t>
          </a:r>
        </a:p>
      </dsp:txBody>
      <dsp:txXfrm>
        <a:off x="195015" y="3312621"/>
        <a:ext cx="2580959" cy="1431138"/>
      </dsp:txXfrm>
    </dsp:sp>
    <dsp:sp modelId="{2EE8A668-5C49-4363-9352-07FA26FDE7AC}">
      <dsp:nvSpPr>
        <dsp:cNvPr id="0" name=""/>
        <dsp:cNvSpPr/>
      </dsp:nvSpPr>
      <dsp:spPr>
        <a:xfrm>
          <a:off x="3192776" y="0"/>
          <a:ext cx="2969184" cy="504185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Commercial CSAM</a:t>
          </a:r>
        </a:p>
      </dsp:txBody>
      <dsp:txXfrm>
        <a:off x="3192776" y="0"/>
        <a:ext cx="2969184" cy="1512556"/>
      </dsp:txXfrm>
    </dsp:sp>
    <dsp:sp modelId="{D063BAA6-AC03-4671-BD23-40AED6A43F5F}">
      <dsp:nvSpPr>
        <dsp:cNvPr id="0" name=""/>
        <dsp:cNvSpPr/>
      </dsp:nvSpPr>
      <dsp:spPr>
        <a:xfrm>
          <a:off x="3373314" y="1513245"/>
          <a:ext cx="2608108" cy="150209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rPr>
            <a:t>Production and selling of images and videos (often coerced)</a:t>
          </a:r>
        </a:p>
      </dsp:txBody>
      <dsp:txXfrm>
        <a:off x="3417309" y="1557240"/>
        <a:ext cx="2520118" cy="1414102"/>
      </dsp:txXfrm>
    </dsp:sp>
    <dsp:sp modelId="{14928A26-B706-46DD-A113-C4A3E3B00340}">
      <dsp:nvSpPr>
        <dsp:cNvPr id="0" name=""/>
        <dsp:cNvSpPr/>
      </dsp:nvSpPr>
      <dsp:spPr>
        <a:xfrm>
          <a:off x="3373314" y="3245027"/>
          <a:ext cx="2608108" cy="154404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Child Sex Trafficking </a:t>
          </a:r>
        </a:p>
        <a:p>
          <a:pPr marL="0" lvl="0" indent="0" algn="ctr" defTabSz="800100">
            <a:lnSpc>
              <a:spcPct val="90000"/>
            </a:lnSpc>
            <a:spcBef>
              <a:spcPct val="0"/>
            </a:spcBef>
            <a:spcAft>
              <a:spcPct val="35000"/>
            </a:spcAft>
            <a:buNone/>
          </a:pPr>
          <a:r>
            <a:rPr lang="en-US" sz="1600" kern="1200">
              <a:solidFill>
                <a:schemeClr val="tx1"/>
              </a:solidFill>
            </a:rPr>
            <a:t>“Marketing the child</a:t>
          </a:r>
          <a:r>
            <a:rPr lang="en-US" sz="1800" kern="1200">
              <a:solidFill>
                <a:schemeClr val="tx1"/>
              </a:solidFill>
            </a:rPr>
            <a:t>”</a:t>
          </a:r>
        </a:p>
        <a:p>
          <a:pPr marL="0" lvl="0" indent="0" algn="ctr" defTabSz="800100">
            <a:lnSpc>
              <a:spcPct val="90000"/>
            </a:lnSpc>
            <a:spcBef>
              <a:spcPct val="0"/>
            </a:spcBef>
            <a:spcAft>
              <a:spcPct val="35000"/>
            </a:spcAft>
            <a:buNone/>
          </a:pPr>
          <a:r>
            <a:rPr lang="en-US" sz="1400" kern="1200">
              <a:solidFill>
                <a:schemeClr val="tx1"/>
              </a:solidFill>
            </a:rPr>
            <a:t>Most often through SNS (i.e.: Premium Snapchat/Instagram)</a:t>
          </a:r>
        </a:p>
      </dsp:txBody>
      <dsp:txXfrm>
        <a:off x="3418538" y="3290251"/>
        <a:ext cx="2517660" cy="1453596"/>
      </dsp:txXfrm>
    </dsp:sp>
    <dsp:sp modelId="{B0501EB3-CE1A-4DCE-9D3A-1E0BFD68FB9E}">
      <dsp:nvSpPr>
        <dsp:cNvPr id="0" name=""/>
        <dsp:cNvSpPr/>
      </dsp:nvSpPr>
      <dsp:spPr>
        <a:xfrm>
          <a:off x="6392096" y="0"/>
          <a:ext cx="2969184" cy="504185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t>CSAM</a:t>
          </a:r>
          <a:endParaRPr lang="en-US" sz="6500" b="1" kern="1200"/>
        </a:p>
      </dsp:txBody>
      <dsp:txXfrm>
        <a:off x="6392096" y="0"/>
        <a:ext cx="2969184" cy="1512556"/>
      </dsp:txXfrm>
    </dsp:sp>
    <dsp:sp modelId="{65964DBE-1340-4C6D-AB00-61EFFA961E6D}">
      <dsp:nvSpPr>
        <dsp:cNvPr id="0" name=""/>
        <dsp:cNvSpPr/>
      </dsp:nvSpPr>
      <dsp:spPr>
        <a:xfrm>
          <a:off x="6520911" y="1554561"/>
          <a:ext cx="2757256" cy="124707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rPr>
            <a:t>Familial Trafficking and Child Sex Trafficking</a:t>
          </a:r>
        </a:p>
      </dsp:txBody>
      <dsp:txXfrm>
        <a:off x="6557437" y="1591087"/>
        <a:ext cx="2684204" cy="1174026"/>
      </dsp:txXfrm>
    </dsp:sp>
    <dsp:sp modelId="{73D8B984-5C98-42CB-86B2-B74F74A1C594}">
      <dsp:nvSpPr>
        <dsp:cNvPr id="0" name=""/>
        <dsp:cNvSpPr/>
      </dsp:nvSpPr>
      <dsp:spPr>
        <a:xfrm>
          <a:off x="6384650" y="3009230"/>
          <a:ext cx="2984078" cy="1818061"/>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Images and videos of a child in escort ads</a:t>
          </a:r>
        </a:p>
        <a:p>
          <a:pPr marL="0" lvl="0" indent="0" algn="ctr" defTabSz="800100">
            <a:lnSpc>
              <a:spcPct val="90000"/>
            </a:lnSpc>
            <a:spcBef>
              <a:spcPct val="0"/>
            </a:spcBef>
            <a:spcAft>
              <a:spcPct val="35000"/>
            </a:spcAft>
            <a:buNone/>
          </a:pPr>
          <a:r>
            <a:rPr lang="en-US" sz="1800" kern="1200" dirty="0">
              <a:solidFill>
                <a:schemeClr val="tx1"/>
              </a:solidFill>
            </a:rPr>
            <a:t>Production/distribution </a:t>
          </a:r>
        </a:p>
        <a:p>
          <a:pPr marL="0" lvl="0" indent="0" algn="ctr" defTabSz="800100">
            <a:lnSpc>
              <a:spcPct val="90000"/>
            </a:lnSpc>
            <a:spcBef>
              <a:spcPct val="0"/>
            </a:spcBef>
            <a:spcAft>
              <a:spcPct val="35000"/>
            </a:spcAft>
            <a:buNone/>
          </a:pPr>
          <a:r>
            <a:rPr lang="en-US" sz="1800" kern="1200" dirty="0">
              <a:solidFill>
                <a:schemeClr val="tx1"/>
              </a:solidFill>
            </a:rPr>
            <a:t>Exchange/Trade for other CSAM content or live child</a:t>
          </a:r>
        </a:p>
      </dsp:txBody>
      <dsp:txXfrm>
        <a:off x="6437899" y="3062479"/>
        <a:ext cx="2877580" cy="1711563"/>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C7CA87-848F-49EE-896E-A57D32A5C601}" type="datetimeFigureOut">
              <a:rPr lang="en-US" smtClean="0"/>
              <a:t>11/19/2025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E23416-E302-47D6-B7CB-0C8AAC6144A2}" type="slidenum">
              <a:rPr lang="en-US" smtClean="0"/>
              <a:t>‹#›</a:t>
            </a:fld>
            <a:endParaRPr lang="en-US"/>
          </a:p>
        </p:txBody>
      </p:sp>
    </p:spTree>
    <p:extLst>
      <p:ext uri="{BB962C8B-B14F-4D97-AF65-F5344CB8AC3E}">
        <p14:creationId xmlns:p14="http://schemas.microsoft.com/office/powerpoint/2010/main" val="102211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61B56-6701-5A2E-45AE-5E98764706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715756-609C-74C1-DFE2-165396072A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CBC78C-0A42-407C-4DB2-80F35ADDAF16}"/>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2A9FD24D-FE6F-2912-46C3-C86DEAAA8DB6}"/>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A3330E06-1BCE-FE61-0C64-52574B972C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AD8567-7DBB-4F3D-964F-5381A676AC5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3208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27040-3B22-4D1D-ADCE-B3E78B7EC9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F22B59-DED6-6606-1BCD-CEE255C726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375E96-1198-4E59-DE16-692F8C90CC5F}"/>
              </a:ext>
            </a:extLst>
          </p:cNvPr>
          <p:cNvSpPr>
            <a:spLocks noGrp="1"/>
          </p:cNvSpPr>
          <p:nvPr>
            <p:ph type="body" idx="1"/>
          </p:nvPr>
        </p:nvSpPr>
        <p:spPr/>
        <p:txBody>
          <a:bodyPr/>
          <a:lstStyle/>
          <a:p>
            <a:r>
              <a:rPr lang="en-US" dirty="0"/>
              <a:t>You may be curious how NCMEC is keeping up with report volume increases of this kind and I can assure you it is not by increasing our staffing level.  As a nonprofit who is reliant on government grants and private donations the number of staff never increases at the rate of reports.  We are instead leveraging technology.  Not only to manage the report volume by doing things like entity matching/people matching to group multiple reports that are related, or file matching to determine the images that have been reviewed previously to reduce the workload and exposure of our staff to CSAM, and also location prediction models to identify the geographic area around the world in which the identifiers in these reports resolve – but we are also leveraging technology to surface up the highest priority reports that involve immanent harm to a child to ensure those are handled quickly.  This includes using AI to alert us of reports involving a person with direct access to a child (often unmonitored access due to their position of trust), natural language processing alerts us to cases involving threats of suicide, self-harm, or express duress, and review of the files being reported not only for ones we have seen before but to flag if it appears the imagery was recently created.  Using various tools and technology allows us to manage the report load but also make sure it is flagged for our law enforcement partners around the world. </a:t>
            </a:r>
          </a:p>
        </p:txBody>
      </p:sp>
      <p:sp>
        <p:nvSpPr>
          <p:cNvPr id="4" name="Slide Number Placeholder 3">
            <a:extLst>
              <a:ext uri="{FF2B5EF4-FFF2-40B4-BE49-F238E27FC236}">
                <a16:creationId xmlns:a16="http://schemas.microsoft.com/office/drawing/2014/main" id="{C83789AD-7387-5F31-AA34-8DAE88DBE318}"/>
              </a:ext>
            </a:extLst>
          </p:cNvPr>
          <p:cNvSpPr>
            <a:spLocks noGrp="1"/>
          </p:cNvSpPr>
          <p:nvPr>
            <p:ph type="sldNum" sz="quarter" idx="10"/>
          </p:nvPr>
        </p:nvSpPr>
        <p:spPr/>
        <p:txBody>
          <a:bodyPr/>
          <a:lstStyle/>
          <a:p>
            <a:pPr marL="0" marR="0" lvl="0" indent="0" algn="r" defTabSz="946678" rtl="0" eaLnBrk="1" fontAlgn="auto" latinLnBrk="0" hangingPunct="1">
              <a:lnSpc>
                <a:spcPct val="100000"/>
              </a:lnSpc>
              <a:spcBef>
                <a:spcPts val="0"/>
              </a:spcBef>
              <a:spcAft>
                <a:spcPts val="0"/>
              </a:spcAft>
              <a:buClrTx/>
              <a:buSzTx/>
              <a:buFontTx/>
              <a:buNone/>
              <a:tabLst/>
              <a:defRPr/>
            </a:pPr>
            <a:fld id="{A836FA10-AFB2-4454-8BC5-80627E877AD6}" type="slidenum">
              <a:rPr kumimoji="0" lang="en-US" sz="19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46678" rtl="0" eaLnBrk="1" fontAlgn="auto" latinLnBrk="0" hangingPunct="1">
                <a:lnSpc>
                  <a:spcPct val="100000"/>
                </a:lnSpc>
                <a:spcBef>
                  <a:spcPts val="0"/>
                </a:spcBef>
                <a:spcAft>
                  <a:spcPts val="0"/>
                </a:spcAft>
                <a:buClrTx/>
                <a:buSzTx/>
                <a:buFontTx/>
                <a:buNone/>
                <a:tabLst/>
                <a:defRPr/>
              </a:pPr>
              <a:t>10</a:t>
            </a:fld>
            <a:endParaRPr kumimoji="0" lang="en-US" sz="19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6551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6F90E-4B62-9DC9-F800-0C269AD9BB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E93B79-9246-F86B-EDBB-46D593841B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50F708-8044-F4A8-B8B9-D9F300194F6C}"/>
              </a:ext>
            </a:extLst>
          </p:cNvPr>
          <p:cNvSpPr>
            <a:spLocks noGrp="1"/>
          </p:cNvSpPr>
          <p:nvPr>
            <p:ph type="body" idx="1"/>
          </p:nvPr>
        </p:nvSpPr>
        <p:spPr/>
        <p:txBody>
          <a:bodyPr/>
          <a:lstStyle/>
          <a:p>
            <a:r>
              <a:rPr lang="en-US" dirty="0"/>
              <a:t>This is the global landscape of our referrals.  Don’t squint to try and look specifically at Croatia.  I’m going to narrow in on that next </a:t>
            </a:r>
            <a:r>
              <a:rPr lang="en-US" dirty="0">
                <a:sym typeface="Wingdings" panose="05000000000000000000" pitchFamily="2" charset="2"/>
              </a:rPr>
              <a:t>  84% of the CyberTipline reports received last year resolved to locations outside the US. </a:t>
            </a:r>
            <a:r>
              <a:rPr lang="en-US" dirty="0"/>
              <a:t>NCMEC has forged partnerships with law enforcement in 167 countries and territories that receive CyberTipline reports, including Interpol and Europol. Interpol also assists in the dissemination of CyberTipline report information to certain countries where NCMEC doesn't have a direct connection to law enforcement. These important connections to law enforcement allow for a quick and seamless referral of CyberTipline reports to help ensure children around the world are safeguarded and offenders are held accountable. </a:t>
            </a:r>
          </a:p>
        </p:txBody>
      </p:sp>
      <p:sp>
        <p:nvSpPr>
          <p:cNvPr id="4" name="Slide Number Placeholder 3">
            <a:extLst>
              <a:ext uri="{FF2B5EF4-FFF2-40B4-BE49-F238E27FC236}">
                <a16:creationId xmlns:a16="http://schemas.microsoft.com/office/drawing/2014/main" id="{1428E998-5423-9349-B450-C17D0D9276C7}"/>
              </a:ext>
            </a:extLst>
          </p:cNvPr>
          <p:cNvSpPr>
            <a:spLocks noGrp="1"/>
          </p:cNvSpPr>
          <p:nvPr>
            <p:ph type="sldNum" sz="quarter" idx="10"/>
          </p:nvPr>
        </p:nvSpPr>
        <p:spPr/>
        <p:txBody>
          <a:bodyPr/>
          <a:lstStyle/>
          <a:p>
            <a:pPr marL="0" marR="0" lvl="0" indent="0" algn="r" defTabSz="946678" rtl="0" eaLnBrk="1" fontAlgn="auto" latinLnBrk="0" hangingPunct="1">
              <a:lnSpc>
                <a:spcPct val="100000"/>
              </a:lnSpc>
              <a:spcBef>
                <a:spcPts val="0"/>
              </a:spcBef>
              <a:spcAft>
                <a:spcPts val="0"/>
              </a:spcAft>
              <a:buClrTx/>
              <a:buSzTx/>
              <a:buFontTx/>
              <a:buNone/>
              <a:tabLst/>
              <a:defRPr/>
            </a:pPr>
            <a:fld id="{A836FA10-AFB2-4454-8BC5-80627E877AD6}" type="slidenum">
              <a:rPr kumimoji="0" lang="en-US" sz="19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46678" rtl="0" eaLnBrk="1" fontAlgn="auto" latinLnBrk="0" hangingPunct="1">
                <a:lnSpc>
                  <a:spcPct val="100000"/>
                </a:lnSpc>
                <a:spcBef>
                  <a:spcPts val="0"/>
                </a:spcBef>
                <a:spcAft>
                  <a:spcPts val="0"/>
                </a:spcAft>
                <a:buClrTx/>
                <a:buSzTx/>
                <a:buFontTx/>
                <a:buNone/>
                <a:tabLst/>
                <a:defRPr/>
              </a:pPr>
              <a:t>11</a:t>
            </a:fld>
            <a:endParaRPr kumimoji="0" lang="en-US" sz="19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2878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Year	   Total Number of Reports Received</a:t>
            </a:r>
          </a:p>
          <a:p>
            <a:r>
              <a:rPr lang="en-US" dirty="0"/>
              <a:t>2022			11,693</a:t>
            </a:r>
          </a:p>
          <a:p>
            <a:r>
              <a:rPr lang="en-US" dirty="0"/>
              <a:t>2023			16,339</a:t>
            </a:r>
          </a:p>
          <a:p>
            <a:r>
              <a:rPr lang="en-US" dirty="0"/>
              <a:t>2024			8,821</a:t>
            </a:r>
          </a:p>
          <a:p>
            <a:r>
              <a:rPr lang="en-US" dirty="0"/>
              <a:t>Jan 1, 2025 through Sep 30, 2025	6,587</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Croatia seems to follow general CyberTipline volumes (report volume went up as CT saw increases but decreased in '24/'25 similar to what CT has seen). Croatia also doesn't seem to be getting the volume of trends reports we see domestically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If they express interest in establishing Croatia to receive reports directly, let them know this is something we can easily support them with.</a:t>
            </a:r>
          </a:p>
          <a:p>
            <a:endParaRPr lang="en-US" dirty="0"/>
          </a:p>
          <a:p>
            <a:pPr rtl="0" fontAlgn="base"/>
            <a:r>
              <a:rPr lang="en-US" sz="1200" b="1" i="0" kern="1200" dirty="0">
                <a:solidFill>
                  <a:schemeClr val="tx1"/>
                </a:solidFill>
                <a:effectLst/>
                <a:latin typeface="+mn-lt"/>
                <a:ea typeface="+mn-ea"/>
                <a:cs typeface="+mn-cs"/>
              </a:rPr>
              <a:t>GAI Croatia Information: </a:t>
            </a:r>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Between the timeframe of 01/01/2022 and 09/30/2025, it does not appear that there was GAI nexus report submitted with the location of Croatia prior to July 2024. There is a total of 7 reports that were made available to Croatia Law Enforcement concerning Generative AI in the requested timeframe. There were 5 reports submitted by </a:t>
            </a:r>
            <a:r>
              <a:rPr lang="en-US" sz="1200" b="0" i="0" kern="1200" dirty="0" err="1">
                <a:solidFill>
                  <a:schemeClr val="tx1"/>
                </a:solidFill>
                <a:effectLst/>
                <a:latin typeface="+mn-lt"/>
                <a:ea typeface="+mn-ea"/>
                <a:cs typeface="+mn-cs"/>
              </a:rPr>
              <a:t>MediaLab</a:t>
            </a:r>
            <a:r>
              <a:rPr lang="en-US" sz="1200" b="0" i="0" kern="1200" dirty="0">
                <a:solidFill>
                  <a:schemeClr val="tx1"/>
                </a:solidFill>
                <a:effectLst/>
                <a:latin typeface="+mn-lt"/>
                <a:ea typeface="+mn-ea"/>
                <a:cs typeface="+mn-cs"/>
              </a:rPr>
              <a:t>/Kik to the CyberTipline in which the reporting company flagged the report as Generative AI. An additional </a:t>
            </a:r>
            <a:r>
              <a:rPr lang="en-US" sz="1200" b="0" i="0" kern="1200" dirty="0" err="1">
                <a:solidFill>
                  <a:schemeClr val="tx1"/>
                </a:solidFill>
                <a:effectLst/>
                <a:latin typeface="+mn-lt"/>
                <a:ea typeface="+mn-ea"/>
                <a:cs typeface="+mn-cs"/>
              </a:rPr>
              <a:t>MediaLab</a:t>
            </a:r>
            <a:r>
              <a:rPr lang="en-US" sz="1200" b="0" i="0" kern="1200" dirty="0">
                <a:solidFill>
                  <a:schemeClr val="tx1"/>
                </a:solidFill>
                <a:effectLst/>
                <a:latin typeface="+mn-lt"/>
                <a:ea typeface="+mn-ea"/>
                <a:cs typeface="+mn-cs"/>
              </a:rPr>
              <a:t>/Kik report and a report submitted by Bluesky have had file review by NCMEC analysts who have approved the content to be GAI. An important possible point to highlight is that in the reports we have seen submitted with the GAI nexus also contain files submitted that are confirmed to be ACP.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4BD16F-97C1-47C7-9652-EE5A7B4B4A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4757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Public Report Data Breakdown: </a:t>
            </a:r>
          </a:p>
          <a:p>
            <a:pPr rtl="0" fontAlgn="base"/>
            <a:r>
              <a:rPr lang="en-US" sz="1200" b="0" i="0" kern="1200" dirty="0">
                <a:solidFill>
                  <a:schemeClr val="tx1"/>
                </a:solidFill>
                <a:effectLst/>
                <a:latin typeface="+mn-lt"/>
                <a:ea typeface="+mn-ea"/>
                <a:cs typeface="+mn-cs"/>
              </a:rPr>
              <a:t>From Jan 2022-September 2025 the public team sent 26 reports to Europol for Croatia.  </a:t>
            </a:r>
          </a:p>
          <a:p>
            <a:pPr rtl="0" fontAlgn="base"/>
            <a:r>
              <a:rPr lang="en-US" sz="1200" b="0" i="0" kern="1200" dirty="0">
                <a:solidFill>
                  <a:schemeClr val="tx1"/>
                </a:solidFill>
                <a:effectLst/>
                <a:latin typeface="+mn-lt"/>
                <a:ea typeface="+mn-ea"/>
                <a:cs typeface="+mn-cs"/>
              </a:rPr>
              <a:t>We received 34 total reports, 26 were sent to Europol and the others were either left for federal review or sent to HSI or the FBI.  </a:t>
            </a:r>
          </a:p>
          <a:p>
            <a:pPr rtl="0" fontAlgn="base"/>
            <a:r>
              <a:rPr lang="en-US" sz="1200" b="0" i="0" kern="1200" dirty="0">
                <a:solidFill>
                  <a:schemeClr val="tx1"/>
                </a:solidFill>
                <a:effectLst/>
                <a:latin typeface="+mn-lt"/>
                <a:ea typeface="+mn-ea"/>
                <a:cs typeface="+mn-cs"/>
              </a:rPr>
              <a:t>Of those 26, 6 were survivor services reports. And of those 26, 6 were financial sextortion. We have received 0 SOE reports from the public with a nexus to Croatia.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Most frequent reporting ESPs:</a:t>
            </a:r>
          </a:p>
          <a:p>
            <a:pPr rtl="0" fontAlgn="base"/>
            <a:r>
              <a:rPr lang="en-US" sz="1200" b="0" i="0" kern="1200" dirty="0">
                <a:solidFill>
                  <a:schemeClr val="tx1"/>
                </a:solidFill>
                <a:effectLst/>
                <a:latin typeface="+mn-lt"/>
                <a:ea typeface="+mn-ea"/>
                <a:cs typeface="+mn-cs"/>
              </a:rPr>
              <a:t>Snapchat: 1,903 (30% of running 2025 total) </a:t>
            </a:r>
          </a:p>
          <a:p>
            <a:pPr rtl="0" fontAlgn="base"/>
            <a:r>
              <a:rPr lang="en-US" sz="1200" b="0" i="0" kern="1200" dirty="0">
                <a:solidFill>
                  <a:schemeClr val="tx1"/>
                </a:solidFill>
                <a:effectLst/>
                <a:latin typeface="+mn-lt"/>
                <a:ea typeface="+mn-ea"/>
                <a:cs typeface="+mn-cs"/>
              </a:rPr>
              <a:t>TikTok: 897 (14% of running 2025 total) </a:t>
            </a:r>
          </a:p>
          <a:p>
            <a:pPr rtl="0" fontAlgn="base"/>
            <a:r>
              <a:rPr lang="en-US" sz="1200" b="0" i="0" kern="1200" dirty="0">
                <a:solidFill>
                  <a:schemeClr val="tx1"/>
                </a:solidFill>
                <a:effectLst/>
                <a:latin typeface="+mn-lt"/>
                <a:ea typeface="+mn-ea"/>
                <a:cs typeface="+mn-cs"/>
              </a:rPr>
              <a:t>Instagram: 839 (13% of running 2025 total) </a:t>
            </a:r>
          </a:p>
          <a:p>
            <a:pPr rtl="0" fontAlgn="base"/>
            <a:r>
              <a:rPr lang="en-US" sz="1200" b="0" i="0" kern="1200" dirty="0">
                <a:solidFill>
                  <a:schemeClr val="tx1"/>
                </a:solidFill>
                <a:effectLst/>
                <a:latin typeface="+mn-lt"/>
                <a:ea typeface="+mn-ea"/>
                <a:cs typeface="+mn-cs"/>
              </a:rPr>
              <a:t>Discord: 685 (11% of running 2025 total) </a:t>
            </a:r>
          </a:p>
          <a:p>
            <a:pPr rtl="0" fontAlgn="base"/>
            <a:r>
              <a:rPr lang="en-US" sz="1200" b="0" i="0" kern="1200" dirty="0">
                <a:solidFill>
                  <a:schemeClr val="tx1"/>
                </a:solidFill>
                <a:effectLst/>
                <a:latin typeface="+mn-lt"/>
                <a:ea typeface="+mn-ea"/>
                <a:cs typeface="+mn-cs"/>
              </a:rPr>
              <a:t>Facebook: 423 (7% of running 2025 total) </a:t>
            </a:r>
          </a:p>
          <a:p>
            <a:pPr rtl="0" fontAlgn="base"/>
            <a:r>
              <a:rPr lang="en-US" sz="1200" b="0" i="0" kern="1200" dirty="0">
                <a:solidFill>
                  <a:schemeClr val="tx1"/>
                </a:solidFill>
                <a:effectLst/>
                <a:latin typeface="+mn-lt"/>
                <a:ea typeface="+mn-ea"/>
                <a:cs typeface="+mn-cs"/>
              </a:rPr>
              <a:t>Google, WhatsApp: 329 (5% of running 2025 total)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Most frequent IT2s:</a:t>
            </a:r>
          </a:p>
          <a:p>
            <a:pPr rtl="0" fontAlgn="base"/>
            <a:r>
              <a:rPr lang="en-US" sz="1200" b="0" i="0" kern="1200" dirty="0">
                <a:solidFill>
                  <a:schemeClr val="tx1"/>
                </a:solidFill>
                <a:effectLst/>
                <a:latin typeface="+mn-lt"/>
                <a:ea typeface="+mn-ea"/>
                <a:cs typeface="+mn-cs"/>
              </a:rPr>
              <a:t>Auto-referred International: 4825 (75% of running 2025 total) </a:t>
            </a:r>
          </a:p>
          <a:p>
            <a:pPr rtl="0" fontAlgn="base"/>
            <a:r>
              <a:rPr lang="en-US" sz="1200" b="0" i="0" kern="1200" dirty="0">
                <a:solidFill>
                  <a:schemeClr val="tx1"/>
                </a:solidFill>
                <a:effectLst/>
                <a:latin typeface="+mn-lt"/>
                <a:ea typeface="+mn-ea"/>
                <a:cs typeface="+mn-cs"/>
              </a:rPr>
              <a:t>ACP: 759 (12% of running 2025 total) </a:t>
            </a:r>
          </a:p>
          <a:p>
            <a:pPr rtl="0" fontAlgn="base"/>
            <a:r>
              <a:rPr lang="en-US" sz="1200" b="0" i="0" kern="1200" dirty="0">
                <a:solidFill>
                  <a:schemeClr val="tx1"/>
                </a:solidFill>
                <a:effectLst/>
                <a:latin typeface="+mn-lt"/>
                <a:ea typeface="+mn-ea"/>
                <a:cs typeface="+mn-cs"/>
              </a:rPr>
              <a:t>UCP: 370 (6% of running 2025 total) </a:t>
            </a:r>
          </a:p>
          <a:p>
            <a:pPr rtl="0" fontAlgn="base"/>
            <a:r>
              <a:rPr lang="en-US" sz="1200" b="0" i="0" kern="1200" dirty="0">
                <a:solidFill>
                  <a:schemeClr val="tx1"/>
                </a:solidFill>
                <a:effectLst/>
                <a:latin typeface="+mn-lt"/>
                <a:ea typeface="+mn-ea"/>
                <a:cs typeface="+mn-cs"/>
              </a:rPr>
              <a:t>OE-PT: 176 (3% of running 2025 total) </a:t>
            </a:r>
          </a:p>
          <a:p>
            <a:pPr rtl="0" fontAlgn="base"/>
            <a:r>
              <a:rPr lang="en-US" sz="1200" b="0" i="0" kern="1200" dirty="0">
                <a:solidFill>
                  <a:schemeClr val="tx1"/>
                </a:solidFill>
                <a:effectLst/>
                <a:latin typeface="+mn-lt"/>
                <a:ea typeface="+mn-ea"/>
                <a:cs typeface="+mn-cs"/>
              </a:rPr>
              <a:t>Unclothed Child Images: 131 (2% of running 2025 total)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4BD16F-97C1-47C7-9652-EE5A7B4B4A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9820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205368662</a:t>
            </a:r>
          </a:p>
          <a:p>
            <a:endParaRPr lang="en-US" dirty="0"/>
          </a:p>
          <a:p>
            <a:pPr rtl="0" fontAlgn="base"/>
            <a:r>
              <a:rPr lang="en-US" sz="1200" b="0" i="0" kern="1200" dirty="0">
                <a:solidFill>
                  <a:schemeClr val="tx1"/>
                </a:solidFill>
                <a:effectLst/>
                <a:latin typeface="+mn-lt"/>
                <a:ea typeface="+mn-ea"/>
                <a:cs typeface="+mn-cs"/>
              </a:rPr>
              <a:t>In January 2025, NCMEC’s CyberTipline received an escalated report from the ESP Snapchat regarding suspected child molestation. Upon a review of the uploaded files in the report, NCMEC analysts located numerous unfamiliar images and videos depicting sexual exploitation of a prepubescent female child. Based on the IP addresses reported by Snapchat, the suspect may have been located in Croatia.  </a:t>
            </a:r>
          </a:p>
          <a:p>
            <a:pPr rtl="0" fontAlgn="base"/>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This escalated report was immediately made available to Europol for Croatia for possible identification of the child victim. Based on feedback provided by law enforcement, the child victim's possibly identity has been confirmed and the investigation is ongoing. </a:t>
            </a:r>
          </a:p>
          <a:p>
            <a:endParaRPr lang="en-US" dirty="0"/>
          </a:p>
          <a:p>
            <a:r>
              <a:rPr lang="en-US" dirty="0"/>
              <a:t>==</a:t>
            </a:r>
          </a:p>
          <a:p>
            <a:endParaRPr lang="en-US" dirty="0"/>
          </a:p>
          <a:p>
            <a:r>
              <a:rPr lang="en-US" dirty="0"/>
              <a:t>This report was submitted by Snapchat concerning possible CHILD SEXUAL MOLESTATION and CHILD IMAGES (UNCLOTHED). This report/related reports appears to contain images/videos that appear UNFAMILIAR and may depict NEWLY PRODUCED and/or HOMEMADE CONTENT. Snapchat reported, "Live victim </a:t>
            </a:r>
            <a:r>
              <a:rPr lang="en-US" dirty="0" err="1"/>
              <a:t>ie</a:t>
            </a:r>
            <a:r>
              <a:rPr lang="en-US" dirty="0"/>
              <a:t>: molestation, sexual assault, rape, etc.". Based on the reported files and the reported chat log dated January 24, 2025, the reported suspect appears to share possible screenshots of CSAM images of a prepubescent female child. The reported suspect appears to claim the following: "Here look, that's my neighbor, I had sex with her, I know she's not pretty." Based on the reported comments provided by the intended recipient, the reported suspect may be 15 years old and alleged child victim may be 10 years old. It is unknown if the reported suspect has access to minor child based on the reported information. </a:t>
            </a:r>
            <a:br>
              <a:rPr lang="en-US" dirty="0"/>
            </a:br>
            <a:br>
              <a:rPr lang="en-US" dirty="0"/>
            </a:br>
            <a:r>
              <a:rPr lang="en-US" dirty="0"/>
              <a:t>Unfamiliar files appear to depict screenshots of innocuous images of a clothed prepubescent female child and screenshots of close-up images of a prepubescent female child's leg, stomach, vaginal area, and genitalia. Reported files appear to contain the text "Lucija Salamon" for a possible child victim.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4BD16F-97C1-47C7-9652-EE5A7B4B4A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6028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C0A59-93F4-CDFF-2A2C-6CD5FDC86B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40823B-D5D0-AF80-61A0-F1A9E5A765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A502AC-CC23-9234-2AD9-C67725233984}"/>
              </a:ext>
            </a:extLst>
          </p:cNvPr>
          <p:cNvSpPr>
            <a:spLocks noGrp="1"/>
          </p:cNvSpPr>
          <p:nvPr>
            <p:ph type="body" idx="1"/>
          </p:nvPr>
        </p:nvSpPr>
        <p:spPr/>
        <p:txBody>
          <a:bodyPr/>
          <a:lstStyle/>
          <a:p>
            <a:r>
              <a:rPr lang="en-US" dirty="0"/>
              <a:t>While AI can be very useful, many widely available generative AI tools can be weaponized to harm children, and the technology's use in child sexual exploitation has increased. This technology can be used to create or alter images, provide guidelines for how to groom or abuse children or even simulate the experience of an explicit chat with a child. We are seeing a very concerning increase in reports in this area and I’m going to go into further to share this concerning emerging trend.  </a:t>
            </a:r>
          </a:p>
        </p:txBody>
      </p:sp>
      <p:sp>
        <p:nvSpPr>
          <p:cNvPr id="4" name="Slide Number Placeholder 3">
            <a:extLst>
              <a:ext uri="{FF2B5EF4-FFF2-40B4-BE49-F238E27FC236}">
                <a16:creationId xmlns:a16="http://schemas.microsoft.com/office/drawing/2014/main" id="{4E1120B6-3C1F-D9D4-0FEA-48DB453C4661}"/>
              </a:ext>
            </a:extLst>
          </p:cNvPr>
          <p:cNvSpPr>
            <a:spLocks noGrp="1"/>
          </p:cNvSpPr>
          <p:nvPr>
            <p:ph type="sldNum" sz="quarter" idx="10"/>
          </p:nvPr>
        </p:nvSpPr>
        <p:spPr/>
        <p:txBody>
          <a:bodyPr/>
          <a:lstStyle/>
          <a:p>
            <a:pPr marL="0" marR="0" lvl="0" indent="0" algn="r" defTabSz="946678" rtl="0" eaLnBrk="1" fontAlgn="auto" latinLnBrk="0" hangingPunct="1">
              <a:lnSpc>
                <a:spcPct val="100000"/>
              </a:lnSpc>
              <a:spcBef>
                <a:spcPts val="0"/>
              </a:spcBef>
              <a:spcAft>
                <a:spcPts val="0"/>
              </a:spcAft>
              <a:buClrTx/>
              <a:buSzTx/>
              <a:buFontTx/>
              <a:buNone/>
              <a:tabLst/>
              <a:defRPr/>
            </a:pPr>
            <a:fld id="{A836FA10-AFB2-4454-8BC5-80627E877AD6}" type="slidenum">
              <a:rPr kumimoji="0" lang="en-US" sz="19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46678" rtl="0" eaLnBrk="1" fontAlgn="auto" latinLnBrk="0" hangingPunct="1">
                <a:lnSpc>
                  <a:spcPct val="100000"/>
                </a:lnSpc>
                <a:spcBef>
                  <a:spcPts val="0"/>
                </a:spcBef>
                <a:spcAft>
                  <a:spcPts val="0"/>
                </a:spcAft>
                <a:buClrTx/>
                <a:buSzTx/>
                <a:buFontTx/>
                <a:buNone/>
                <a:tabLst/>
                <a:defRPr/>
              </a:pPr>
              <a:t>15</a:t>
            </a:fld>
            <a:endParaRPr kumimoji="0" lang="en-US" sz="19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14114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technology that is evolving and improving rapidly but has not existed for very long.  This data shows who is reporting generative AI imagery to the </a:t>
            </a:r>
            <a:r>
              <a:rPr lang="en-US" dirty="0" err="1"/>
              <a:t>Cybertipline</a:t>
            </a:r>
            <a:r>
              <a:rPr lang="en-US" dirty="0"/>
              <a:t> in the past 2.5 years.  In 2023 we were seeing more reports being made by members of the public and other platforms than the GenAI platforms themselves.  But as you can see this is shifting.  Overall, we saw a 1,325% increase in reports involving GenAI between 2023 and 2024.  </a:t>
            </a:r>
          </a:p>
        </p:txBody>
      </p:sp>
      <p:sp>
        <p:nvSpPr>
          <p:cNvPr id="4" name="Slide Number Placeholder 3"/>
          <p:cNvSpPr>
            <a:spLocks noGrp="1"/>
          </p:cNvSpPr>
          <p:nvPr>
            <p:ph type="sldNum" sz="quarter" idx="10"/>
          </p:nvPr>
        </p:nvSpPr>
        <p:spPr/>
        <p:txBody>
          <a:bodyPr/>
          <a:lstStyle/>
          <a:p>
            <a:pPr marL="0" marR="0" lvl="0" indent="0" algn="r" defTabSz="964666" rtl="0" eaLnBrk="1" fontAlgn="auto" latinLnBrk="0" hangingPunct="1">
              <a:lnSpc>
                <a:spcPct val="100000"/>
              </a:lnSpc>
              <a:spcBef>
                <a:spcPts val="0"/>
              </a:spcBef>
              <a:spcAft>
                <a:spcPts val="0"/>
              </a:spcAft>
              <a:buClrTx/>
              <a:buSzTx/>
              <a:buFontTx/>
              <a:buNone/>
              <a:tabLst/>
              <a:defRPr/>
            </a:pPr>
            <a:fld id="{3B973985-1A20-4A15-8071-5B8A3FE3BF5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4666"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6704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64719-F461-FF09-6F4D-90F7606A38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A7DC03-9F3A-9292-40FA-DEC5894408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FD431D-7734-F64E-D181-FC32B0B36359}"/>
              </a:ext>
            </a:extLst>
          </p:cNvPr>
          <p:cNvSpPr>
            <a:spLocks noGrp="1"/>
          </p:cNvSpPr>
          <p:nvPr>
            <p:ph type="body" idx="1"/>
          </p:nvPr>
        </p:nvSpPr>
        <p:spPr/>
        <p:txBody>
          <a:bodyPr/>
          <a:lstStyle/>
          <a:p>
            <a:r>
              <a:rPr lang="en-US" dirty="0"/>
              <a:t>When looking at the first half of 2024 compared with the first half of 2025, who is reporting and how much their reporting has changed.  So like the technology, the reporting is evolving rapidly.  We saw 30 additional GenAI companies register with CyberTipline in the first half of 2025 and just 4 companies submitted 97% of all GAI reports.  </a:t>
            </a:r>
          </a:p>
        </p:txBody>
      </p:sp>
      <p:sp>
        <p:nvSpPr>
          <p:cNvPr id="4" name="Slide Number Placeholder 3">
            <a:extLst>
              <a:ext uri="{FF2B5EF4-FFF2-40B4-BE49-F238E27FC236}">
                <a16:creationId xmlns:a16="http://schemas.microsoft.com/office/drawing/2014/main" id="{613D439D-3E7E-E4C7-0E9F-D633AA35A6F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36FA10-AFB2-4454-8BC5-80627E877AD6}"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8556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08EBD-80B4-351F-A10E-A588209647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00B02C-24AA-F580-44AC-FF2F1A402E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3C324C-923E-7BE6-9B3B-637DC0894761}"/>
              </a:ext>
            </a:extLst>
          </p:cNvPr>
          <p:cNvSpPr>
            <a:spLocks noGrp="1"/>
          </p:cNvSpPr>
          <p:nvPr>
            <p:ph type="body" idx="1"/>
          </p:nvPr>
        </p:nvSpPr>
        <p:spPr/>
        <p:txBody>
          <a:bodyPr/>
          <a:lstStyle/>
          <a:p>
            <a:r>
              <a:rPr lang="en-US" dirty="0"/>
              <a:t>Because this is an emerging trend and some hotlines are not yet seeing GenAI reports at the level we are, I wanted to provide more specific details about the two types of harm we are seeing with GenAI reports.  The first is Text based.  These are instances where individuals are using GenAI to engage in conversations with chat models to feed their sexual interest in children by having the chat model pretend it is a child to engage in sexually explicit conversations.  Another is an expansion of what we have been seeing forever in which predators crowd source the internet by sharing information about the best ways to approach and groom children for sexual exploitation, learning from other predators about what works.  Now they are using GenAI to create manuals/guides for how to approach a child online, build rapport, groom them with the intent of sexual abuse, torture, or even to murder these children.  And finally we are seeing offenders enter detailed written descriptions for images they want created that depict graphic child sexual exploitation/torture or they provide an image they want altered to make it sexually explicit.  Here are some examples of what this looks like</a:t>
            </a:r>
          </a:p>
        </p:txBody>
      </p:sp>
      <p:sp>
        <p:nvSpPr>
          <p:cNvPr id="4" name="Slide Number Placeholder 3">
            <a:extLst>
              <a:ext uri="{FF2B5EF4-FFF2-40B4-BE49-F238E27FC236}">
                <a16:creationId xmlns:a16="http://schemas.microsoft.com/office/drawing/2014/main" id="{347FD109-4EF1-510B-2A8D-FEA4638CC22D}"/>
              </a:ext>
            </a:extLst>
          </p:cNvPr>
          <p:cNvSpPr>
            <a:spLocks noGrp="1"/>
          </p:cNvSpPr>
          <p:nvPr>
            <p:ph type="sldNum" sz="quarter" idx="10"/>
          </p:nvPr>
        </p:nvSpPr>
        <p:spPr/>
        <p:txBody>
          <a:bodyPr/>
          <a:lstStyle/>
          <a:p>
            <a:pPr marL="0" marR="0" lvl="0" indent="0" algn="r" defTabSz="946678" rtl="0" eaLnBrk="1" fontAlgn="auto" latinLnBrk="0" hangingPunct="1">
              <a:lnSpc>
                <a:spcPct val="100000"/>
              </a:lnSpc>
              <a:spcBef>
                <a:spcPts val="0"/>
              </a:spcBef>
              <a:spcAft>
                <a:spcPts val="0"/>
              </a:spcAft>
              <a:buClrTx/>
              <a:buSzTx/>
              <a:buFontTx/>
              <a:buNone/>
              <a:tabLst/>
              <a:defRPr/>
            </a:pPr>
            <a:fld id="{A836FA10-AFB2-4454-8BC5-80627E877AD6}" type="slidenum">
              <a:rPr kumimoji="0" lang="en-US" sz="19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46678" rtl="0" eaLnBrk="1" fontAlgn="auto" latinLnBrk="0" hangingPunct="1">
                <a:lnSpc>
                  <a:spcPct val="100000"/>
                </a:lnSpc>
                <a:spcBef>
                  <a:spcPts val="0"/>
                </a:spcBef>
                <a:spcAft>
                  <a:spcPts val="0"/>
                </a:spcAft>
                <a:buClrTx/>
                <a:buSzTx/>
                <a:buFontTx/>
                <a:buNone/>
                <a:tabLst/>
                <a:defRPr/>
              </a:pPr>
              <a:t>18</a:t>
            </a:fld>
            <a:endParaRPr kumimoji="0" lang="en-US" sz="19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00804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64719-F461-FF09-6F4D-90F7606A38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A7DC03-9F3A-9292-40FA-DEC5894408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FD431D-7734-F64E-D181-FC32B0B36359}"/>
              </a:ext>
            </a:extLst>
          </p:cNvPr>
          <p:cNvSpPr>
            <a:spLocks noGrp="1"/>
          </p:cNvSpPr>
          <p:nvPr>
            <p:ph type="body" idx="1"/>
          </p:nvPr>
        </p:nvSpPr>
        <p:spPr/>
        <p:txBody>
          <a:bodyPr/>
          <a:lstStyle/>
          <a:p>
            <a:r>
              <a:rPr lang="en-US" dirty="0"/>
              <a:t>As you can see through these examples, there is no confusion about exactly what the individual was hoping to obtain when entering this into an AI model.  You can see they are very detailed and specific chat prompts to create CSAM or support the individuals efforts to commit child sexual exploitation</a:t>
            </a:r>
          </a:p>
        </p:txBody>
      </p:sp>
      <p:sp>
        <p:nvSpPr>
          <p:cNvPr id="4" name="Slide Number Placeholder 3">
            <a:extLst>
              <a:ext uri="{FF2B5EF4-FFF2-40B4-BE49-F238E27FC236}">
                <a16:creationId xmlns:a16="http://schemas.microsoft.com/office/drawing/2014/main" id="{613D439D-3E7E-E4C7-0E9F-D633AA35A6F7}"/>
              </a:ext>
            </a:extLst>
          </p:cNvPr>
          <p:cNvSpPr>
            <a:spLocks noGrp="1"/>
          </p:cNvSpPr>
          <p:nvPr>
            <p:ph type="sldNum" sz="quarter" idx="10"/>
          </p:nvPr>
        </p:nvSpPr>
        <p:spPr/>
        <p:txBody>
          <a:bodyPr/>
          <a:lstStyle/>
          <a:p>
            <a:pPr marL="0" marR="0" lvl="0" indent="0" algn="r" defTabSz="946678" rtl="0" eaLnBrk="1" fontAlgn="auto" latinLnBrk="0" hangingPunct="1">
              <a:lnSpc>
                <a:spcPct val="100000"/>
              </a:lnSpc>
              <a:spcBef>
                <a:spcPts val="0"/>
              </a:spcBef>
              <a:spcAft>
                <a:spcPts val="0"/>
              </a:spcAft>
              <a:buClrTx/>
              <a:buSzTx/>
              <a:buFontTx/>
              <a:buNone/>
              <a:tabLst/>
              <a:defRPr/>
            </a:pPr>
            <a:fld id="{A836FA10-AFB2-4454-8BC5-80627E877AD6}" type="slidenum">
              <a:rPr kumimoji="0" lang="en-US" sz="19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46678" rtl="0" eaLnBrk="1" fontAlgn="auto" latinLnBrk="0" hangingPunct="1">
                <a:lnSpc>
                  <a:spcPct val="100000"/>
                </a:lnSpc>
                <a:spcBef>
                  <a:spcPts val="0"/>
                </a:spcBef>
                <a:spcAft>
                  <a:spcPts val="0"/>
                </a:spcAft>
                <a:buClrTx/>
                <a:buSzTx/>
                <a:buFontTx/>
                <a:buNone/>
                <a:tabLst/>
                <a:defRPr/>
              </a:pPr>
              <a:t>19</a:t>
            </a:fld>
            <a:endParaRPr kumimoji="0" lang="en-US" sz="19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8556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6678">
              <a:spcAft>
                <a:spcPts val="621"/>
              </a:spcAft>
              <a:defRPr/>
            </a:pPr>
            <a:r>
              <a:rPr lang="en-US" dirty="0"/>
              <a:t>The National Center for Missing and Exploited Children in the US is a non-profit, non-governmental organization that was created in 1984 after a horrible tragedy.  6 year old Adam Walsh was abducted from a FL shopping mall and later recovered deceased.  His parents John and Reve Walsh channeled their grief into creating an organization that provides a coordinate response to the issues of missing and exploited children.  In the past 40+ years we have grown to becoming the US largest and most influential child protection organization and have expanded our reach around the world.</a:t>
            </a:r>
          </a:p>
          <a:p>
            <a:pPr defTabSz="946678">
              <a:spcAft>
                <a:spcPts val="621"/>
              </a:spcAft>
              <a:defRPr/>
            </a:pPr>
            <a:endParaRPr lang="en-US" dirty="0"/>
          </a:p>
        </p:txBody>
      </p:sp>
      <p:sp>
        <p:nvSpPr>
          <p:cNvPr id="4" name="Slide Number Placeholder 3"/>
          <p:cNvSpPr>
            <a:spLocks noGrp="1"/>
          </p:cNvSpPr>
          <p:nvPr>
            <p:ph type="sldNum" sz="quarter" idx="5"/>
          </p:nvPr>
        </p:nvSpPr>
        <p:spPr/>
        <p:txBody>
          <a:bodyPr/>
          <a:lstStyle/>
          <a:p>
            <a:pPr marL="0" marR="0" lvl="0" indent="0" algn="r" defTabSz="946678" rtl="0" eaLnBrk="1" fontAlgn="auto" latinLnBrk="0" hangingPunct="1">
              <a:lnSpc>
                <a:spcPct val="100000"/>
              </a:lnSpc>
              <a:spcBef>
                <a:spcPts val="0"/>
              </a:spcBef>
              <a:spcAft>
                <a:spcPts val="0"/>
              </a:spcAft>
              <a:buClrTx/>
              <a:buSzTx/>
              <a:buFontTx/>
              <a:buNone/>
              <a:tabLst/>
              <a:defRPr/>
            </a:pPr>
            <a:fld id="{887DDC73-92D2-4EB6-A985-CF431EAD0DC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46678"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52825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F550E-034B-A48E-6850-BDD483789C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C017F9-DBEF-CB67-D480-CB45A6C307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799187-89AE-E876-5862-7C2F4AA0B23E}"/>
              </a:ext>
            </a:extLst>
          </p:cNvPr>
          <p:cNvSpPr>
            <a:spLocks noGrp="1"/>
          </p:cNvSpPr>
          <p:nvPr>
            <p:ph type="body" idx="1"/>
          </p:nvPr>
        </p:nvSpPr>
        <p:spPr/>
        <p:txBody>
          <a:bodyPr/>
          <a:lstStyle/>
          <a:p>
            <a:r>
              <a:rPr lang="en-US" dirty="0"/>
              <a:t>The second type of harm we are seeing in GenAI report is image based.  The trends we are seeing is that GenAI is being used to create additional images of CSAM by altering an existing image of CSAM.  So for a suspect who is collecting images of CSAM and has several images from a series, they may want to expand the set of images they have to include new elements like bondage or other types of abuse.  They upload the images of the CSAM series they have and provide the text prompts for how they want these images altered.  Creating additional imagery further exploiting the child in the series.  Another image based GenAI trend we are seeing is taking photos of children that are sexually exploitative, they are every day (legal) photos that people have and post online.  For an offender, they upload those images and provide prompts for how they want those images altered to make them sexually explicit.  Then they use them for their own gratification or to commit sextortion to gain additional imagery, money, or to humiliate or embarrass the child.  These are often referred to as </a:t>
            </a:r>
            <a:r>
              <a:rPr lang="en-US" dirty="0" err="1"/>
              <a:t>Nudify</a:t>
            </a:r>
            <a:r>
              <a:rPr lang="en-US" dirty="0"/>
              <a:t> apps.  </a:t>
            </a:r>
          </a:p>
          <a:p>
            <a:endParaRPr lang="en-US" dirty="0"/>
          </a:p>
          <a:p>
            <a:r>
              <a:rPr lang="en-US" dirty="0"/>
              <a:t>All of these trends and emerging threats highlight the need for safety by design principles when technology is being developed.  It isn’t uncommon for GenAI models to be trained based on content found in the Open web.  If not curated in a way so that data models do not contain CSAM, the Gen AI can create CSAM.  It is technology that doesn’t know right from wrong.  It’s the people that are creating it that need to account for this so the models GenAI is trained on do not contain harmful material like CSAM. </a:t>
            </a:r>
          </a:p>
        </p:txBody>
      </p:sp>
      <p:sp>
        <p:nvSpPr>
          <p:cNvPr id="4" name="Slide Number Placeholder 3">
            <a:extLst>
              <a:ext uri="{FF2B5EF4-FFF2-40B4-BE49-F238E27FC236}">
                <a16:creationId xmlns:a16="http://schemas.microsoft.com/office/drawing/2014/main" id="{F5D16B02-DEFC-B31D-069D-44EA06D2DA42}"/>
              </a:ext>
            </a:extLst>
          </p:cNvPr>
          <p:cNvSpPr>
            <a:spLocks noGrp="1"/>
          </p:cNvSpPr>
          <p:nvPr>
            <p:ph type="sldNum" sz="quarter" idx="10"/>
          </p:nvPr>
        </p:nvSpPr>
        <p:spPr/>
        <p:txBody>
          <a:bodyPr/>
          <a:lstStyle/>
          <a:p>
            <a:pPr marL="0" marR="0" lvl="0" indent="0" algn="r" defTabSz="946678" rtl="0" eaLnBrk="1" fontAlgn="auto" latinLnBrk="0" hangingPunct="1">
              <a:lnSpc>
                <a:spcPct val="100000"/>
              </a:lnSpc>
              <a:spcBef>
                <a:spcPts val="0"/>
              </a:spcBef>
              <a:spcAft>
                <a:spcPts val="0"/>
              </a:spcAft>
              <a:buClrTx/>
              <a:buSzTx/>
              <a:buFontTx/>
              <a:buNone/>
              <a:tabLst/>
              <a:defRPr/>
            </a:pPr>
            <a:fld id="{A836FA10-AFB2-4454-8BC5-80627E877AD6}" type="slidenum">
              <a:rPr kumimoji="0" lang="en-US" sz="19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46678" rtl="0" eaLnBrk="1" fontAlgn="auto" latinLnBrk="0" hangingPunct="1">
                <a:lnSpc>
                  <a:spcPct val="100000"/>
                </a:lnSpc>
                <a:spcBef>
                  <a:spcPts val="0"/>
                </a:spcBef>
                <a:spcAft>
                  <a:spcPts val="0"/>
                </a:spcAft>
                <a:buClrTx/>
                <a:buSzTx/>
                <a:buFontTx/>
                <a:buNone/>
                <a:tabLst/>
                <a:defRPr/>
              </a:pPr>
              <a:t>20</a:t>
            </a:fld>
            <a:endParaRPr kumimoji="0" lang="en-US" sz="19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0180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69237-BA9F-7F65-530A-1AF2D554AC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45D8D8-54EF-C1AF-9E1E-4F96CF81BB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9900D4-BA94-0342-0F00-CE45318104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B041B7C-EE10-A838-B0E1-35377EFA3EA7}"/>
              </a:ext>
            </a:extLst>
          </p:cNvPr>
          <p:cNvSpPr>
            <a:spLocks noGrp="1"/>
          </p:cNvSpPr>
          <p:nvPr>
            <p:ph type="sldNum" sz="quarter" idx="10"/>
          </p:nvPr>
        </p:nvSpPr>
        <p:spPr/>
        <p:txBody>
          <a:bodyPr/>
          <a:lstStyle/>
          <a:p>
            <a:pPr marL="0" marR="0" lvl="0" indent="0" algn="r" defTabSz="946678" rtl="0" eaLnBrk="1" fontAlgn="auto" latinLnBrk="0" hangingPunct="1">
              <a:lnSpc>
                <a:spcPct val="100000"/>
              </a:lnSpc>
              <a:spcBef>
                <a:spcPts val="0"/>
              </a:spcBef>
              <a:spcAft>
                <a:spcPts val="0"/>
              </a:spcAft>
              <a:buClrTx/>
              <a:buSzTx/>
              <a:buFontTx/>
              <a:buNone/>
              <a:tabLst/>
              <a:defRPr/>
            </a:pPr>
            <a:fld id="{A836FA10-AFB2-4454-8BC5-80627E877AD6}" type="slidenum">
              <a:rPr kumimoji="0" lang="en-US" sz="19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46678" rtl="0" eaLnBrk="1" fontAlgn="auto" latinLnBrk="0" hangingPunct="1">
                <a:lnSpc>
                  <a:spcPct val="100000"/>
                </a:lnSpc>
                <a:spcBef>
                  <a:spcPts val="0"/>
                </a:spcBef>
                <a:spcAft>
                  <a:spcPts val="0"/>
                </a:spcAft>
                <a:buClrTx/>
                <a:buSzTx/>
                <a:buFontTx/>
                <a:buNone/>
                <a:tabLst/>
                <a:defRPr/>
              </a:pPr>
              <a:t>21</a:t>
            </a:fld>
            <a:endParaRPr kumimoji="0" lang="en-US" sz="19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99295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A4135-D034-FA85-E72A-B3BFFE7EE4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8C0053-0D62-499C-2BD3-95C1FB5C2E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D54472-7D7F-6297-E6B1-534AF2582705}"/>
              </a:ext>
            </a:extLst>
          </p:cNvPr>
          <p:cNvSpPr>
            <a:spLocks noGrp="1"/>
          </p:cNvSpPr>
          <p:nvPr>
            <p:ph type="body" idx="1"/>
          </p:nvPr>
        </p:nvSpPr>
        <p:spPr/>
        <p:txBody>
          <a:bodyPr/>
          <a:lstStyle/>
          <a:p>
            <a:endParaRPr lang="en-US" dirty="0">
              <a:ea typeface="Calibri"/>
              <a:cs typeface="Calibri"/>
            </a:endParaRPr>
          </a:p>
          <a:p>
            <a:endParaRPr lang="en-US" dirty="0">
              <a:ea typeface="Calibri"/>
              <a:cs typeface="Calibri"/>
            </a:endParaRPr>
          </a:p>
          <a:p>
            <a:r>
              <a:rPr lang="en-US" dirty="0">
                <a:ea typeface="Calibri"/>
                <a:cs typeface="Calibri"/>
              </a:rPr>
              <a:t>https://enoughabuse.org/get-vocal/laws-by-state/state-laws-criminalizing-ai-generated-or-computer-edited-child-sexual-abuse-material-csam/</a:t>
            </a:r>
          </a:p>
          <a:p>
            <a:endParaRPr lang="en-US" dirty="0">
              <a:ea typeface="Calibri"/>
              <a:cs typeface="Calibri"/>
            </a:endParaRPr>
          </a:p>
          <a:p>
            <a:r>
              <a:rPr lang="en-US" dirty="0">
                <a:ea typeface="Calibri"/>
                <a:cs typeface="Calibri"/>
              </a:rPr>
              <a:t>It’s not uncommon for technology to evolve more quickly than the </a:t>
            </a:r>
          </a:p>
        </p:txBody>
      </p:sp>
      <p:sp>
        <p:nvSpPr>
          <p:cNvPr id="4" name="Slide Number Placeholder 3">
            <a:extLst>
              <a:ext uri="{FF2B5EF4-FFF2-40B4-BE49-F238E27FC236}">
                <a16:creationId xmlns:a16="http://schemas.microsoft.com/office/drawing/2014/main" id="{B8B66768-1545-6EEF-2DDD-122F98EF8E7A}"/>
              </a:ext>
            </a:extLst>
          </p:cNvPr>
          <p:cNvSpPr>
            <a:spLocks noGrp="1"/>
          </p:cNvSpPr>
          <p:nvPr>
            <p:ph type="sldNum" sz="quarter" idx="10"/>
          </p:nvPr>
        </p:nvSpPr>
        <p:spPr/>
        <p:txBody>
          <a:bodyPr/>
          <a:lstStyle/>
          <a:p>
            <a:pPr marL="0" marR="0" lvl="0" indent="0" algn="r" defTabSz="946678" rtl="0" eaLnBrk="1" fontAlgn="auto" latinLnBrk="0" hangingPunct="1">
              <a:lnSpc>
                <a:spcPct val="100000"/>
              </a:lnSpc>
              <a:spcBef>
                <a:spcPts val="0"/>
              </a:spcBef>
              <a:spcAft>
                <a:spcPts val="0"/>
              </a:spcAft>
              <a:buClrTx/>
              <a:buSzTx/>
              <a:buFontTx/>
              <a:buNone/>
              <a:tabLst/>
              <a:defRPr/>
            </a:pPr>
            <a:fld id="{A836FA10-AFB2-4454-8BC5-80627E877AD6}" type="slidenum">
              <a:rPr kumimoji="0" lang="en-US" sz="19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46678" rtl="0" eaLnBrk="1" fontAlgn="auto" latinLnBrk="0" hangingPunct="1">
                <a:lnSpc>
                  <a:spcPct val="100000"/>
                </a:lnSpc>
                <a:spcBef>
                  <a:spcPts val="0"/>
                </a:spcBef>
                <a:spcAft>
                  <a:spcPts val="0"/>
                </a:spcAft>
                <a:buClrTx/>
                <a:buSzTx/>
                <a:buFontTx/>
                <a:buNone/>
                <a:tabLst/>
                <a:defRPr/>
              </a:pPr>
              <a:t>22</a:t>
            </a:fld>
            <a:endParaRPr kumimoji="0" lang="en-US" sz="19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04407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child sex trafficking is not a new issue, how we are seeing it occur and the cross over between CST and other child sexual exploitation crimes is a new and emerging threat that I also wanted to highlight because it will require increased collaboration between law enforcement, hotlines, and online companies.  What we have seen is that CST is typically handled as it’s own issue – separate and apart from other online child sexual exploitation crimes and that is creating complications for the identification of victims, the services and resources provided, investigation by law enforcement, and how the cases are prosecuted.  </a:t>
            </a:r>
          </a:p>
        </p:txBody>
      </p:sp>
      <p:sp>
        <p:nvSpPr>
          <p:cNvPr id="4" name="Slide Number Placeholder 3"/>
          <p:cNvSpPr>
            <a:spLocks noGrp="1"/>
          </p:cNvSpPr>
          <p:nvPr>
            <p:ph type="sldNum" sz="quarter" idx="5"/>
          </p:nvPr>
        </p:nvSpPr>
        <p:spPr/>
        <p:txBody>
          <a:bodyPr/>
          <a:lstStyle/>
          <a:p>
            <a:fld id="{A9E23416-E302-47D6-B7CB-0C8AAC6144A2}" type="slidenum">
              <a:rPr lang="en-US" smtClean="0"/>
              <a:t>23</a:t>
            </a:fld>
            <a:endParaRPr lang="en-US"/>
          </a:p>
        </p:txBody>
      </p:sp>
    </p:spTree>
    <p:extLst>
      <p:ext uri="{BB962C8B-B14F-4D97-AF65-F5344CB8AC3E}">
        <p14:creationId xmlns:p14="http://schemas.microsoft.com/office/powerpoint/2010/main" val="28981416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marL="0" indent="0">
              <a:spcAft>
                <a:spcPts val="1200"/>
              </a:spcAft>
              <a:buFont typeface="Arial" panose="020B0604020202020204" pitchFamily="34" charset="0"/>
              <a:buNone/>
            </a:pPr>
            <a:r>
              <a:rPr lang="en-US" sz="2100" dirty="0">
                <a:cs typeface="Calibri"/>
              </a:rPr>
              <a:t>If you had asked me several years ago whether I see CSAM in CST cases, I would say yes, but not frequently.  Now that is no longer true.  There is now an inextricable link between online enticement, child sex trafficking, and CSAM.  It’s almost impossible to talk about one without talking about the other.  </a:t>
            </a:r>
          </a:p>
          <a:p>
            <a:pPr marL="0" indent="0">
              <a:spcAft>
                <a:spcPts val="1200"/>
              </a:spcAft>
              <a:buFont typeface="Arial" panose="020B0604020202020204" pitchFamily="34" charset="0"/>
              <a:buNone/>
            </a:pPr>
            <a:endParaRPr lang="en-US" sz="2100" dirty="0">
              <a:cs typeface="Calibri"/>
            </a:endParaRPr>
          </a:p>
          <a:p>
            <a:pPr marL="0" indent="0">
              <a:spcAft>
                <a:spcPts val="1200"/>
              </a:spcAft>
              <a:buFont typeface="Arial" panose="020B0604020202020204" pitchFamily="34" charset="0"/>
              <a:buNone/>
            </a:pPr>
            <a:r>
              <a:rPr lang="en-US" sz="2100" dirty="0">
                <a:cs typeface="Calibri"/>
              </a:rPr>
              <a:t>Youth are groomed and enticed online under false pretenses. What once seemed clear view of what type of child exploitation being investigated </a:t>
            </a:r>
          </a:p>
          <a:p>
            <a:pPr marL="0" indent="0">
              <a:spcAft>
                <a:spcPts val="1200"/>
              </a:spcAft>
              <a:buFont typeface="Arial" panose="020B0604020202020204" pitchFamily="34" charset="0"/>
              <a:buNone/>
            </a:pPr>
            <a:r>
              <a:rPr lang="en-US" sz="2100" dirty="0">
                <a:cs typeface="Calibri"/>
              </a:rPr>
              <a:t>now more complex and can include multiple different types of child abuse. </a:t>
            </a:r>
          </a:p>
          <a:p>
            <a:pPr marL="342900" indent="-342900">
              <a:spcAft>
                <a:spcPts val="1200"/>
              </a:spcAft>
              <a:buFont typeface="Arial" panose="020B0604020202020204" pitchFamily="34" charset="0"/>
              <a:buChar char="•"/>
            </a:pPr>
            <a:endParaRPr lang="en-US" sz="2100" dirty="0">
              <a:ea typeface="Calibri"/>
              <a:cs typeface="Calibri"/>
            </a:endParaRPr>
          </a:p>
          <a:p>
            <a:pPr marL="0" lvl="0" indent="0" algn="l">
              <a:spcAft>
                <a:spcPts val="1200"/>
              </a:spcAft>
              <a:buFont typeface="Arial" panose="020B0604020202020204" pitchFamily="34" charset="0"/>
              <a:buNone/>
            </a:pPr>
            <a:r>
              <a:rPr lang="en-US" sz="1900" dirty="0">
                <a:ea typeface="Calibri"/>
                <a:cs typeface="Calibri"/>
              </a:rPr>
              <a:t>There can be multiple charges for different types of exploitation. Children deserve an investigation on each crime against them. </a:t>
            </a:r>
            <a:endParaRPr lang="en-US" altLang="en-US" sz="1900" dirty="0">
              <a:ea typeface="Calibri"/>
              <a:cs typeface="Calibri"/>
            </a:endParaRPr>
          </a:p>
          <a:p>
            <a:pPr marL="0" lvl="0" indent="0" algn="l">
              <a:spcAft>
                <a:spcPts val="1200"/>
              </a:spcAft>
              <a:buFont typeface="Arial" panose="020B0604020202020204" pitchFamily="34" charset="0"/>
              <a:buNone/>
            </a:pPr>
            <a:r>
              <a:rPr lang="en-US" altLang="en-US" sz="2100" dirty="0">
                <a:cs typeface="Calibri"/>
              </a:rPr>
              <a:t>Online escort ads contain seemingly “self-produced” CSAM imagery of youth, sometimes created under the control of a trafficker. </a:t>
            </a:r>
          </a:p>
          <a:p>
            <a:pPr marL="0" lvl="0" indent="0" algn="l">
              <a:spcAft>
                <a:spcPts val="1200"/>
              </a:spcAft>
              <a:buFont typeface="Arial" panose="020B0604020202020204" pitchFamily="34" charset="0"/>
              <a:buNone/>
            </a:pPr>
            <a:r>
              <a:rPr lang="en-US" altLang="en-US" sz="1900" dirty="0">
                <a:cs typeface="Calibri"/>
              </a:rPr>
              <a:t>Social media platforms (encryption), QR codes, Peer2Peer payment platforms (</a:t>
            </a:r>
            <a:r>
              <a:rPr lang="en-US" altLang="en-US" sz="1900" dirty="0" err="1">
                <a:cs typeface="Calibri"/>
              </a:rPr>
              <a:t>CashApp</a:t>
            </a:r>
            <a:r>
              <a:rPr lang="en-US" altLang="en-US" sz="1900" dirty="0">
                <a:cs typeface="Calibri"/>
              </a:rPr>
              <a:t>, Venmo, Apple Pay </a:t>
            </a:r>
            <a:r>
              <a:rPr lang="en-US" altLang="en-US" sz="1900" dirty="0" err="1">
                <a:cs typeface="Calibri"/>
              </a:rPr>
              <a:t>etc</a:t>
            </a:r>
            <a:r>
              <a:rPr lang="en-US" altLang="en-US" sz="1900" dirty="0">
                <a:cs typeface="Calibri"/>
              </a:rPr>
              <a:t>) have made it easy for children to be </a:t>
            </a:r>
          </a:p>
          <a:p>
            <a:pPr marL="0" lvl="0" indent="0" algn="l">
              <a:spcAft>
                <a:spcPts val="1200"/>
              </a:spcAft>
              <a:buFont typeface="Arial" panose="020B0604020202020204" pitchFamily="34" charset="0"/>
              <a:buNone/>
            </a:pPr>
            <a:r>
              <a:rPr lang="en-US" altLang="en-US" sz="1900" dirty="0">
                <a:cs typeface="Calibri"/>
              </a:rPr>
              <a:t>exploited online and for the exploiter to appear invisible, you must look further than the picture. </a:t>
            </a:r>
            <a:endParaRPr lang="en-US" altLang="en-US" sz="1600" dirty="0">
              <a:ea typeface="Calibri"/>
              <a:cs typeface="Calibri"/>
            </a:endParaRPr>
          </a:p>
          <a:p>
            <a:pPr marL="342900" indent="-342900">
              <a:spcAft>
                <a:spcPts val="1200"/>
              </a:spcAft>
              <a:buFont typeface="Arial" panose="020B0604020202020204" pitchFamily="34" charset="0"/>
              <a:buChar char="•"/>
            </a:pPr>
            <a:endParaRPr lang="en-US" sz="2100" dirty="0">
              <a:ea typeface="Calibri"/>
              <a:cs typeface="Calibri"/>
            </a:endParaRPr>
          </a:p>
          <a:p>
            <a:pPr marL="457200" lvl="1" indent="0">
              <a:spcAft>
                <a:spcPts val="1200"/>
              </a:spcAft>
              <a:buFont typeface="Arial" panose="020B0604020202020204" pitchFamily="34" charset="0"/>
              <a:buNone/>
            </a:pPr>
            <a:r>
              <a:rPr lang="en-US" sz="1900" dirty="0">
                <a:ea typeface="Calibri"/>
                <a:cs typeface="Calibri"/>
              </a:rPr>
              <a:t>Reassess the images/videos: </a:t>
            </a:r>
          </a:p>
          <a:p>
            <a:pPr marL="800100" lvl="1" indent="-342900">
              <a:spcAft>
                <a:spcPts val="1200"/>
              </a:spcAft>
              <a:buFont typeface="Arial" panose="020B0604020202020204" pitchFamily="34" charset="0"/>
              <a:buChar char="•"/>
            </a:pPr>
            <a:r>
              <a:rPr lang="en-US" sz="1900" dirty="0">
                <a:ea typeface="Calibri"/>
                <a:cs typeface="Calibri"/>
              </a:rPr>
              <a:t>Is it CSAM? </a:t>
            </a:r>
          </a:p>
          <a:p>
            <a:pPr marL="800100" lvl="1" indent="-342900">
              <a:spcAft>
                <a:spcPts val="1200"/>
              </a:spcAft>
              <a:buFont typeface="Arial" panose="020B0604020202020204" pitchFamily="34" charset="0"/>
              <a:buChar char="•"/>
            </a:pPr>
            <a:r>
              <a:rPr lang="en-US" sz="1900" dirty="0">
                <a:ea typeface="Calibri"/>
                <a:cs typeface="Calibri"/>
              </a:rPr>
              <a:t>Is money involved? </a:t>
            </a:r>
          </a:p>
          <a:p>
            <a:pPr marL="800100" lvl="1" indent="-342900">
              <a:spcAft>
                <a:spcPts val="1200"/>
              </a:spcAft>
              <a:buFont typeface="Arial" panose="020B0604020202020204" pitchFamily="34" charset="0"/>
              <a:buChar char="•"/>
            </a:pPr>
            <a:r>
              <a:rPr lang="en-US" sz="1900" dirty="0">
                <a:ea typeface="Calibri"/>
                <a:cs typeface="Calibri"/>
              </a:rPr>
              <a:t>Who is getting the money for these images?</a:t>
            </a:r>
          </a:p>
          <a:p>
            <a:pPr marL="800100" lvl="1" indent="-342900">
              <a:spcAft>
                <a:spcPts val="1200"/>
              </a:spcAft>
              <a:buFont typeface="Arial" panose="020B0604020202020204" pitchFamily="34" charset="0"/>
              <a:buChar char="•"/>
            </a:pPr>
            <a:r>
              <a:rPr lang="en-US" sz="1900" dirty="0">
                <a:ea typeface="Calibri"/>
                <a:cs typeface="Calibri"/>
              </a:rPr>
              <a:t>Are these images taken professionally? </a:t>
            </a:r>
          </a:p>
          <a:p>
            <a:pPr marL="800100" lvl="1" indent="-342900">
              <a:spcAft>
                <a:spcPts val="1200"/>
              </a:spcAft>
              <a:buFont typeface="Arial" panose="020B0604020202020204" pitchFamily="34" charset="0"/>
              <a:buChar char="•"/>
            </a:pPr>
            <a:r>
              <a:rPr lang="en-US" sz="1900" dirty="0">
                <a:ea typeface="Calibri"/>
                <a:cs typeface="Calibri"/>
              </a:rPr>
              <a:t>Where are they being taken (studio, home, motel, etc.)? </a:t>
            </a:r>
          </a:p>
          <a:p>
            <a:pPr marL="800100" lvl="1" indent="-342900">
              <a:spcAft>
                <a:spcPts val="1200"/>
              </a:spcAft>
              <a:buFont typeface="Arial" panose="020B0604020202020204" pitchFamily="34" charset="0"/>
              <a:buChar char="•"/>
            </a:pPr>
            <a:r>
              <a:rPr lang="en-US" sz="1900" dirty="0">
                <a:ea typeface="Calibri"/>
                <a:cs typeface="Calibri"/>
              </a:rPr>
              <a:t>Who is paying for the images to be taken of the minor? </a:t>
            </a:r>
          </a:p>
          <a:p>
            <a:pPr marL="800100" lvl="1" indent="-342900">
              <a:spcAft>
                <a:spcPts val="1200"/>
              </a:spcAft>
              <a:buFont typeface="Arial" panose="020B0604020202020204" pitchFamily="34" charset="0"/>
              <a:buChar char="•"/>
            </a:pPr>
            <a:r>
              <a:rPr lang="en-US" sz="1900" dirty="0">
                <a:ea typeface="Calibri"/>
                <a:cs typeface="Calibri"/>
              </a:rPr>
              <a:t>Who is posting those images? </a:t>
            </a:r>
          </a:p>
          <a:p>
            <a:pPr marL="342900" lvl="0" indent="-342900">
              <a:spcAft>
                <a:spcPts val="1200"/>
              </a:spcAft>
              <a:buFont typeface="Arial" panose="020B0604020202020204" pitchFamily="34" charset="0"/>
              <a:buChar char="•"/>
            </a:pPr>
            <a:endParaRPr lang="en-US" sz="1900" dirty="0">
              <a:ea typeface="Calibri"/>
              <a:cs typeface="Calibri"/>
            </a:endParaRPr>
          </a:p>
          <a:p>
            <a:pPr marL="0" lvl="0" indent="0">
              <a:spcAft>
                <a:spcPts val="1200"/>
              </a:spcAft>
              <a:buFont typeface="Arial" panose="020B0604020202020204" pitchFamily="34" charset="0"/>
              <a:buNone/>
            </a:pPr>
            <a:r>
              <a:rPr lang="en-US" sz="1900" dirty="0">
                <a:ea typeface="Calibri"/>
                <a:cs typeface="Calibri"/>
              </a:rPr>
              <a:t>Question the images:</a:t>
            </a:r>
          </a:p>
          <a:p>
            <a:pPr marL="0" lvl="0" indent="0">
              <a:spcAft>
                <a:spcPts val="1200"/>
              </a:spcAft>
              <a:buFont typeface="Arial" panose="020B0604020202020204" pitchFamily="34" charset="0"/>
              <a:buNone/>
            </a:pPr>
            <a:r>
              <a:rPr lang="en-US" sz="1900" dirty="0">
                <a:ea typeface="Calibri"/>
                <a:cs typeface="Calibri"/>
              </a:rPr>
              <a:t>Are these images being sold or being used against the child for financial gain, or used to lure a buyer for a meetup in an online escort ad? </a:t>
            </a:r>
          </a:p>
          <a:p>
            <a:pPr marL="0" lvl="0" indent="0" algn="l">
              <a:spcAft>
                <a:spcPts val="1200"/>
              </a:spcAft>
              <a:buFont typeface="Arial" panose="020B0604020202020204" pitchFamily="34" charset="0"/>
              <a:buNone/>
            </a:pPr>
            <a:r>
              <a:rPr lang="en-US" altLang="en-US" sz="2100" dirty="0">
                <a:cs typeface="Calibri"/>
              </a:rPr>
              <a:t>Initial CSAM images shared during the grooming process can be used to further exploit and threat the child for financial sextortion, child sex trafficking, as well as for continued collection/dissemination of CSAM images for sexual pleasure and trading. </a:t>
            </a:r>
            <a:endParaRPr lang="en-US" altLang="en-US" sz="2100" dirty="0">
              <a:ea typeface="+mn-ea"/>
              <a:cs typeface="+mn-cs"/>
            </a:endParaRPr>
          </a:p>
          <a:p>
            <a:pPr marL="342900" lvl="0" indent="-342900" algn="l">
              <a:spcAft>
                <a:spcPts val="1200"/>
              </a:spcAft>
              <a:buFont typeface="Arial" panose="020B0604020202020204" pitchFamily="34" charset="0"/>
              <a:buChar char="•"/>
            </a:pPr>
            <a:endParaRPr lang="en-US" sz="2100" dirty="0">
              <a:ea typeface="+mn-ea"/>
              <a:cs typeface="+mn-cs"/>
            </a:endParaRPr>
          </a:p>
          <a:p>
            <a:pPr marL="0" lvl="0" indent="0" algn="l">
              <a:spcAft>
                <a:spcPts val="1200"/>
              </a:spcAft>
              <a:buFont typeface="Arial" panose="020B0604020202020204" pitchFamily="34" charset="0"/>
              <a:buNone/>
            </a:pPr>
            <a:r>
              <a:rPr lang="en-US" sz="2100" dirty="0">
                <a:ea typeface="+mn-ea"/>
                <a:cs typeface="+mn-cs"/>
              </a:rPr>
              <a:t>How you can help recognize the exploitation? Who can help you work through multiple types of child sex abuse?</a:t>
            </a:r>
            <a:endParaRPr lang="en-US" sz="1900" dirty="0">
              <a:ea typeface="Calibri"/>
              <a:cs typeface="Calibri"/>
            </a:endParaRPr>
          </a:p>
          <a:p>
            <a:pPr marL="0" lvl="0" indent="0" algn="l">
              <a:spcAft>
                <a:spcPts val="1200"/>
              </a:spcAft>
              <a:buFont typeface="Arial" panose="020B0604020202020204" pitchFamily="34" charset="0"/>
              <a:buNone/>
            </a:pPr>
            <a:r>
              <a:rPr lang="en-US" sz="1900" dirty="0">
                <a:ea typeface="Calibri"/>
                <a:cs typeface="Calibri"/>
              </a:rPr>
              <a:t>Redirect when needed to another team/unit within your agency who might have more expertise/experience with different types of child exploitation.</a:t>
            </a:r>
          </a:p>
          <a:p>
            <a:pPr marL="800100" lvl="1" indent="-342900" algn="l">
              <a:spcAft>
                <a:spcPts val="1200"/>
              </a:spcAft>
              <a:buFont typeface="Arial" panose="020B0604020202020204" pitchFamily="34" charset="0"/>
              <a:buChar char="•"/>
            </a:pPr>
            <a:r>
              <a:rPr lang="en-US" sz="1900" dirty="0">
                <a:ea typeface="Calibri"/>
                <a:cs typeface="Calibri"/>
              </a:rPr>
              <a:t>	HT Task Force</a:t>
            </a:r>
          </a:p>
          <a:p>
            <a:pPr marL="800100" lvl="1" indent="-342900" algn="l">
              <a:spcAft>
                <a:spcPts val="1200"/>
              </a:spcAft>
              <a:buFont typeface="Arial" panose="020B0604020202020204" pitchFamily="34" charset="0"/>
              <a:buChar char="•"/>
            </a:pPr>
            <a:r>
              <a:rPr lang="en-US" sz="1900" dirty="0">
                <a:ea typeface="Calibri"/>
                <a:cs typeface="Calibri"/>
              </a:rPr>
              <a:t>	CSEC Unit</a:t>
            </a:r>
          </a:p>
          <a:p>
            <a:pPr marL="800100" lvl="1" indent="-342900" algn="l">
              <a:spcAft>
                <a:spcPts val="1200"/>
              </a:spcAft>
              <a:buFont typeface="Arial" panose="020B0604020202020204" pitchFamily="34" charset="0"/>
              <a:buChar char="•"/>
            </a:pPr>
            <a:r>
              <a:rPr lang="en-US" sz="1900" dirty="0">
                <a:ea typeface="Calibri"/>
                <a:cs typeface="Calibri"/>
              </a:rPr>
              <a:t>	ICAC</a:t>
            </a:r>
          </a:p>
          <a:p>
            <a:pPr marL="227965" lvl="0" indent="-227965" algn="l">
              <a:spcAft>
                <a:spcPts val="1200"/>
              </a:spcAft>
            </a:pPr>
            <a:r>
              <a:rPr lang="en-US" sz="1900" dirty="0">
                <a:ea typeface="Calibri"/>
                <a:cs typeface="Calibri"/>
              </a:rPr>
              <a:t> </a:t>
            </a:r>
            <a:endParaRPr lang="en-US" dirty="0"/>
          </a:p>
          <a:p>
            <a:pPr lvl="0" algn="l"/>
            <a:r>
              <a:rPr lang="en-US" dirty="0"/>
              <a:t>*Ask the question differently to the child during FI’s or conversation w/LE – Not, “How many pimps have you had  or Who was your last pimp” and instead “have you been trafficker before” “Has anyone taken any inappropriate images of you” Or have images been taken of you?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E2AB9-4539-4A3D-958E-CD5AAFE121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45427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38E0D-0151-1F3A-2E98-40B586D297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384D76-1E54-5942-7B67-017C4D78ED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00994C-6731-B4B9-CE1E-AE6BB07DCC7E}"/>
              </a:ext>
            </a:extLst>
          </p:cNvPr>
          <p:cNvSpPr>
            <a:spLocks noGrp="1"/>
          </p:cNvSpPr>
          <p:nvPr>
            <p:ph type="body" idx="1"/>
          </p:nvPr>
        </p:nvSpPr>
        <p:spPr/>
        <p:txBody>
          <a:bodyPr/>
          <a:lstStyle/>
          <a:p>
            <a:r>
              <a:rPr lang="en-US" dirty="0"/>
              <a:t>Offenders are doing their own assessment of the risks involved and evaluating the pros/cons in this case of producing child sexual abuse material of a child or selling that child for sex.  In this posting observed in a Dark Web forum board the offender feels that selling a child for sex is less risky than creating CSAM and sharing it.  Again, knowing that the offenders in these cases are clearly engaged in both CSAM and CST, it will take coordination to adequately handle these investigations.</a:t>
            </a:r>
          </a:p>
        </p:txBody>
      </p:sp>
      <p:sp>
        <p:nvSpPr>
          <p:cNvPr id="4" name="Footer Placeholder 3">
            <a:extLst>
              <a:ext uri="{FF2B5EF4-FFF2-40B4-BE49-F238E27FC236}">
                <a16:creationId xmlns:a16="http://schemas.microsoft.com/office/drawing/2014/main" id="{A623142D-0FAF-0283-F739-0BBA973D0177}"/>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160D5926-0A8C-817A-3669-A7896ED9A43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AD8567-7DBB-4F3D-964F-5381A676AC5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87201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FFF00"/>
                </a:highlight>
              </a:rPr>
              <a:t>Zelle, </a:t>
            </a:r>
            <a:r>
              <a:rPr lang="en-US" dirty="0" err="1">
                <a:highlight>
                  <a:srgbClr val="FFFF00"/>
                </a:highlight>
              </a:rPr>
              <a:t>Cashapp</a:t>
            </a:r>
            <a:r>
              <a:rPr lang="en-US" dirty="0">
                <a:highlight>
                  <a:srgbClr val="FFFF00"/>
                </a:highlight>
              </a:rPr>
              <a:t>, and Venmo are not available in Croatia.  However, PayPal, Apple Pay, Google Pay, and </a:t>
            </a:r>
            <a:r>
              <a:rPr lang="en-US" dirty="0" err="1">
                <a:highlight>
                  <a:srgbClr val="FFFF00"/>
                </a:highlight>
              </a:rPr>
              <a:t>Izipay</a:t>
            </a:r>
            <a:r>
              <a:rPr lang="en-US" dirty="0">
                <a:highlight>
                  <a:srgbClr val="FFFF00"/>
                </a:highlight>
              </a:rPr>
              <a:t> are available in Croatia and operate similarly</a:t>
            </a:r>
          </a:p>
          <a:p>
            <a:endParaRPr lang="en-US" dirty="0"/>
          </a:p>
          <a:p>
            <a:endParaRPr lang="en-US" dirty="0"/>
          </a:p>
          <a:p>
            <a:r>
              <a:rPr lang="en-US" dirty="0"/>
              <a:t>Since the Report Act and more ESPs reporting to NCMEC. We are able to see the peer 2 peer payment platform conversations occurring that are indicative of trafficking. </a:t>
            </a:r>
          </a:p>
          <a:p>
            <a:endParaRPr lang="en-US" dirty="0"/>
          </a:p>
          <a:p>
            <a:r>
              <a:rPr lang="en-US" dirty="0"/>
              <a:t>Note: The P2P platforms are able to send us the chats that can occur on the platform for as little as $1. Here you can see trafficking language like “blade” and buyers submitting their social media handles, and directions in a hotel.</a:t>
            </a:r>
          </a:p>
          <a:p>
            <a:endParaRPr lang="en-US" dirty="0"/>
          </a:p>
          <a:p>
            <a:r>
              <a:rPr lang="en-US" dirty="0"/>
              <a:t>In the last example you can see the money transfer from the buyer to the child, then to the trafficker – where they send the child back $20.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E2AB9-4539-4A3D-958E-CD5AAFE121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7030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4BEBB-99B4-91EC-4CB8-57DEA4B8BB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CA48D0-1CBE-9E36-7F14-DE3B551E04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12DBDC-12E5-CFC9-DCDD-BD706CEFCF1E}"/>
              </a:ext>
            </a:extLst>
          </p:cNvPr>
          <p:cNvSpPr>
            <a:spLocks noGrp="1"/>
          </p:cNvSpPr>
          <p:nvPr>
            <p:ph type="body" idx="1"/>
          </p:nvPr>
        </p:nvSpPr>
        <p:spPr/>
        <p:txBody>
          <a:bodyPr/>
          <a:lstStyle/>
          <a:p>
            <a:r>
              <a:rPr lang="en-US" dirty="0"/>
              <a:t>You may be familiar with StopNCII.org which is a free tool to assist adults victimized by nonconsensual intimate imagery. Take It Down is a free service that helps victims and survivors of online CSAM remove from the internet nude, partially nude or sexually explicit photos and videos taken before they turned 18. Take It Down works by assigning a unique digital fingerprint – called a hash value – to the nude, partially nude or sexually explicit content. Online platforms can use Take It Down's list of hash values to detect reported images on their services allowing them to remove the content. In 2024, NCMEC received more than 83,000 submissions to Take It Down including more than 166,000 hashes.</a:t>
            </a:r>
          </a:p>
          <a:p>
            <a:endParaRPr lang="en-US" dirty="0"/>
          </a:p>
          <a:p>
            <a:r>
              <a:rPr lang="en-US" dirty="0"/>
              <a:t> TAKE IT DOWN is translated into Croatian.  Also in almost 40 different languages. </a:t>
            </a:r>
          </a:p>
        </p:txBody>
      </p:sp>
      <p:sp>
        <p:nvSpPr>
          <p:cNvPr id="4" name="Slide Number Placeholder 3">
            <a:extLst>
              <a:ext uri="{FF2B5EF4-FFF2-40B4-BE49-F238E27FC236}">
                <a16:creationId xmlns:a16="http://schemas.microsoft.com/office/drawing/2014/main" id="{8E10EBE7-55CA-5C93-5988-07AE13D50E5F}"/>
              </a:ext>
            </a:extLst>
          </p:cNvPr>
          <p:cNvSpPr>
            <a:spLocks noGrp="1"/>
          </p:cNvSpPr>
          <p:nvPr>
            <p:ph type="sldNum" sz="quarter" idx="10"/>
          </p:nvPr>
        </p:nvSpPr>
        <p:spPr/>
        <p:txBody>
          <a:bodyPr/>
          <a:lstStyle/>
          <a:p>
            <a:pPr marL="0" marR="0" lvl="0" indent="0" algn="r" defTabSz="946678" rtl="0" eaLnBrk="1" fontAlgn="auto" latinLnBrk="0" hangingPunct="1">
              <a:lnSpc>
                <a:spcPct val="100000"/>
              </a:lnSpc>
              <a:spcBef>
                <a:spcPts val="0"/>
              </a:spcBef>
              <a:spcAft>
                <a:spcPts val="0"/>
              </a:spcAft>
              <a:buClrTx/>
              <a:buSzTx/>
              <a:buFontTx/>
              <a:buNone/>
              <a:tabLst/>
              <a:defRPr/>
            </a:pPr>
            <a:fld id="{A836FA10-AFB2-4454-8BC5-80627E877AD6}" type="slidenum">
              <a:rPr kumimoji="0" lang="en-US" sz="19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46678" rtl="0" eaLnBrk="1" fontAlgn="auto" latinLnBrk="0" hangingPunct="1">
                <a:lnSpc>
                  <a:spcPct val="100000"/>
                </a:lnSpc>
                <a:spcBef>
                  <a:spcPts val="0"/>
                </a:spcBef>
                <a:spcAft>
                  <a:spcPts val="0"/>
                </a:spcAft>
                <a:buClrTx/>
                <a:buSzTx/>
                <a:buFontTx/>
                <a:buNone/>
                <a:tabLst/>
                <a:defRPr/>
              </a:pPr>
              <a:t>28</a:t>
            </a:fld>
            <a:endParaRPr kumimoji="0" lang="en-US" sz="19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80486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46678" rtl="0" eaLnBrk="1" fontAlgn="auto" latinLnBrk="0" hangingPunct="1">
              <a:lnSpc>
                <a:spcPct val="100000"/>
              </a:lnSpc>
              <a:spcBef>
                <a:spcPts val="0"/>
              </a:spcBef>
              <a:spcAft>
                <a:spcPts val="0"/>
              </a:spcAft>
              <a:buClrTx/>
              <a:buSzTx/>
              <a:buFontTx/>
              <a:buNone/>
              <a:tabLst/>
              <a:defRPr/>
            </a:pPr>
            <a:fld id="{AEAD8567-7DBB-4F3D-964F-5381A676AC5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46678"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4646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Simply stated our mission is to find missing children, reduce child sexual exploitation, and prevent future victimization. </a:t>
            </a:r>
            <a:r>
              <a:rPr lang="en-US" dirty="0"/>
              <a:t>Congressionally authorized to perform 16 programs of work</a:t>
            </a:r>
          </a:p>
          <a:p>
            <a:r>
              <a:rPr lang="en-US" sz="1200" b="0" i="0" u="none" strike="noStrike" kern="1200" baseline="0" dirty="0">
                <a:solidFill>
                  <a:schemeClr val="tx1"/>
                </a:solidFill>
                <a:latin typeface="+mn-lt"/>
                <a:ea typeface="+mn-ea"/>
                <a:cs typeface="+mn-cs"/>
              </a:rPr>
              <a:t>I will not be talking about each one of these programs of work, but one core concept is key to our ability to successfully accomplish each of them – coordination and working together with various sectors.  That includes hotlines working with LE, nonprofits working with families and survivors, government agencies like child welfare working with hotlines.  No one sector can achieve the mission of finding missing children, reducing child sexual exploitation, and preventing future victimization without working together.  </a:t>
            </a:r>
          </a:p>
          <a:p>
            <a:pPr marL="0" lvl="0" indent="0">
              <a:spcBef>
                <a:spcPts val="0"/>
              </a:spcBef>
              <a:spcAft>
                <a:spcPts val="600"/>
              </a:spcAft>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pPr marL="0" lvl="0" indent="0">
              <a:spcBef>
                <a:spcPts val="0"/>
              </a:spcBef>
              <a:spcAft>
                <a:spcPts val="600"/>
              </a:spcAft>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pPr marL="0" lvl="0" indent="0">
              <a:spcBef>
                <a:spcPts val="0"/>
              </a:spcBef>
              <a:spcAft>
                <a:spcPts val="600"/>
              </a:spcAft>
              <a:buFont typeface="Arial" panose="020B0604020202020204" pitchFamily="34" charset="0"/>
              <a:buNone/>
            </a:pPr>
            <a:r>
              <a:rPr lang="en-US" sz="1200" b="0" i="0" u="none" strike="noStrike" kern="1200" baseline="0" dirty="0">
                <a:solidFill>
                  <a:schemeClr val="tx1"/>
                </a:solidFill>
                <a:latin typeface="+mn-lt"/>
                <a:ea typeface="+mn-ea"/>
                <a:cs typeface="+mn-cs"/>
              </a:rPr>
              <a:t>Our mission is to find missing children, reduce child sexual exploitation, and prevent future victimization.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NCMEC offers families and caregivers hope and resources during some of the most difficult experiences of their lives.</a:t>
            </a:r>
          </a:p>
          <a:p>
            <a:endParaRPr lang="en-US"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Our unique vantage point as the nation’s clearinghouse for missing and exploited children’s issues and the data we collect through our programs, informs the development of innovative and child safety resources that address the evolving needs of children and their families. We continue to lead the fight to protect children by creating vital services for them and the people who keep them safe because every child deserves a safe childhood. </a:t>
            </a: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We are congressionally funded to operate 16 programs related to missing and exploited children. We won’t have time to go over every single one, but a few you may be familiar with include </a:t>
            </a:r>
            <a:r>
              <a:rPr lang="en-US" sz="1200" b="1" i="0" u="none" strike="noStrike" kern="1200" baseline="0" dirty="0">
                <a:solidFill>
                  <a:schemeClr val="tx1"/>
                </a:solidFill>
                <a:latin typeface="+mn-lt"/>
                <a:ea typeface="+mn-ea"/>
                <a:cs typeface="+mn-cs"/>
              </a:rPr>
              <a:t>[pick 1 to 2 from each category]:</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Missing:</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24 hour hotline – 1-800-THE-LOST – Reporting missing children, questions about NCMEC resources, connecting with support services for victims and families, case resources for law enforcement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Amber Alerts – NCMEC serves as a secondary distributor of Amber Alerts. Once the local law enforcement agency has issued an Amber Alert, NCMEC distribute the alert widely (ex: alert you receive on your phone)</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Poster distribution – over 200 poster distribution partners (ex: Walmart, Facebook, billboards, etc.)</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Case management to coordinate services/resources with legal guardian and law enforcement agencies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Analytical case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Team Adam – specialized onsite services for critical missing cases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Age progressions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Forensic resources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Emotional and peer support for survivors, siblings, and caregivers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Referrals for mental health, legal, and community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Attempted abduction tracking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a:solidFill>
                  <a:schemeClr val="tx1"/>
                </a:solidFill>
                <a:latin typeface="+mn-lt"/>
                <a:ea typeface="+mn-ea"/>
                <a:cs typeface="+mn-cs"/>
              </a:rPr>
              <a:t>Exploited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National CyberTipline – can take reports of suspected child sexual exploitation, including child sex trafficking and CSAM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Child Victim Identification Program – clearinghouse for CSAM to help LE with identification and deconfliction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Content removal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Take It Down – new service to report nude, partially nude, or sexually explicit photos/videos; digital fingerprint/hash values (not the image) is shared with the online platforms participating in the service. The </a:t>
            </a:r>
            <a:r>
              <a:rPr lang="en-US" sz="1200" b="0" i="0" u="none" strike="noStrike" kern="1200" baseline="0" dirty="0">
                <a:solidFill>
                  <a:schemeClr val="tx1"/>
                </a:solidFill>
                <a:effectLst/>
                <a:latin typeface="+mn-lt"/>
                <a:ea typeface="+mn-ea"/>
                <a:cs typeface="+mn-cs"/>
              </a:rPr>
              <a:t>o</a:t>
            </a:r>
            <a:r>
              <a:rPr lang="en-US" sz="1200" b="0" i="0" kern="1200" dirty="0">
                <a:solidFill>
                  <a:schemeClr val="tx1"/>
                </a:solidFill>
                <a:effectLst/>
                <a:latin typeface="+mn-lt"/>
                <a:ea typeface="+mn-ea"/>
                <a:cs typeface="+mn-cs"/>
              </a:rPr>
              <a:t>nline platforms can use hash values to detect these images or videos on their services and remove this content. This service is anonymous and does not generate a CyberTipline report.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Emotional and peer support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effectLst/>
                <a:latin typeface="+mn-lt"/>
                <a:ea typeface="+mn-ea"/>
                <a:cs typeface="+mn-cs"/>
              </a:rPr>
              <a:t>Referrals for mental health, legal, community supports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effectLst/>
                <a:latin typeface="+mn-lt"/>
                <a:ea typeface="+mn-ea"/>
                <a:cs typeface="+mn-cs"/>
              </a:rPr>
              <a:t>Analytical case resources</a:t>
            </a:r>
            <a:endParaRPr lang="en-US" sz="1200" b="0" i="0" u="none" strike="noStrike" kern="1200" baseline="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a:solidFill>
                  <a:schemeClr val="tx1"/>
                </a:solidFill>
                <a:latin typeface="+mn-lt"/>
                <a:ea typeface="+mn-ea"/>
                <a:cs typeface="+mn-cs"/>
              </a:rPr>
              <a:t>Prevention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Education: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NetSmartz – free online safety program for youth in grades K-12; also has parent/caregiver component. Resources include presentations, videos, tip sheets, activities, discussion guides, and facilitator guide.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err="1">
                <a:solidFill>
                  <a:schemeClr val="tx1"/>
                </a:solidFill>
                <a:latin typeface="+mn-lt"/>
                <a:ea typeface="+mn-ea"/>
                <a:cs typeface="+mn-cs"/>
              </a:rPr>
              <a:t>KidSmartz</a:t>
            </a:r>
            <a:r>
              <a:rPr lang="en-US" sz="1200" b="0" i="0" u="none" strike="noStrike" kern="1200" baseline="0" dirty="0">
                <a:solidFill>
                  <a:schemeClr val="tx1"/>
                </a:solidFill>
                <a:latin typeface="+mn-lt"/>
                <a:ea typeface="+mn-ea"/>
                <a:cs typeface="+mn-cs"/>
              </a:rPr>
              <a:t> – free personal safety program for youth in grades K-5; includes 8 lessons, educator guide, videos, tip sheets, and activities.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Safe to Compete – free course and tip sheets to prevent child abuse and trafficking in youth sports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Professional Training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NCMEC Connect - O</a:t>
            </a:r>
            <a:r>
              <a:rPr lang="en-US" sz="1200" b="0" i="0" kern="1200" dirty="0">
                <a:solidFill>
                  <a:schemeClr val="tx1"/>
                </a:solidFill>
                <a:effectLst/>
                <a:latin typeface="+mn-lt"/>
                <a:ea typeface="+mn-ea"/>
                <a:cs typeface="+mn-cs"/>
              </a:rPr>
              <a:t>n-demand online trainings, resources and best practices related to missing and exploited children. </a:t>
            </a:r>
            <a:endParaRPr lang="en-US" sz="1200" b="0" i="0" u="none" strike="noStrike" kern="1200" baseline="0" dirty="0">
              <a:solidFill>
                <a:schemeClr val="tx1"/>
              </a:solidFill>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Missing Kids Readiness Program – membership program for LE agencies and emergency response centers; includes training and support in developing agency-wide policies to address missing and exploited children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PRPL – Hybrid course for law enforcement and emergency response center leaders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Specialized, in-person trainings on emerging trends for law enforcement and child welfare workers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baseline="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Code Adam - </a:t>
            </a:r>
            <a:r>
              <a:rPr lang="en-US" sz="1200" b="0" i="0" kern="1200" dirty="0">
                <a:solidFill>
                  <a:schemeClr val="tx1"/>
                </a:solidFill>
                <a:effectLst/>
                <a:latin typeface="+mn-lt"/>
                <a:ea typeface="+mn-ea"/>
                <a:cs typeface="+mn-cs"/>
              </a:rPr>
              <a:t>safety protocol for lost and potentially abducted children. It is designed to help businesses, parks, government buildings and other establishments ensure that they have safety protocols in place to respond quickly and effectively to situations involving a missing child.</a:t>
            </a:r>
            <a:endParaRPr lang="en-US" sz="1200" b="0" i="0" u="none" strike="noStrike" kern="1200" baseline="0" dirty="0">
              <a:solidFill>
                <a:schemeClr val="tx1"/>
              </a:solidFill>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50793" rtl="0" eaLnBrk="1" fontAlgn="auto" latinLnBrk="0" hangingPunct="1">
              <a:lnSpc>
                <a:spcPct val="100000"/>
              </a:lnSpc>
              <a:spcBef>
                <a:spcPts val="0"/>
              </a:spcBef>
              <a:spcAft>
                <a:spcPts val="0"/>
              </a:spcAft>
              <a:buClrTx/>
              <a:buSzTx/>
              <a:buFontTx/>
              <a:buNone/>
              <a:tabLst/>
              <a:defRPr/>
            </a:pPr>
            <a:fld id="{89579E37-C8C0-43D8-A1AE-21156515C07E}" type="slidenum">
              <a:rPr kumimoji="0" lang="en-US" sz="1900" b="0" i="0" u="none" strike="noStrike" kern="0" cap="none" spc="0" normalizeH="0" baseline="0" noProof="0">
                <a:ln>
                  <a:noFill/>
                </a:ln>
                <a:solidFill>
                  <a:sysClr val="windowText" lastClr="000000"/>
                </a:solidFill>
                <a:effectLst/>
                <a:uLnTx/>
                <a:uFillTx/>
                <a:latin typeface="Calibri"/>
                <a:ea typeface="+mn-ea"/>
                <a:cs typeface="+mn-cs"/>
              </a:rPr>
              <a:pPr marL="0" marR="0" lvl="0" indent="0" algn="r" defTabSz="950793" rtl="0" eaLnBrk="1" fontAlgn="auto" latinLnBrk="0" hangingPunct="1">
                <a:lnSpc>
                  <a:spcPct val="100000"/>
                </a:lnSpc>
                <a:spcBef>
                  <a:spcPts val="0"/>
                </a:spcBef>
                <a:spcAft>
                  <a:spcPts val="0"/>
                </a:spcAft>
                <a:buClrTx/>
                <a:buSzTx/>
                <a:buFontTx/>
                <a:buNone/>
                <a:tabLst/>
                <a:defRPr/>
              </a:pPr>
              <a:t>3</a:t>
            </a:fld>
            <a:endParaRPr kumimoji="0" lang="en-US" sz="19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66685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EFEB7-E59C-7EC8-17E8-52D8D28DCC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181FAA-B5C2-7294-7F9F-F8AAC66D0E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6D3460-8085-949F-158E-A07CDC733689}"/>
              </a:ext>
            </a:extLst>
          </p:cNvPr>
          <p:cNvSpPr>
            <a:spLocks noGrp="1"/>
          </p:cNvSpPr>
          <p:nvPr>
            <p:ph type="body" idx="1"/>
          </p:nvPr>
        </p:nvSpPr>
        <p:spPr/>
        <p:txBody>
          <a:bodyPr/>
          <a:lstStyle/>
          <a:p>
            <a:r>
              <a:rPr lang="en-US" dirty="0"/>
              <a:t>I can’t talk about Current Threats and Trends in Online Child Sexual Exploitation without first explaining the CyberTipline.  The CyberTipline launched by NCMEC in 1998 as the US hotline and reporting mechanism for reports from the public and tech companies to report suspected child sexual exploitation.  These reports are received through the 24/7 call center and an online reporting form.  Each report is prioritized based on risk to a child.  NCMEC then adds information to the report based on prior reports and analytical search results to determine where in the world the victim and suspect are located or where the child sexual exploitation is taking place.  That report is then made available to law enforcement across the US and around the World through coordination and partnership with various law enforcement agencies.  </a:t>
            </a:r>
          </a:p>
        </p:txBody>
      </p:sp>
      <p:sp>
        <p:nvSpPr>
          <p:cNvPr id="4" name="Slide Number Placeholder 3">
            <a:extLst>
              <a:ext uri="{FF2B5EF4-FFF2-40B4-BE49-F238E27FC236}">
                <a16:creationId xmlns:a16="http://schemas.microsoft.com/office/drawing/2014/main" id="{3B930311-081E-4D63-A25B-B0CA4E5BC755}"/>
              </a:ext>
            </a:extLst>
          </p:cNvPr>
          <p:cNvSpPr>
            <a:spLocks noGrp="1"/>
          </p:cNvSpPr>
          <p:nvPr>
            <p:ph type="sldNum" sz="quarter" idx="10"/>
          </p:nvPr>
        </p:nvSpPr>
        <p:spPr/>
        <p:txBody>
          <a:bodyPr/>
          <a:lstStyle/>
          <a:p>
            <a:pPr marL="0" marR="0" lvl="0" indent="0" algn="r" defTabSz="946678" rtl="0" eaLnBrk="1" fontAlgn="auto" latinLnBrk="0" hangingPunct="1">
              <a:lnSpc>
                <a:spcPct val="100000"/>
              </a:lnSpc>
              <a:spcBef>
                <a:spcPts val="0"/>
              </a:spcBef>
              <a:spcAft>
                <a:spcPts val="0"/>
              </a:spcAft>
              <a:buClrTx/>
              <a:buSzTx/>
              <a:buFontTx/>
              <a:buNone/>
              <a:tabLst/>
              <a:defRPr/>
            </a:pPr>
            <a:fld id="{A836FA10-AFB2-4454-8BC5-80627E877AD6}" type="slidenum">
              <a:rPr kumimoji="0" lang="en-US" sz="19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46678" rtl="0" eaLnBrk="1" fontAlgn="auto" latinLnBrk="0" hangingPunct="1">
                <a:lnSpc>
                  <a:spcPct val="100000"/>
                </a:lnSpc>
                <a:spcBef>
                  <a:spcPts val="0"/>
                </a:spcBef>
                <a:spcAft>
                  <a:spcPts val="0"/>
                </a:spcAft>
                <a:buClrTx/>
                <a:buSzTx/>
                <a:buFontTx/>
                <a:buNone/>
                <a:tabLst/>
                <a:defRPr/>
              </a:pPr>
              <a:t>4</a:t>
            </a:fld>
            <a:endParaRPr kumimoji="0" lang="en-US" sz="19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4835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5EAB6-F084-AF55-978D-BE6A52E682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BFB9CD-4489-CF40-779C-341B8895A0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824108-0ADB-23F3-56F8-83B71780A4D3}"/>
              </a:ext>
            </a:extLst>
          </p:cNvPr>
          <p:cNvSpPr>
            <a:spLocks noGrp="1"/>
          </p:cNvSpPr>
          <p:nvPr>
            <p:ph type="body" idx="1"/>
          </p:nvPr>
        </p:nvSpPr>
        <p:spPr/>
        <p:txBody>
          <a:bodyPr/>
          <a:lstStyle/>
          <a:p>
            <a:r>
              <a:rPr lang="en-US" dirty="0"/>
              <a:t>Last year we received 20.5 million CyberTipline reports that included 20.3 million reports from tech companies and 164,000 from members of the public.  The reports from tech companies included almost 70 million images and videos.  This is the one years worth of data that I’m drawing on to provide you with the trends and threats we are facing.  </a:t>
            </a:r>
          </a:p>
        </p:txBody>
      </p:sp>
      <p:sp>
        <p:nvSpPr>
          <p:cNvPr id="4" name="Slide Number Placeholder 3">
            <a:extLst>
              <a:ext uri="{FF2B5EF4-FFF2-40B4-BE49-F238E27FC236}">
                <a16:creationId xmlns:a16="http://schemas.microsoft.com/office/drawing/2014/main" id="{0C6696F9-8B08-B55F-1E9A-AF0A752544E1}"/>
              </a:ext>
            </a:extLst>
          </p:cNvPr>
          <p:cNvSpPr>
            <a:spLocks noGrp="1"/>
          </p:cNvSpPr>
          <p:nvPr>
            <p:ph type="sldNum" sz="quarter" idx="10"/>
          </p:nvPr>
        </p:nvSpPr>
        <p:spPr/>
        <p:txBody>
          <a:bodyPr/>
          <a:lstStyle/>
          <a:p>
            <a:pPr marL="0" marR="0" lvl="0" indent="0" algn="r" defTabSz="946678" rtl="0" eaLnBrk="1" fontAlgn="auto" latinLnBrk="0" hangingPunct="1">
              <a:lnSpc>
                <a:spcPct val="100000"/>
              </a:lnSpc>
              <a:spcBef>
                <a:spcPts val="0"/>
              </a:spcBef>
              <a:spcAft>
                <a:spcPts val="0"/>
              </a:spcAft>
              <a:buClrTx/>
              <a:buSzTx/>
              <a:buFontTx/>
              <a:buNone/>
              <a:tabLst/>
              <a:defRPr/>
            </a:pPr>
            <a:fld id="{A836FA10-AFB2-4454-8BC5-80627E877AD6}" type="slidenum">
              <a:rPr kumimoji="0" lang="en-US" sz="19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46678" rtl="0" eaLnBrk="1" fontAlgn="auto" latinLnBrk="0" hangingPunct="1">
                <a:lnSpc>
                  <a:spcPct val="100000"/>
                </a:lnSpc>
                <a:spcBef>
                  <a:spcPts val="0"/>
                </a:spcBef>
                <a:spcAft>
                  <a:spcPts val="0"/>
                </a:spcAft>
                <a:buClrTx/>
                <a:buSzTx/>
                <a:buFontTx/>
                <a:buNone/>
                <a:tabLst/>
                <a:defRPr/>
              </a:pPr>
              <a:t>5</a:t>
            </a:fld>
            <a:endParaRPr kumimoji="0" lang="en-US" sz="19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9243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mentioned that the majority of the reports we are receiving are coming from tech companies, here are the 6 largest reporters from last year.  When you combine the Meta properties of FB, IG, and WhatsApp they make up more than half of the reports.  They are taking active steps to detect and report child sexual exploitation on their platform.  Much smaller but still a large amount of the reports came from TikTok, Snapchat and Google.  These reporting trends are fairly consistent year to year.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36FA10-AFB2-4454-8BC5-80627E877AD6}"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2436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533D5-847C-937F-811E-D8BFFFF334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A05999-86F5-1399-5B5E-2A0344589E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B66470-24EB-8BD2-FA53-63FFAE65FA18}"/>
              </a:ext>
            </a:extLst>
          </p:cNvPr>
          <p:cNvSpPr>
            <a:spLocks noGrp="1"/>
          </p:cNvSpPr>
          <p:nvPr>
            <p:ph type="body" idx="1"/>
          </p:nvPr>
        </p:nvSpPr>
        <p:spPr/>
        <p:txBody>
          <a:bodyPr/>
          <a:lstStyle/>
          <a:p>
            <a:r>
              <a:rPr lang="en-US" dirty="0"/>
              <a:t>One of the most influential things impacting this report volume is federal legislation in the United States.  There is a duty to report for tech companies doing business in the US that states they “shall” meaning it’s required and not optional, report instances of apparent child pornography, child sex trafficking, and online enticement to the CyberTipline.  Then it makes it optional what can be included in these reports by saying “may”.  Understanding the volume is high and the length of time to investigate can be long, companies are required to keep the information for 1 year after making the report to CyberTipline.  The requirement to report child pornography has been around for decades but it wasn’t until last year that the law was amended to include the requirement for tech companies to report OE and CST as well.  There have also been amendments that allow for reporting of imminent or planned violations rather than having to wait until the crime has occurred allowing for intervention prior to exploitation.  These are US federal laws, however, the US companies that these laws apply to often have a global footprint and users in countries around the world.  They are applying this reporting requirement across their entire platform and in addition to that it is not uncommon for non-US based companies to voluntarily decide to register and report to CyberTipline. More than 1,900 ESPs are registered to make reports, and 24% of these are non-U.S.-based companies that have voluntarily registered to report to the CyberTipline.  This has created CyberTipline as a global mechanism for reports on child sexual exploitation.</a:t>
            </a:r>
          </a:p>
        </p:txBody>
      </p:sp>
      <p:sp>
        <p:nvSpPr>
          <p:cNvPr id="4" name="Slide Number Placeholder 3">
            <a:extLst>
              <a:ext uri="{FF2B5EF4-FFF2-40B4-BE49-F238E27FC236}">
                <a16:creationId xmlns:a16="http://schemas.microsoft.com/office/drawing/2014/main" id="{EE6A78C7-DA1B-5105-125A-602B12275EAD}"/>
              </a:ext>
            </a:extLst>
          </p:cNvPr>
          <p:cNvSpPr>
            <a:spLocks noGrp="1"/>
          </p:cNvSpPr>
          <p:nvPr>
            <p:ph type="sldNum" sz="quarter" idx="10"/>
          </p:nvPr>
        </p:nvSpPr>
        <p:spPr/>
        <p:txBody>
          <a:bodyPr/>
          <a:lstStyle/>
          <a:p>
            <a:pPr marL="0" marR="0" lvl="0" indent="0" algn="r" defTabSz="946678" rtl="0" eaLnBrk="1" fontAlgn="auto" latinLnBrk="0" hangingPunct="1">
              <a:lnSpc>
                <a:spcPct val="100000"/>
              </a:lnSpc>
              <a:spcBef>
                <a:spcPts val="0"/>
              </a:spcBef>
              <a:spcAft>
                <a:spcPts val="0"/>
              </a:spcAft>
              <a:buClrTx/>
              <a:buSzTx/>
              <a:buFontTx/>
              <a:buNone/>
              <a:tabLst/>
              <a:defRPr/>
            </a:pPr>
            <a:fld id="{A836FA10-AFB2-4454-8BC5-80627E877AD6}" type="slidenum">
              <a:rPr kumimoji="0" lang="en-US" sz="19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46678" rtl="0" eaLnBrk="1" fontAlgn="auto" latinLnBrk="0" hangingPunct="1">
                <a:lnSpc>
                  <a:spcPct val="100000"/>
                </a:lnSpc>
                <a:spcBef>
                  <a:spcPts val="0"/>
                </a:spcBef>
                <a:spcAft>
                  <a:spcPts val="0"/>
                </a:spcAft>
                <a:buClrTx/>
                <a:buSzTx/>
                <a:buFontTx/>
                <a:buNone/>
                <a:tabLst/>
                <a:defRPr/>
              </a:pPr>
              <a:t>7</a:t>
            </a:fld>
            <a:endParaRPr kumimoji="0" lang="en-US" sz="19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5843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379ED-8507-9514-0CE1-2B8CBEF74A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586C8F-3BB3-6DE4-AA3A-CC72D8C315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574965-417B-80A8-7EC2-C801317837E8}"/>
              </a:ext>
            </a:extLst>
          </p:cNvPr>
          <p:cNvSpPr>
            <a:spLocks noGrp="1"/>
          </p:cNvSpPr>
          <p:nvPr>
            <p:ph type="body" idx="1"/>
          </p:nvPr>
        </p:nvSpPr>
        <p:spPr/>
        <p:txBody>
          <a:bodyPr/>
          <a:lstStyle/>
          <a:p>
            <a:r>
              <a:rPr lang="en-US" dirty="0"/>
              <a:t>I mentioned the REPORT Act that expanded the required reporting to now include CST and OE.  That law passed in 2024.  Here is a comparison to the three required reporting categories for the first six months of 2024 compared to the first six months of 2025.  We have seen an extreme increase in the new reporting categories which shows the influence of legal requirements in prompting reporting action and resource allocation for detection.  The decrease in CSAM is deceiving.  The number of reports may be decreasing but that is more closely tied to reporting improvements in which reports are now being bundled and information pulled together rather than being reported individually so the decrease is a reflection of reporting improvements more so than a decrease in CSAM online.  </a:t>
            </a:r>
          </a:p>
        </p:txBody>
      </p:sp>
      <p:sp>
        <p:nvSpPr>
          <p:cNvPr id="4" name="Slide Number Placeholder 3">
            <a:extLst>
              <a:ext uri="{FF2B5EF4-FFF2-40B4-BE49-F238E27FC236}">
                <a16:creationId xmlns:a16="http://schemas.microsoft.com/office/drawing/2014/main" id="{B73C9472-A500-37A3-A49C-C4293BEAE11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36FA10-AFB2-4454-8BC5-80627E877AD6}"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8319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CB186-6B50-04F3-F88B-05720CAF52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4AEE78-623D-4E5F-665E-81340F265D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5FACDD-FCED-B1A6-9A13-EC85E0909A09}"/>
              </a:ext>
            </a:extLst>
          </p:cNvPr>
          <p:cNvSpPr>
            <a:spLocks noGrp="1"/>
          </p:cNvSpPr>
          <p:nvPr>
            <p:ph type="body" idx="1"/>
          </p:nvPr>
        </p:nvSpPr>
        <p:spPr/>
        <p:txBody>
          <a:bodyPr/>
          <a:lstStyle/>
          <a:p>
            <a:pPr rtl="0" eaLnBrk="1" fontAlgn="ctr" latinLnBrk="0" hangingPunct="1"/>
            <a:r>
              <a:rPr lang="en-US" sz="1200" b="0" i="0" u="none" strike="noStrike" kern="1200" dirty="0">
                <a:solidFill>
                  <a:schemeClr val="tx1"/>
                </a:solidFill>
                <a:effectLst/>
                <a:latin typeface="+mn-lt"/>
                <a:ea typeface="+mn-ea"/>
                <a:cs typeface="+mn-cs"/>
              </a:rPr>
              <a:t>We are also seeing a change when looking at the first 6 months of 2024 compared to the same time period in 2025 that is showing a shifting landscape in child sexual exploitation online.  Some of the companies that have previously reported higher volumes every year are decreasing their report volumes, while companies that either didn’t previously report or who are experiencing increases due to the evolution and expansion of technology that I’m going to talk about in a minute are increasing their reporting.  Specifically the AI companies.  </a:t>
            </a:r>
          </a:p>
          <a:p>
            <a:pPr rtl="0" eaLnBrk="1" fontAlgn="ctr" latinLnBrk="0" hangingPunct="1"/>
            <a:endParaRPr lang="en-US" sz="1200" b="0" i="0" u="none" strike="noStrike" kern="1200" dirty="0">
              <a:solidFill>
                <a:schemeClr val="tx1"/>
              </a:solidFill>
              <a:effectLst/>
              <a:latin typeface="+mn-lt"/>
              <a:ea typeface="+mn-ea"/>
              <a:cs typeface="+mn-cs"/>
            </a:endParaRPr>
          </a:p>
          <a:p>
            <a:pPr rtl="0" eaLnBrk="1" fontAlgn="ctr" latinLnBrk="0" hangingPunct="1"/>
            <a:r>
              <a:rPr lang="en-US" sz="1200" b="0" i="0" u="none" strike="noStrike" kern="1200" dirty="0">
                <a:solidFill>
                  <a:schemeClr val="tx1"/>
                </a:solidFill>
                <a:effectLst/>
                <a:latin typeface="+mn-lt"/>
                <a:ea typeface="+mn-ea"/>
                <a:cs typeface="+mn-cs"/>
              </a:rPr>
              <a:t>Could also mention encryption here</a:t>
            </a:r>
          </a:p>
        </p:txBody>
      </p:sp>
      <p:sp>
        <p:nvSpPr>
          <p:cNvPr id="4" name="Slide Number Placeholder 3">
            <a:extLst>
              <a:ext uri="{FF2B5EF4-FFF2-40B4-BE49-F238E27FC236}">
                <a16:creationId xmlns:a16="http://schemas.microsoft.com/office/drawing/2014/main" id="{BD354297-E3C3-255C-381C-C04F57579F5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36FA10-AFB2-4454-8BC5-80627E877AD6}"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7224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1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1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5.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9.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4.xml"/><Relationship Id="rId1" Type="http://schemas.openxmlformats.org/officeDocument/2006/relationships/tags" Target="../tags/tag21.xml"/></Relationships>
</file>

<file path=ppt/slideLayouts/_rels/slideLayout24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2.xml"/></Relationships>
</file>

<file path=ppt/slideLayouts/_rels/slideLayout24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3.xml"/></Relationships>
</file>

<file path=ppt/slideLayouts/_rels/slideLayout24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5.xml"/></Relationships>
</file>

<file path=ppt/slideLayouts/_rels/slideLayout24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6.xml"/></Relationships>
</file>

<file path=ppt/slideLayouts/_rels/slideLayout24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7.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8.xml"/></Relationships>
</file>

<file path=ppt/slideLayouts/_rels/slideLayout25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9.xml"/></Relationships>
</file>

<file path=ppt/slideLayouts/_rels/slideLayout25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0.xml"/></Relationships>
</file>

<file path=ppt/slideLayouts/_rels/slideLayout25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2.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4.xml"/><Relationship Id="rId1" Type="http://schemas.openxmlformats.org/officeDocument/2006/relationships/tags" Target="../tags/tag3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26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4.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4.xml"/><Relationship Id="rId1" Type="http://schemas.openxmlformats.org/officeDocument/2006/relationships/tags" Target="../tags/tag35.xml"/></Relationships>
</file>

<file path=ppt/slideLayouts/_rels/slideLayout26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4.xml"/><Relationship Id="rId1" Type="http://schemas.openxmlformats.org/officeDocument/2006/relationships/tags" Target="../tags/tag3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mage Title Slide">
    <p:spTree>
      <p:nvGrpSpPr>
        <p:cNvPr id="1" name=""/>
        <p:cNvGrpSpPr/>
        <p:nvPr/>
      </p:nvGrpSpPr>
      <p:grpSpPr>
        <a:xfrm>
          <a:off x="0" y="0"/>
          <a:ext cx="0" cy="0"/>
          <a:chOff x="0" y="0"/>
          <a:chExt cx="0" cy="0"/>
        </a:xfrm>
      </p:grpSpPr>
      <p:sp>
        <p:nvSpPr>
          <p:cNvPr id="25" name="Graphic 23">
            <a:extLst>
              <a:ext uri="{FF2B5EF4-FFF2-40B4-BE49-F238E27FC236}">
                <a16:creationId xmlns:a16="http://schemas.microsoft.com/office/drawing/2014/main" id="{7EBA29B4-BF37-C621-5012-D8620C53007D}"/>
              </a:ext>
              <a:ext uri="{C183D7F6-B498-43B3-948B-1728B52AA6E4}">
                <adec:decorative xmlns:adec="http://schemas.microsoft.com/office/drawing/2017/decorative" val="1"/>
              </a:ext>
            </a:extLst>
          </p:cNvPr>
          <p:cNvSpPr>
            <a:spLocks/>
          </p:cNvSpPr>
          <p:nvPr userDrawn="1"/>
        </p:nvSpPr>
        <p:spPr>
          <a:xfrm>
            <a:off x="4590246" y="-843"/>
            <a:ext cx="7601754" cy="6858000"/>
          </a:xfrm>
          <a:custGeom>
            <a:avLst/>
            <a:gdLst>
              <a:gd name="connsiteX0" fmla="*/ 7601754 w 7601753"/>
              <a:gd name="connsiteY0" fmla="*/ 0 h 6858000"/>
              <a:gd name="connsiteX1" fmla="*/ 7601754 w 7601753"/>
              <a:gd name="connsiteY1" fmla="*/ 6858000 h 6858000"/>
              <a:gd name="connsiteX2" fmla="*/ 0 w 7601753"/>
              <a:gd name="connsiteY2" fmla="*/ 6858000 h 6858000"/>
              <a:gd name="connsiteX3" fmla="*/ 1967478 w 7601753"/>
              <a:gd name="connsiteY3" fmla="*/ 0 h 6858000"/>
              <a:gd name="connsiteX4" fmla="*/ 7601754 w 7601753"/>
              <a:gd name="connsiteY4" fmla="*/ 0 h 6858000"/>
              <a:gd name="connsiteX5" fmla="*/ 7601754 w 7601753"/>
              <a:gd name="connsiteY5" fmla="*/ 0 h 6858000"/>
              <a:gd name="connsiteX6" fmla="*/ 7601754 w 7601753"/>
              <a:gd name="connsiteY6" fmla="*/ 0 h 6858000"/>
              <a:gd name="connsiteX0" fmla="*/ 7601754 w 7601754"/>
              <a:gd name="connsiteY0" fmla="*/ 0 h 6858000"/>
              <a:gd name="connsiteX1" fmla="*/ 7601754 w 7601754"/>
              <a:gd name="connsiteY1" fmla="*/ 6858000 h 6858000"/>
              <a:gd name="connsiteX2" fmla="*/ 0 w 7601754"/>
              <a:gd name="connsiteY2" fmla="*/ 6858000 h 6858000"/>
              <a:gd name="connsiteX3" fmla="*/ 1798802 w 7601754"/>
              <a:gd name="connsiteY3" fmla="*/ 0 h 6858000"/>
              <a:gd name="connsiteX4" fmla="*/ 7601754 w 7601754"/>
              <a:gd name="connsiteY4" fmla="*/ 0 h 6858000"/>
              <a:gd name="connsiteX5" fmla="*/ 7601754 w 7601754"/>
              <a:gd name="connsiteY5" fmla="*/ 0 h 6858000"/>
              <a:gd name="connsiteX6" fmla="*/ 7601754 w 76017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01754" h="6858000">
                <a:moveTo>
                  <a:pt x="7601754" y="0"/>
                </a:moveTo>
                <a:lnTo>
                  <a:pt x="7601754" y="6858000"/>
                </a:lnTo>
                <a:lnTo>
                  <a:pt x="0" y="6858000"/>
                </a:lnTo>
                <a:lnTo>
                  <a:pt x="1798802" y="0"/>
                </a:lnTo>
                <a:lnTo>
                  <a:pt x="7601754" y="0"/>
                </a:lnTo>
                <a:lnTo>
                  <a:pt x="7601754" y="0"/>
                </a:lnTo>
                <a:lnTo>
                  <a:pt x="7601754" y="0"/>
                </a:lnTo>
                <a:close/>
              </a:path>
            </a:pathLst>
          </a:custGeom>
          <a:solidFill>
            <a:schemeClr val="accent2">
              <a:lumMod val="20000"/>
              <a:lumOff val="80000"/>
            </a:schemeClr>
          </a:solidFill>
          <a:ln w="8921" cap="flat">
            <a:noFill/>
            <a:prstDash val="solid"/>
            <a:miter/>
          </a:ln>
        </p:spPr>
        <p:txBody>
          <a:bodyPr rtlCol="0" anchor="ctr"/>
          <a:lstStyle/>
          <a:p>
            <a:endParaRPr lang="en-US"/>
          </a:p>
        </p:txBody>
      </p:sp>
      <p:sp>
        <p:nvSpPr>
          <p:cNvPr id="2" name="Title 1"/>
          <p:cNvSpPr>
            <a:spLocks noGrp="1"/>
          </p:cNvSpPr>
          <p:nvPr>
            <p:ph type="ctrTitle" hasCustomPrompt="1"/>
          </p:nvPr>
        </p:nvSpPr>
        <p:spPr>
          <a:xfrm>
            <a:off x="7018959" y="723440"/>
            <a:ext cx="4361806" cy="2267410"/>
          </a:xfrm>
        </p:spPr>
        <p:txBody>
          <a:bodyPr anchor="b">
            <a:normAutofit/>
          </a:bodyPr>
          <a:lstStyle>
            <a:lvl1pPr algn="l">
              <a:lnSpc>
                <a:spcPct val="90000"/>
              </a:lnSpc>
              <a:defRPr sz="4000" spc="0" baseline="0">
                <a:solidFill>
                  <a:schemeClr val="bg2">
                    <a:lumMod val="10000"/>
                  </a:schemeClr>
                </a:solidFill>
              </a:defRPr>
            </a:lvl1pPr>
          </a:lstStyle>
          <a:p>
            <a:r>
              <a:rPr lang="en-US"/>
              <a:t>Add title here</a:t>
            </a:r>
          </a:p>
        </p:txBody>
      </p:sp>
      <p:sp>
        <p:nvSpPr>
          <p:cNvPr id="3" name="Subtitle 2"/>
          <p:cNvSpPr>
            <a:spLocks noGrp="1"/>
          </p:cNvSpPr>
          <p:nvPr>
            <p:ph type="subTitle" idx="1" hasCustomPrompt="1"/>
          </p:nvPr>
        </p:nvSpPr>
        <p:spPr>
          <a:xfrm>
            <a:off x="7018959" y="3190875"/>
            <a:ext cx="4361803" cy="2063269"/>
          </a:xfrm>
        </p:spPr>
        <p:txBody>
          <a:bodyPr lIns="91440" rIns="91440">
            <a:normAutofit/>
          </a:bodyPr>
          <a:lstStyle>
            <a:lvl1pPr marL="0" indent="0" algn="l">
              <a:spcBef>
                <a:spcPts val="0"/>
              </a:spcBef>
              <a:spcAft>
                <a:spcPts val="0"/>
              </a:spcAft>
              <a:buNone/>
              <a:defRPr sz="2000" cap="none" spc="0" baseline="0">
                <a:solidFill>
                  <a:schemeClr val="bg2">
                    <a:lumMod val="10000"/>
                  </a:schemeClr>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Add subtitle here</a:t>
            </a:r>
          </a:p>
        </p:txBody>
      </p:sp>
      <p:pic>
        <p:nvPicPr>
          <p:cNvPr id="23" name="NCMEC Logo" descr="A logo for a children's center&#10;&#10;AI-generated content may be incorrect.">
            <a:extLst>
              <a:ext uri="{FF2B5EF4-FFF2-40B4-BE49-F238E27FC236}">
                <a16:creationId xmlns:a16="http://schemas.microsoft.com/office/drawing/2014/main" id="{205D67D3-A6C9-14CB-8122-F58B45218B3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18959" y="5254144"/>
            <a:ext cx="1142334" cy="1230205"/>
          </a:xfrm>
          <a:prstGeom prst="rect">
            <a:avLst/>
          </a:prstGeom>
        </p:spPr>
      </p:pic>
      <p:sp>
        <p:nvSpPr>
          <p:cNvPr id="15" name="Picture Placeholder 14">
            <a:extLst>
              <a:ext uri="{FF2B5EF4-FFF2-40B4-BE49-F238E27FC236}">
                <a16:creationId xmlns:a16="http://schemas.microsoft.com/office/drawing/2014/main" id="{89FFFB81-005B-2C18-AD24-56A4EC14EC7E}"/>
              </a:ext>
            </a:extLst>
          </p:cNvPr>
          <p:cNvSpPr>
            <a:spLocks noGrp="1" noRot="1" noMove="1" noResize="1" noEditPoints="1" noAdjustHandles="1" noChangeArrowheads="1" noChangeShapeType="1"/>
          </p:cNvSpPr>
          <p:nvPr>
            <p:ph type="pic" sz="quarter" idx="15" hasCustomPrompt="1"/>
          </p:nvPr>
        </p:nvSpPr>
        <p:spPr>
          <a:xfrm>
            <a:off x="0" y="0"/>
            <a:ext cx="6005952" cy="6858000"/>
          </a:xfrm>
          <a:custGeom>
            <a:avLst/>
            <a:gdLst>
              <a:gd name="connsiteX0" fmla="*/ 0 w 6005952"/>
              <a:gd name="connsiteY0" fmla="*/ 0 h 6858000"/>
              <a:gd name="connsiteX1" fmla="*/ 6005952 w 6005952"/>
              <a:gd name="connsiteY1" fmla="*/ 0 h 6858000"/>
              <a:gd name="connsiteX2" fmla="*/ 4213727 w 6005952"/>
              <a:gd name="connsiteY2" fmla="*/ 6858000 h 6858000"/>
              <a:gd name="connsiteX3" fmla="*/ 0 w 60059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05952" h="6858000">
                <a:moveTo>
                  <a:pt x="0" y="0"/>
                </a:moveTo>
                <a:lnTo>
                  <a:pt x="6005952" y="0"/>
                </a:lnTo>
                <a:lnTo>
                  <a:pt x="4213727" y="6858000"/>
                </a:lnTo>
                <a:lnTo>
                  <a:pt x="0" y="6858000"/>
                </a:lnTo>
                <a:close/>
              </a:path>
            </a:pathLst>
          </a:custGeom>
          <a:solidFill>
            <a:schemeClr val="bg2">
              <a:lumMod val="90000"/>
            </a:schemeClr>
          </a:solidFill>
        </p:spPr>
        <p:txBody>
          <a:bodyPr wrap="square" anchor="ctr">
            <a:noAutofit/>
          </a:bodyPr>
          <a:lstStyle>
            <a:lvl1pPr algn="ctr">
              <a:defRPr/>
            </a:lvl1pPr>
          </a:lstStyle>
          <a:p>
            <a:r>
              <a:rPr lang="en-US"/>
              <a:t>Insert picture from </a:t>
            </a:r>
            <a:br>
              <a:rPr lang="en-US"/>
            </a:br>
            <a:r>
              <a:rPr lang="en-US"/>
              <a:t>SharePoint library</a:t>
            </a:r>
          </a:p>
        </p:txBody>
      </p:sp>
      <p:grpSp>
        <p:nvGrpSpPr>
          <p:cNvPr id="6" name="Connector lines">
            <a:extLst>
              <a:ext uri="{FF2B5EF4-FFF2-40B4-BE49-F238E27FC236}">
                <a16:creationId xmlns:a16="http://schemas.microsoft.com/office/drawing/2014/main" id="{5FCD53B6-02C3-0748-4B91-B3B51440E70D}"/>
              </a:ext>
            </a:extLst>
          </p:cNvPr>
          <p:cNvGrpSpPr/>
          <p:nvPr userDrawn="1"/>
        </p:nvGrpSpPr>
        <p:grpSpPr>
          <a:xfrm>
            <a:off x="4727452" y="0"/>
            <a:ext cx="1524000" cy="6858000"/>
            <a:chOff x="9372600" y="17318"/>
            <a:chExt cx="1524000" cy="6858000"/>
          </a:xfrm>
        </p:grpSpPr>
        <p:sp>
          <p:nvSpPr>
            <p:cNvPr id="7" name="Freeform: Shape 6">
              <a:extLst>
                <a:ext uri="{FF2B5EF4-FFF2-40B4-BE49-F238E27FC236}">
                  <a16:creationId xmlns:a16="http://schemas.microsoft.com/office/drawing/2014/main" id="{9317DB60-0D7A-D522-E1F2-8E34B983849A}"/>
                </a:ext>
              </a:extLst>
            </p:cNvPr>
            <p:cNvSpPr/>
            <p:nvPr/>
          </p:nvSpPr>
          <p:spPr>
            <a:xfrm>
              <a:off x="9872733" y="17318"/>
              <a:ext cx="1023867" cy="3964498"/>
            </a:xfrm>
            <a:custGeom>
              <a:avLst/>
              <a:gdLst>
                <a:gd name="connsiteX0" fmla="*/ 680965 w 680964"/>
                <a:gd name="connsiteY0" fmla="*/ 0 h 2666047"/>
                <a:gd name="connsiteX1" fmla="*/ 4976 w 680964"/>
                <a:gd name="connsiteY1" fmla="*/ 2487263 h 2666047"/>
                <a:gd name="connsiteX2" fmla="*/ 55649 w 680964"/>
                <a:gd name="connsiteY2" fmla="*/ 2666048 h 2666047"/>
              </a:gdLst>
              <a:ahLst/>
              <a:cxnLst>
                <a:cxn ang="0">
                  <a:pos x="connsiteX0" y="connsiteY0"/>
                </a:cxn>
                <a:cxn ang="0">
                  <a:pos x="connsiteX1" y="connsiteY1"/>
                </a:cxn>
                <a:cxn ang="0">
                  <a:pos x="connsiteX2" y="connsiteY2"/>
                </a:cxn>
              </a:cxnLst>
              <a:rect l="l" t="t" r="r" b="b"/>
              <a:pathLst>
                <a:path w="680964" h="2666047">
                  <a:moveTo>
                    <a:pt x="680965" y="0"/>
                  </a:moveTo>
                  <a:lnTo>
                    <a:pt x="4976" y="2487263"/>
                  </a:lnTo>
                  <a:cubicBezTo>
                    <a:pt x="-10740" y="2544985"/>
                    <a:pt x="12024" y="2625185"/>
                    <a:pt x="55649" y="2666048"/>
                  </a:cubicBezTo>
                </a:path>
              </a:pathLst>
            </a:custGeom>
            <a:noFill/>
            <a:ln w="25400" cap="rnd">
              <a:solidFill>
                <a:schemeClr val="tx2"/>
              </a:solidFill>
              <a:prstDash val="solid"/>
              <a:round/>
            </a:ln>
          </p:spPr>
          <p:txBody>
            <a:bodyPr rtlCol="0" anchor="ctr"/>
            <a:lstStyle/>
            <a:p>
              <a:endParaRPr lang="en-US"/>
            </a:p>
          </p:txBody>
        </p:sp>
        <p:sp>
          <p:nvSpPr>
            <p:cNvPr id="8" name="Freeform: Shape 7">
              <a:extLst>
                <a:ext uri="{FF2B5EF4-FFF2-40B4-BE49-F238E27FC236}">
                  <a16:creationId xmlns:a16="http://schemas.microsoft.com/office/drawing/2014/main" id="{E8918DB5-8A46-717F-1FA0-510B19F63831}"/>
                </a:ext>
              </a:extLst>
            </p:cNvPr>
            <p:cNvSpPr/>
            <p:nvPr/>
          </p:nvSpPr>
          <p:spPr>
            <a:xfrm>
              <a:off x="9372600" y="2910679"/>
              <a:ext cx="1023869" cy="3964639"/>
            </a:xfrm>
            <a:custGeom>
              <a:avLst/>
              <a:gdLst>
                <a:gd name="connsiteX0" fmla="*/ 0 w 680965"/>
                <a:gd name="connsiteY0" fmla="*/ 2666143 h 2666142"/>
                <a:gd name="connsiteX1" fmla="*/ 675989 w 680965"/>
                <a:gd name="connsiteY1" fmla="*/ 178784 h 2666142"/>
                <a:gd name="connsiteX2" fmla="*/ 625316 w 680965"/>
                <a:gd name="connsiteY2" fmla="*/ 0 h 2666142"/>
              </a:gdLst>
              <a:ahLst/>
              <a:cxnLst>
                <a:cxn ang="0">
                  <a:pos x="connsiteX0" y="connsiteY0"/>
                </a:cxn>
                <a:cxn ang="0">
                  <a:pos x="connsiteX1" y="connsiteY1"/>
                </a:cxn>
                <a:cxn ang="0">
                  <a:pos x="connsiteX2" y="connsiteY2"/>
                </a:cxn>
              </a:cxnLst>
              <a:rect l="l" t="t" r="r" b="b"/>
              <a:pathLst>
                <a:path w="680965" h="2666142">
                  <a:moveTo>
                    <a:pt x="0" y="2666143"/>
                  </a:moveTo>
                  <a:lnTo>
                    <a:pt x="675989" y="178784"/>
                  </a:lnTo>
                  <a:cubicBezTo>
                    <a:pt x="691706" y="121063"/>
                    <a:pt x="668941" y="40862"/>
                    <a:pt x="625316" y="0"/>
                  </a:cubicBezTo>
                </a:path>
              </a:pathLst>
            </a:custGeom>
            <a:noFill/>
            <a:ln w="25400" cap="rnd">
              <a:solidFill>
                <a:schemeClr val="tx2"/>
              </a:solidFill>
              <a:prstDash val="solid"/>
              <a:round/>
            </a:ln>
          </p:spPr>
          <p:txBody>
            <a:bodyPr rtlCol="0" anchor="ctr"/>
            <a:lstStyle/>
            <a:p>
              <a:endParaRPr lang="en-US"/>
            </a:p>
          </p:txBody>
        </p:sp>
      </p:grpSp>
    </p:spTree>
    <p:extLst>
      <p:ext uri="{BB962C8B-B14F-4D97-AF65-F5344CB8AC3E}">
        <p14:creationId xmlns:p14="http://schemas.microsoft.com/office/powerpoint/2010/main" val="42758423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Section Header, Blu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BFF230D8-1F3D-568A-A723-8EE812DD0646}"/>
              </a:ext>
            </a:extLst>
          </p:cNvPr>
          <p:cNvSpPr>
            <a:spLocks noGrp="1"/>
          </p:cNvSpPr>
          <p:nvPr>
            <p:ph type="ctrTitle" hasCustomPrompt="1"/>
          </p:nvPr>
        </p:nvSpPr>
        <p:spPr>
          <a:xfrm>
            <a:off x="7029959" y="0"/>
            <a:ext cx="4366485" cy="6858000"/>
          </a:xfrm>
        </p:spPr>
        <p:txBody>
          <a:bodyPr anchor="ctr">
            <a:normAutofit/>
          </a:bodyPr>
          <a:lstStyle>
            <a:lvl1pPr algn="l">
              <a:lnSpc>
                <a:spcPct val="90000"/>
              </a:lnSpc>
              <a:defRPr sz="4400" spc="100" baseline="0">
                <a:solidFill>
                  <a:schemeClr val="tx2"/>
                </a:solidFill>
              </a:defRPr>
            </a:lvl1pPr>
          </a:lstStyle>
          <a:p>
            <a:r>
              <a:rPr lang="en-US"/>
              <a:t>Add section header here</a:t>
            </a:r>
          </a:p>
        </p:txBody>
      </p:sp>
      <p:sp>
        <p:nvSpPr>
          <p:cNvPr id="4" name="Picture Placeholder 3">
            <a:extLst>
              <a:ext uri="{FF2B5EF4-FFF2-40B4-BE49-F238E27FC236}">
                <a16:creationId xmlns:a16="http://schemas.microsoft.com/office/drawing/2014/main" id="{CD5B3795-E405-E171-5671-2CCB84A86CB1}"/>
              </a:ext>
            </a:extLst>
          </p:cNvPr>
          <p:cNvSpPr>
            <a:spLocks noGrp="1"/>
          </p:cNvSpPr>
          <p:nvPr>
            <p:ph type="pic" sz="quarter" idx="15" hasCustomPrompt="1"/>
          </p:nvPr>
        </p:nvSpPr>
        <p:spPr>
          <a:xfrm>
            <a:off x="0" y="0"/>
            <a:ext cx="7029958" cy="6858000"/>
          </a:xfrm>
          <a:custGeom>
            <a:avLst/>
            <a:gdLst>
              <a:gd name="connsiteX0" fmla="*/ 0 w 7029958"/>
              <a:gd name="connsiteY0" fmla="*/ 0 h 6858000"/>
              <a:gd name="connsiteX1" fmla="*/ 7029958 w 7029958"/>
              <a:gd name="connsiteY1" fmla="*/ 0 h 6858000"/>
              <a:gd name="connsiteX2" fmla="*/ 5158613 w 7029958"/>
              <a:gd name="connsiteY2" fmla="*/ 6858000 h 6858000"/>
              <a:gd name="connsiteX3" fmla="*/ 0 w 702995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029958" h="6858000">
                <a:moveTo>
                  <a:pt x="0" y="0"/>
                </a:moveTo>
                <a:lnTo>
                  <a:pt x="7029958" y="0"/>
                </a:lnTo>
                <a:lnTo>
                  <a:pt x="5158613" y="6858000"/>
                </a:lnTo>
                <a:lnTo>
                  <a:pt x="0" y="6858000"/>
                </a:lnTo>
                <a:close/>
              </a:path>
            </a:pathLst>
          </a:custGeom>
          <a:solidFill>
            <a:schemeClr val="bg2">
              <a:lumMod val="90000"/>
            </a:schemeClr>
          </a:solidFill>
        </p:spPr>
        <p:txBody>
          <a:bodyPr wrap="square" anchor="ctr">
            <a:noAutofit/>
          </a:bodyPr>
          <a:lstStyle>
            <a:lvl1pPr algn="ctr">
              <a:defRPr>
                <a:solidFill>
                  <a:schemeClr val="tx1"/>
                </a:solidFill>
              </a:defRPr>
            </a:lvl1pPr>
          </a:lstStyle>
          <a:p>
            <a:r>
              <a:rPr lang="en-US"/>
              <a:t>Insert picture from </a:t>
            </a:r>
            <a:br>
              <a:rPr lang="en-US"/>
            </a:br>
            <a:r>
              <a:rPr lang="en-US"/>
              <a:t>SharePoint library</a:t>
            </a:r>
          </a:p>
        </p:txBody>
      </p:sp>
      <p:sp>
        <p:nvSpPr>
          <p:cNvPr id="2" name="Slide Number Placeholder 3">
            <a:extLst>
              <a:ext uri="{FF2B5EF4-FFF2-40B4-BE49-F238E27FC236}">
                <a16:creationId xmlns:a16="http://schemas.microsoft.com/office/drawing/2014/main" id="{A5B13765-342F-3209-A436-3CC87795D7EC}"/>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cxnSp>
        <p:nvCxnSpPr>
          <p:cNvPr id="20" name="Straight Connector 19">
            <a:extLst>
              <a:ext uri="{FF2B5EF4-FFF2-40B4-BE49-F238E27FC236}">
                <a16:creationId xmlns:a16="http://schemas.microsoft.com/office/drawing/2014/main" id="{CE9FBB12-AFB6-E135-52CA-482C4FFA3E93}"/>
              </a:ext>
              <a:ext uri="{C183D7F6-B498-43B3-948B-1728B52AA6E4}">
                <adec:decorative xmlns:adec="http://schemas.microsoft.com/office/drawing/2017/decorative" val="1"/>
              </a:ext>
            </a:extLst>
          </p:cNvPr>
          <p:cNvCxnSpPr>
            <a:cxnSpLocks noChangeAspect="1"/>
          </p:cNvCxnSpPr>
          <p:nvPr userDrawn="1"/>
        </p:nvCxnSpPr>
        <p:spPr>
          <a:xfrm rot="10800000" flipH="1">
            <a:off x="53644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2857363"/>
      </p:ext>
    </p:extLst>
  </p:cSld>
  <p:clrMapOvr>
    <a:masterClrMapping/>
  </p:clrMapOvr>
  <p:extLst>
    <p:ext uri="{DCECCB84-F9BA-43D5-87BE-67443E8EF086}">
      <p15:sldGuideLst xmlns:p15="http://schemas.microsoft.com/office/powerpoint/2012/main">
        <p15:guide id="1" orient="horz" pos="2160">
          <p15:clr>
            <a:srgbClr val="FBAE40"/>
          </p15:clr>
        </p15:guide>
        <p15:guide id="2" pos="3792">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Content Media, Blue">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892E1FC-F4F7-C0AE-8CA9-38DDFC54FE79}"/>
              </a:ext>
            </a:extLst>
          </p:cNvPr>
          <p:cNvSpPr>
            <a:spLocks noGrp="1"/>
          </p:cNvSpPr>
          <p:nvPr>
            <p:ph type="title"/>
          </p:nvPr>
        </p:nvSpPr>
        <p:spPr>
          <a:xfrm>
            <a:off x="794658" y="286604"/>
            <a:ext cx="10058400" cy="1068716"/>
          </a:xfrm>
        </p:spPr>
        <p:txBody>
          <a:bodyPr/>
          <a:lstStyle/>
          <a:p>
            <a:r>
              <a:rPr lang="en-US"/>
              <a:t>Click to edit Master title style</a:t>
            </a:r>
          </a:p>
        </p:txBody>
      </p:sp>
      <p:sp>
        <p:nvSpPr>
          <p:cNvPr id="4" name="Footer Placeholder 3">
            <a:extLst>
              <a:ext uri="{FF2B5EF4-FFF2-40B4-BE49-F238E27FC236}">
                <a16:creationId xmlns:a16="http://schemas.microsoft.com/office/drawing/2014/main" id="{AF670F05-70E2-4070-1C30-17013AF7A4AF}"/>
              </a:ext>
            </a:extLst>
          </p:cNvPr>
          <p:cNvSpPr>
            <a:spLocks noGrp="1"/>
          </p:cNvSpPr>
          <p:nvPr>
            <p:ph type="ftr" sz="quarter" idx="12"/>
          </p:nvPr>
        </p:nvSpPr>
        <p:spPr>
          <a:xfrm>
            <a:off x="796320" y="6309360"/>
            <a:ext cx="8403097" cy="365125"/>
          </a:xfrm>
          <a:prstGeom prst="rect">
            <a:avLst/>
          </a:prstGeom>
        </p:spPr>
        <p:txBody>
          <a:bodyPr/>
          <a:lstStyle/>
          <a:p>
            <a:endParaRPr lang="en-US"/>
          </a:p>
        </p:txBody>
      </p:sp>
      <p:sp>
        <p:nvSpPr>
          <p:cNvPr id="6" name="Text Placeholder 5">
            <a:extLst>
              <a:ext uri="{FF2B5EF4-FFF2-40B4-BE49-F238E27FC236}">
                <a16:creationId xmlns:a16="http://schemas.microsoft.com/office/drawing/2014/main" id="{F0D5C85E-E28A-B495-C075-A4542432071E}"/>
              </a:ext>
            </a:extLst>
          </p:cNvPr>
          <p:cNvSpPr>
            <a:spLocks noGrp="1"/>
          </p:cNvSpPr>
          <p:nvPr>
            <p:ph type="body" sz="quarter" idx="15"/>
          </p:nvPr>
        </p:nvSpPr>
        <p:spPr>
          <a:xfrm>
            <a:off x="794658" y="1425180"/>
            <a:ext cx="9692640" cy="594120"/>
          </a:xfrm>
        </p:spPr>
        <p:txBody>
          <a:bodyPr/>
          <a:lstStyle>
            <a:lvl2pPr marL="201168" indent="0">
              <a:buNone/>
              <a:defRPr/>
            </a:lvl2pPr>
          </a:lstStyle>
          <a:p>
            <a:pPr lvl="0"/>
            <a:r>
              <a:rPr lang="en-US"/>
              <a:t>Click to edit Master text styles</a:t>
            </a:r>
          </a:p>
        </p:txBody>
      </p:sp>
      <p:sp>
        <p:nvSpPr>
          <p:cNvPr id="2" name="Content Placeholder 8">
            <a:extLst>
              <a:ext uri="{FF2B5EF4-FFF2-40B4-BE49-F238E27FC236}">
                <a16:creationId xmlns:a16="http://schemas.microsoft.com/office/drawing/2014/main" id="{C85EE055-8218-B0F4-A6F1-49373D045D47}"/>
              </a:ext>
            </a:extLst>
          </p:cNvPr>
          <p:cNvSpPr>
            <a:spLocks noGrp="1"/>
          </p:cNvSpPr>
          <p:nvPr>
            <p:ph sz="quarter" idx="16" hasCustomPrompt="1"/>
          </p:nvPr>
        </p:nvSpPr>
        <p:spPr>
          <a:xfrm>
            <a:off x="794658" y="2119313"/>
            <a:ext cx="8503920" cy="4101655"/>
          </a:xfrm>
        </p:spPr>
        <p:txBody>
          <a:bodyPr anchor="ctr"/>
          <a:lstStyle>
            <a:lvl1pPr algn="ctr">
              <a:defRPr/>
            </a:lvl1pPr>
            <a:lvl2pPr algn="ctr">
              <a:defRPr/>
            </a:lvl2pPr>
            <a:lvl3pPr algn="ctr">
              <a:defRPr/>
            </a:lvl3pPr>
            <a:lvl4pPr algn="ctr">
              <a:defRPr/>
            </a:lvl4pPr>
            <a:lvl5pPr algn="ctr">
              <a:defRPr/>
            </a:lvl5pPr>
          </a:lstStyle>
          <a:p>
            <a:pPr lvl="0"/>
            <a:r>
              <a:rPr lang="en-US"/>
              <a:t>Insert Media</a:t>
            </a:r>
          </a:p>
        </p:txBody>
      </p:sp>
      <p:sp>
        <p:nvSpPr>
          <p:cNvPr id="3" name="Graphic 9">
            <a:extLst>
              <a:ext uri="{FF2B5EF4-FFF2-40B4-BE49-F238E27FC236}">
                <a16:creationId xmlns:a16="http://schemas.microsoft.com/office/drawing/2014/main" id="{86D4072D-851F-4D8C-53CB-18990AEEC322}"/>
              </a:ext>
            </a:extLst>
          </p:cNvPr>
          <p:cNvSpPr/>
          <p:nvPr userDrawn="1"/>
        </p:nvSpPr>
        <p:spPr>
          <a:xfrm>
            <a:off x="9199418" y="0"/>
            <a:ext cx="2992582" cy="6856734"/>
          </a:xfrm>
          <a:custGeom>
            <a:avLst/>
            <a:gdLst>
              <a:gd name="connsiteX0" fmla="*/ 2244852 w 2244851"/>
              <a:gd name="connsiteY0" fmla="*/ 5143500 h 5143500"/>
              <a:gd name="connsiteX1" fmla="*/ 0 w 2244851"/>
              <a:gd name="connsiteY1" fmla="*/ 5143500 h 5143500"/>
              <a:gd name="connsiteX2" fmla="*/ 1408748 w 2244851"/>
              <a:gd name="connsiteY2" fmla="*/ 0 h 5143500"/>
              <a:gd name="connsiteX3" fmla="*/ 2244852 w 2244851"/>
              <a:gd name="connsiteY3" fmla="*/ 0 h 5143500"/>
              <a:gd name="connsiteX4" fmla="*/ 2244852 w 2244851"/>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4851" h="5143500">
                <a:moveTo>
                  <a:pt x="2244852" y="5143500"/>
                </a:moveTo>
                <a:lnTo>
                  <a:pt x="0" y="5143500"/>
                </a:lnTo>
                <a:lnTo>
                  <a:pt x="1408748" y="0"/>
                </a:lnTo>
                <a:lnTo>
                  <a:pt x="2244852" y="0"/>
                </a:lnTo>
                <a:lnTo>
                  <a:pt x="2244852" y="5143500"/>
                </a:lnTo>
                <a:close/>
              </a:path>
            </a:pathLst>
          </a:custGeom>
          <a:solidFill>
            <a:srgbClr val="D7F3F7"/>
          </a:solidFill>
          <a:ln w="9525" cap="flat">
            <a:noFill/>
            <a:prstDash val="solid"/>
            <a:miter/>
          </a:ln>
        </p:spPr>
        <p:txBody>
          <a:bodyPr rtlCol="0" anchor="ctr"/>
          <a:lstStyle/>
          <a:p>
            <a:endParaRPr lang="en-US"/>
          </a:p>
        </p:txBody>
      </p:sp>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cxnSp>
        <p:nvCxnSpPr>
          <p:cNvPr id="11" name="Straight Connector 10">
            <a:extLst>
              <a:ext uri="{FF2B5EF4-FFF2-40B4-BE49-F238E27FC236}">
                <a16:creationId xmlns:a16="http://schemas.microsoft.com/office/drawing/2014/main" id="{E787791C-AF8D-788F-D86E-CF6D19E694A5}"/>
              </a:ext>
              <a:ext uri="{C183D7F6-B498-43B3-948B-1728B52AA6E4}">
                <adec:decorative xmlns:adec="http://schemas.microsoft.com/office/drawing/2017/decorative" val="1"/>
              </a:ext>
            </a:extLst>
          </p:cNvPr>
          <p:cNvCxnSpPr>
            <a:cxnSpLocks noChangeAspect="1"/>
          </p:cNvCxnSpPr>
          <p:nvPr userDrawn="1"/>
        </p:nvCxnSpPr>
        <p:spPr>
          <a:xfrm rot="10800000" flipH="1">
            <a:off x="94030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NCMEC logo watermark">
            <a:extLst>
              <a:ext uri="{FF2B5EF4-FFF2-40B4-BE49-F238E27FC236}">
                <a16:creationId xmlns:a16="http://schemas.microsoft.com/office/drawing/2014/main" id="{B7E0BB53-915B-1147-42A9-DA9F6094DB8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spTree>
    <p:extLst>
      <p:ext uri="{BB962C8B-B14F-4D97-AF65-F5344CB8AC3E}">
        <p14:creationId xmlns:p14="http://schemas.microsoft.com/office/powerpoint/2010/main" val="551341199"/>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Content Media, Dark">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892E1FC-F4F7-C0AE-8CA9-38DDFC54FE79}"/>
              </a:ext>
            </a:extLst>
          </p:cNvPr>
          <p:cNvSpPr>
            <a:spLocks noGrp="1"/>
          </p:cNvSpPr>
          <p:nvPr>
            <p:ph type="title"/>
          </p:nvPr>
        </p:nvSpPr>
        <p:spPr>
          <a:xfrm>
            <a:off x="794658" y="286604"/>
            <a:ext cx="10058400" cy="1068716"/>
          </a:xfrm>
        </p:spPr>
        <p:txBody>
          <a:bodyPr/>
          <a:lstStyle/>
          <a:p>
            <a:r>
              <a:rPr lang="en-US"/>
              <a:t>Click to edit Master title style</a:t>
            </a:r>
          </a:p>
        </p:txBody>
      </p:sp>
      <p:sp>
        <p:nvSpPr>
          <p:cNvPr id="4" name="Footer Placeholder 3">
            <a:extLst>
              <a:ext uri="{FF2B5EF4-FFF2-40B4-BE49-F238E27FC236}">
                <a16:creationId xmlns:a16="http://schemas.microsoft.com/office/drawing/2014/main" id="{AF670F05-70E2-4070-1C30-17013AF7A4AF}"/>
              </a:ext>
            </a:extLst>
          </p:cNvPr>
          <p:cNvSpPr>
            <a:spLocks noGrp="1"/>
          </p:cNvSpPr>
          <p:nvPr>
            <p:ph type="ftr" sz="quarter" idx="12"/>
          </p:nvPr>
        </p:nvSpPr>
        <p:spPr>
          <a:xfrm>
            <a:off x="796320" y="6309360"/>
            <a:ext cx="8403097" cy="365125"/>
          </a:xfrm>
          <a:prstGeom prst="rect">
            <a:avLst/>
          </a:prstGeom>
        </p:spPr>
        <p:txBody>
          <a:bodyPr/>
          <a:lstStyle/>
          <a:p>
            <a:endParaRPr lang="en-US"/>
          </a:p>
        </p:txBody>
      </p:sp>
      <p:sp>
        <p:nvSpPr>
          <p:cNvPr id="6" name="Text Placeholder 5">
            <a:extLst>
              <a:ext uri="{FF2B5EF4-FFF2-40B4-BE49-F238E27FC236}">
                <a16:creationId xmlns:a16="http://schemas.microsoft.com/office/drawing/2014/main" id="{F0D5C85E-E28A-B495-C075-A4542432071E}"/>
              </a:ext>
            </a:extLst>
          </p:cNvPr>
          <p:cNvSpPr>
            <a:spLocks noGrp="1"/>
          </p:cNvSpPr>
          <p:nvPr>
            <p:ph type="body" sz="quarter" idx="15"/>
          </p:nvPr>
        </p:nvSpPr>
        <p:spPr>
          <a:xfrm>
            <a:off x="794658" y="1425180"/>
            <a:ext cx="9692640" cy="594120"/>
          </a:xfrm>
        </p:spPr>
        <p:txBody>
          <a:bodyPr/>
          <a:lstStyle>
            <a:lvl2pPr marL="201168" indent="0">
              <a:buNone/>
              <a:defRPr/>
            </a:lvl2pPr>
          </a:lstStyle>
          <a:p>
            <a:pPr lvl="0"/>
            <a:r>
              <a:rPr lang="en-US"/>
              <a:t>Click to edit Master text styles</a:t>
            </a:r>
          </a:p>
        </p:txBody>
      </p:sp>
      <p:sp>
        <p:nvSpPr>
          <p:cNvPr id="2" name="Content Placeholder 8">
            <a:extLst>
              <a:ext uri="{FF2B5EF4-FFF2-40B4-BE49-F238E27FC236}">
                <a16:creationId xmlns:a16="http://schemas.microsoft.com/office/drawing/2014/main" id="{C85EE055-8218-B0F4-A6F1-49373D045D47}"/>
              </a:ext>
            </a:extLst>
          </p:cNvPr>
          <p:cNvSpPr>
            <a:spLocks noGrp="1"/>
          </p:cNvSpPr>
          <p:nvPr>
            <p:ph sz="quarter" idx="16" hasCustomPrompt="1"/>
          </p:nvPr>
        </p:nvSpPr>
        <p:spPr>
          <a:xfrm>
            <a:off x="794658" y="2119313"/>
            <a:ext cx="8503920" cy="4101655"/>
          </a:xfrm>
        </p:spPr>
        <p:txBody>
          <a:bodyPr anchor="ctr"/>
          <a:lstStyle>
            <a:lvl1pPr algn="ctr">
              <a:defRPr/>
            </a:lvl1pPr>
            <a:lvl2pPr algn="ctr">
              <a:defRPr/>
            </a:lvl2pPr>
            <a:lvl3pPr algn="ctr">
              <a:defRPr/>
            </a:lvl3pPr>
            <a:lvl4pPr algn="ctr">
              <a:defRPr/>
            </a:lvl4pPr>
            <a:lvl5pPr algn="ctr">
              <a:defRPr/>
            </a:lvl5pPr>
          </a:lstStyle>
          <a:p>
            <a:pPr lvl="0"/>
            <a:r>
              <a:rPr lang="en-US"/>
              <a:t>Insert Media</a:t>
            </a:r>
          </a:p>
        </p:txBody>
      </p:sp>
      <p:sp>
        <p:nvSpPr>
          <p:cNvPr id="3" name="Graphic 9">
            <a:extLst>
              <a:ext uri="{FF2B5EF4-FFF2-40B4-BE49-F238E27FC236}">
                <a16:creationId xmlns:a16="http://schemas.microsoft.com/office/drawing/2014/main" id="{AB9D8D2C-BEE5-F982-CD81-E74F6ED01BB3}"/>
              </a:ext>
            </a:extLst>
          </p:cNvPr>
          <p:cNvSpPr/>
          <p:nvPr userDrawn="1"/>
        </p:nvSpPr>
        <p:spPr>
          <a:xfrm>
            <a:off x="9199418" y="0"/>
            <a:ext cx="2992582" cy="6856734"/>
          </a:xfrm>
          <a:custGeom>
            <a:avLst/>
            <a:gdLst>
              <a:gd name="connsiteX0" fmla="*/ 2244852 w 2244851"/>
              <a:gd name="connsiteY0" fmla="*/ 5143500 h 5143500"/>
              <a:gd name="connsiteX1" fmla="*/ 0 w 2244851"/>
              <a:gd name="connsiteY1" fmla="*/ 5143500 h 5143500"/>
              <a:gd name="connsiteX2" fmla="*/ 1408748 w 2244851"/>
              <a:gd name="connsiteY2" fmla="*/ 0 h 5143500"/>
              <a:gd name="connsiteX3" fmla="*/ 2244852 w 2244851"/>
              <a:gd name="connsiteY3" fmla="*/ 0 h 5143500"/>
              <a:gd name="connsiteX4" fmla="*/ 2244852 w 2244851"/>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4851" h="5143500">
                <a:moveTo>
                  <a:pt x="2244852" y="5143500"/>
                </a:moveTo>
                <a:lnTo>
                  <a:pt x="0" y="5143500"/>
                </a:lnTo>
                <a:lnTo>
                  <a:pt x="1408748" y="0"/>
                </a:lnTo>
                <a:lnTo>
                  <a:pt x="2244852" y="0"/>
                </a:lnTo>
                <a:lnTo>
                  <a:pt x="2244852" y="5143500"/>
                </a:lnTo>
                <a:close/>
              </a:path>
            </a:pathLst>
          </a:custGeom>
          <a:solidFill>
            <a:schemeClr val="tx2"/>
          </a:solidFill>
          <a:ln w="9525" cap="flat">
            <a:noFill/>
            <a:prstDash val="solid"/>
            <a:miter/>
          </a:ln>
        </p:spPr>
        <p:txBody>
          <a:bodyPr rtlCol="0" anchor="ctr"/>
          <a:lstStyle/>
          <a:p>
            <a:endParaRPr lang="en-US"/>
          </a:p>
        </p:txBody>
      </p:sp>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a:prstGeom prst="rect">
            <a:avLst/>
          </a:prstGeom>
        </p:spPr>
        <p:txBody>
          <a:bodyPr/>
          <a:lstStyle>
            <a:lvl1pPr>
              <a:defRPr>
                <a:solidFill>
                  <a:schemeClr val="bg1"/>
                </a:solidFill>
              </a:defRPr>
            </a:lvl1pPr>
          </a:lstStyle>
          <a:p>
            <a:fld id="{3A98EE3D-8CD1-4C3F-BD1C-C98C9596463C}" type="slidenum">
              <a:rPr lang="en-US" smtClean="0"/>
              <a:pPr/>
              <a:t>‹#›</a:t>
            </a:fld>
            <a:endParaRPr lang="en-US"/>
          </a:p>
        </p:txBody>
      </p:sp>
      <p:cxnSp>
        <p:nvCxnSpPr>
          <p:cNvPr id="11" name="Straight Connector 10">
            <a:extLst>
              <a:ext uri="{FF2B5EF4-FFF2-40B4-BE49-F238E27FC236}">
                <a16:creationId xmlns:a16="http://schemas.microsoft.com/office/drawing/2014/main" id="{E787791C-AF8D-788F-D86E-CF6D19E694A5}"/>
              </a:ext>
              <a:ext uri="{C183D7F6-B498-43B3-948B-1728B52AA6E4}">
                <adec:decorative xmlns:adec="http://schemas.microsoft.com/office/drawing/2017/decorative" val="1"/>
              </a:ext>
            </a:extLst>
          </p:cNvPr>
          <p:cNvCxnSpPr>
            <a:cxnSpLocks noChangeAspect="1"/>
          </p:cNvCxnSpPr>
          <p:nvPr userDrawn="1"/>
        </p:nvCxnSpPr>
        <p:spPr>
          <a:xfrm rot="10800000" flipH="1">
            <a:off x="9403080" y="0"/>
            <a:ext cx="1874520" cy="685800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 name="NCMEC logo watermark">
            <a:extLst>
              <a:ext uri="{FF2B5EF4-FFF2-40B4-BE49-F238E27FC236}">
                <a16:creationId xmlns:a16="http://schemas.microsoft.com/office/drawing/2014/main" id="{B7E0BB53-915B-1147-42A9-DA9F6094DB8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spTree>
    <p:extLst>
      <p:ext uri="{BB962C8B-B14F-4D97-AF65-F5344CB8AC3E}">
        <p14:creationId xmlns:p14="http://schemas.microsoft.com/office/powerpoint/2010/main" val="2791094787"/>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Media, Full">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8FC925-BE0A-5D99-679A-325252054DE1}"/>
              </a:ext>
            </a:extLst>
          </p:cNvPr>
          <p:cNvSpPr>
            <a:spLocks noGrp="1"/>
          </p:cNvSpPr>
          <p:nvPr>
            <p:ph type="title"/>
          </p:nvPr>
        </p:nvSpPr>
        <p:spPr>
          <a:xfrm>
            <a:off x="800348" y="300145"/>
            <a:ext cx="10532112" cy="1450757"/>
          </a:xfrm>
        </p:spPr>
        <p:txBody>
          <a:bodyPr/>
          <a:lstStyle/>
          <a:p>
            <a:r>
              <a:rPr lang="en-US"/>
              <a:t>Click to edit Master title style</a:t>
            </a:r>
          </a:p>
        </p:txBody>
      </p:sp>
      <p:sp>
        <p:nvSpPr>
          <p:cNvPr id="2" name="Content Placeholder 8">
            <a:extLst>
              <a:ext uri="{FF2B5EF4-FFF2-40B4-BE49-F238E27FC236}">
                <a16:creationId xmlns:a16="http://schemas.microsoft.com/office/drawing/2014/main" id="{C85EE055-8218-B0F4-A6F1-49373D045D47}"/>
              </a:ext>
            </a:extLst>
          </p:cNvPr>
          <p:cNvSpPr>
            <a:spLocks noGrp="1"/>
          </p:cNvSpPr>
          <p:nvPr>
            <p:ph sz="quarter" idx="16" hasCustomPrompt="1"/>
          </p:nvPr>
        </p:nvSpPr>
        <p:spPr>
          <a:xfrm>
            <a:off x="798906" y="2111829"/>
            <a:ext cx="10536139" cy="4016828"/>
          </a:xfrm>
        </p:spPr>
        <p:txBody>
          <a:bodyPr anchor="ctr"/>
          <a:lstStyle>
            <a:lvl1pPr algn="ctr">
              <a:defRPr/>
            </a:lvl1pPr>
            <a:lvl2pPr algn="ctr">
              <a:defRPr/>
            </a:lvl2pPr>
            <a:lvl3pPr algn="ctr">
              <a:defRPr/>
            </a:lvl3pPr>
            <a:lvl4pPr algn="ctr">
              <a:defRPr/>
            </a:lvl4pPr>
            <a:lvl5pPr algn="ctr">
              <a:defRPr/>
            </a:lvl5pPr>
          </a:lstStyle>
          <a:p>
            <a:pPr lvl="0"/>
            <a:r>
              <a:rPr lang="en-US"/>
              <a:t>Insert Media</a:t>
            </a:r>
          </a:p>
        </p:txBody>
      </p:sp>
      <p:sp>
        <p:nvSpPr>
          <p:cNvPr id="4" name="Footer Placeholder 3">
            <a:extLst>
              <a:ext uri="{FF2B5EF4-FFF2-40B4-BE49-F238E27FC236}">
                <a16:creationId xmlns:a16="http://schemas.microsoft.com/office/drawing/2014/main" id="{AF670F05-70E2-4070-1C30-17013AF7A4AF}"/>
              </a:ext>
            </a:extLst>
          </p:cNvPr>
          <p:cNvSpPr>
            <a:spLocks noGrp="1"/>
          </p:cNvSpPr>
          <p:nvPr>
            <p:ph type="ftr" sz="quarter" idx="12"/>
          </p:nvPr>
        </p:nvSpPr>
        <p:spPr>
          <a:xfrm>
            <a:off x="796320" y="6309360"/>
            <a:ext cx="10536139" cy="365125"/>
          </a:xfrm>
          <a:prstGeom prst="rect">
            <a:avLst/>
          </a:prstGeom>
        </p:spPr>
        <p:txBody>
          <a:bodyPr/>
          <a:lstStyle/>
          <a:p>
            <a:endParaRPr lang="en-US"/>
          </a:p>
        </p:txBody>
      </p:sp>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spTree>
    <p:extLst>
      <p:ext uri="{BB962C8B-B14F-4D97-AF65-F5344CB8AC3E}">
        <p14:creationId xmlns:p14="http://schemas.microsoft.com/office/powerpoint/2010/main" val="1666410650"/>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tent Media, Full">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0D5C85E-E28A-B495-C075-A4542432071E}"/>
              </a:ext>
            </a:extLst>
          </p:cNvPr>
          <p:cNvSpPr>
            <a:spLocks noGrp="1"/>
          </p:cNvSpPr>
          <p:nvPr>
            <p:ph type="body" sz="quarter" idx="15"/>
          </p:nvPr>
        </p:nvSpPr>
        <p:spPr>
          <a:xfrm>
            <a:off x="798905" y="274603"/>
            <a:ext cx="10536139" cy="594120"/>
          </a:xfrm>
        </p:spPr>
        <p:txBody>
          <a:bodyPr anchor="b"/>
          <a:lstStyle>
            <a:lvl2pPr marL="201168" indent="0">
              <a:buNone/>
              <a:defRPr/>
            </a:lvl2pPr>
          </a:lstStyle>
          <a:p>
            <a:pPr lvl="0"/>
            <a:r>
              <a:rPr lang="en-US"/>
              <a:t>Click to edit Master text styles</a:t>
            </a:r>
          </a:p>
        </p:txBody>
      </p:sp>
      <p:sp>
        <p:nvSpPr>
          <p:cNvPr id="2" name="Content Placeholder 8">
            <a:extLst>
              <a:ext uri="{FF2B5EF4-FFF2-40B4-BE49-F238E27FC236}">
                <a16:creationId xmlns:a16="http://schemas.microsoft.com/office/drawing/2014/main" id="{C85EE055-8218-B0F4-A6F1-49373D045D47}"/>
              </a:ext>
              <a:ext uri="{C183D7F6-B498-43B3-948B-1728B52AA6E4}">
                <adec:decorative xmlns:adec="http://schemas.microsoft.com/office/drawing/2017/decorative" val="0"/>
              </a:ext>
            </a:extLst>
          </p:cNvPr>
          <p:cNvSpPr>
            <a:spLocks noGrp="1"/>
          </p:cNvSpPr>
          <p:nvPr>
            <p:ph sz="quarter" idx="16" hasCustomPrompt="1"/>
          </p:nvPr>
        </p:nvSpPr>
        <p:spPr>
          <a:xfrm>
            <a:off x="798906" y="968736"/>
            <a:ext cx="10536139" cy="5159921"/>
          </a:xfrm>
        </p:spPr>
        <p:txBody>
          <a:bodyPr anchor="ctr"/>
          <a:lstStyle>
            <a:lvl1pPr algn="ctr">
              <a:defRPr/>
            </a:lvl1pPr>
            <a:lvl2pPr algn="ctr">
              <a:defRPr/>
            </a:lvl2pPr>
            <a:lvl3pPr algn="ctr">
              <a:defRPr/>
            </a:lvl3pPr>
            <a:lvl4pPr algn="ctr">
              <a:defRPr/>
            </a:lvl4pPr>
            <a:lvl5pPr algn="ctr">
              <a:defRPr/>
            </a:lvl5pPr>
          </a:lstStyle>
          <a:p>
            <a:pPr lvl="0"/>
            <a:r>
              <a:rPr lang="en-US"/>
              <a:t>Insert Media</a:t>
            </a:r>
          </a:p>
        </p:txBody>
      </p:sp>
      <p:sp>
        <p:nvSpPr>
          <p:cNvPr id="4" name="Footer Placeholder 3">
            <a:extLst>
              <a:ext uri="{FF2B5EF4-FFF2-40B4-BE49-F238E27FC236}">
                <a16:creationId xmlns:a16="http://schemas.microsoft.com/office/drawing/2014/main" id="{AF670F05-70E2-4070-1C30-17013AF7A4AF}"/>
              </a:ext>
            </a:extLst>
          </p:cNvPr>
          <p:cNvSpPr>
            <a:spLocks noGrp="1"/>
          </p:cNvSpPr>
          <p:nvPr>
            <p:ph type="ftr" sz="quarter" idx="12"/>
          </p:nvPr>
        </p:nvSpPr>
        <p:spPr>
          <a:xfrm>
            <a:off x="796320" y="6309360"/>
            <a:ext cx="10536139" cy="365125"/>
          </a:xfrm>
          <a:prstGeom prst="rect">
            <a:avLst/>
          </a:prstGeom>
        </p:spPr>
        <p:txBody>
          <a:bodyPr/>
          <a:lstStyle/>
          <a:p>
            <a:endParaRPr lang="en-US"/>
          </a:p>
        </p:txBody>
      </p:sp>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spTree>
    <p:extLst>
      <p:ext uri="{BB962C8B-B14F-4D97-AF65-F5344CB8AC3E}">
        <p14:creationId xmlns:p14="http://schemas.microsoft.com/office/powerpoint/2010/main" val="1135100072"/>
      </p:ext>
    </p:extLst>
  </p:cSld>
  <p:clrMapOvr>
    <a:masterClrMapping/>
  </p:clrMapOvr>
  <p:extLst>
    <p:ext uri="{DCECCB84-F9BA-43D5-87BE-67443E8EF086}">
      <p15:sldGuideLst xmlns:p15="http://schemas.microsoft.com/office/powerpoint/2012/main">
        <p15:guide id="1" orient="horz" pos="1272">
          <p15:clr>
            <a:srgbClr val="FBAE40"/>
          </p15:clr>
        </p15:guide>
        <p15:guide id="2" pos="38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 Column Conten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05DDA-EE99-F67C-F535-07E7FBC673C8}"/>
              </a:ext>
            </a:extLst>
          </p:cNvPr>
          <p:cNvSpPr>
            <a:spLocks noGrp="1"/>
          </p:cNvSpPr>
          <p:nvPr>
            <p:ph type="title"/>
          </p:nvPr>
        </p:nvSpPr>
        <p:spPr>
          <a:xfrm>
            <a:off x="800347" y="300145"/>
            <a:ext cx="9692640" cy="1450757"/>
          </a:xfrm>
        </p:spPr>
        <p:txBody>
          <a:bodyPr/>
          <a:lstStyle/>
          <a:p>
            <a:r>
              <a:rPr lang="en-US"/>
              <a:t>Click to edit Master title style</a:t>
            </a:r>
          </a:p>
        </p:txBody>
      </p:sp>
      <p:sp>
        <p:nvSpPr>
          <p:cNvPr id="4" name="Graphic 9">
            <a:extLst>
              <a:ext uri="{FF2B5EF4-FFF2-40B4-BE49-F238E27FC236}">
                <a16:creationId xmlns:a16="http://schemas.microsoft.com/office/drawing/2014/main" id="{2181B3AA-0B2C-C7C5-27B9-B183AC9E7142}"/>
              </a:ext>
            </a:extLst>
          </p:cNvPr>
          <p:cNvSpPr/>
          <p:nvPr userDrawn="1"/>
        </p:nvSpPr>
        <p:spPr>
          <a:xfrm>
            <a:off x="9199418" y="0"/>
            <a:ext cx="2992582" cy="6856734"/>
          </a:xfrm>
          <a:custGeom>
            <a:avLst/>
            <a:gdLst>
              <a:gd name="connsiteX0" fmla="*/ 2244852 w 2244851"/>
              <a:gd name="connsiteY0" fmla="*/ 5143500 h 5143500"/>
              <a:gd name="connsiteX1" fmla="*/ 0 w 2244851"/>
              <a:gd name="connsiteY1" fmla="*/ 5143500 h 5143500"/>
              <a:gd name="connsiteX2" fmla="*/ 1408748 w 2244851"/>
              <a:gd name="connsiteY2" fmla="*/ 0 h 5143500"/>
              <a:gd name="connsiteX3" fmla="*/ 2244852 w 2244851"/>
              <a:gd name="connsiteY3" fmla="*/ 0 h 5143500"/>
              <a:gd name="connsiteX4" fmla="*/ 2244852 w 2244851"/>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4851" h="5143500">
                <a:moveTo>
                  <a:pt x="2244852" y="5143500"/>
                </a:moveTo>
                <a:lnTo>
                  <a:pt x="0" y="5143500"/>
                </a:lnTo>
                <a:lnTo>
                  <a:pt x="1408748" y="0"/>
                </a:lnTo>
                <a:lnTo>
                  <a:pt x="2244852" y="0"/>
                </a:lnTo>
                <a:lnTo>
                  <a:pt x="2244852" y="5143500"/>
                </a:lnTo>
                <a:close/>
              </a:path>
            </a:pathLst>
          </a:custGeom>
          <a:solidFill>
            <a:srgbClr val="D7F3F7"/>
          </a:solidFill>
          <a:ln w="9525" cap="flat">
            <a:noFill/>
            <a:prstDash val="solid"/>
            <a:miter/>
          </a:ln>
        </p:spPr>
        <p:txBody>
          <a:bodyPr rtlCol="0" anchor="ctr"/>
          <a:lstStyle/>
          <a:p>
            <a:endParaRPr lang="en-US"/>
          </a:p>
        </p:txBody>
      </p:sp>
      <p:sp>
        <p:nvSpPr>
          <p:cNvPr id="8" name="Content Placeholder 2">
            <a:extLst>
              <a:ext uri="{FF2B5EF4-FFF2-40B4-BE49-F238E27FC236}">
                <a16:creationId xmlns:a16="http://schemas.microsoft.com/office/drawing/2014/main" id="{BC4E69E3-CD7C-9A0C-0AB6-D50F83195550}"/>
              </a:ext>
            </a:extLst>
          </p:cNvPr>
          <p:cNvSpPr>
            <a:spLocks noGrp="1"/>
          </p:cNvSpPr>
          <p:nvPr>
            <p:ph sz="half" idx="1"/>
          </p:nvPr>
        </p:nvSpPr>
        <p:spPr>
          <a:xfrm>
            <a:off x="796320" y="2123388"/>
            <a:ext cx="3964377" cy="4463061"/>
          </a:xfrm>
        </p:spPr>
        <p:txBody>
          <a:bodyPr/>
          <a:lstStyle>
            <a:lvl1pPr marL="0" indent="0">
              <a:buClrTx/>
              <a:buFont typeface="Arial" panose="020B0604020202020204" pitchFamily="34" charset="0"/>
              <a:buNone/>
              <a:defRPr/>
            </a:lvl1pPr>
            <a:lvl2pPr marL="384048" indent="-182880">
              <a:buFont typeface="Wingdings" panose="05000000000000000000" pitchFamily="2" charset="2"/>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FC694A58-F902-2E3B-FA27-88009C06F0B1}"/>
              </a:ext>
            </a:extLst>
          </p:cNvPr>
          <p:cNvSpPr>
            <a:spLocks noGrp="1"/>
          </p:cNvSpPr>
          <p:nvPr>
            <p:ph sz="half" idx="2"/>
          </p:nvPr>
        </p:nvSpPr>
        <p:spPr>
          <a:xfrm>
            <a:off x="5408222" y="2123388"/>
            <a:ext cx="3964377" cy="4463061"/>
          </a:xfrm>
        </p:spPr>
        <p:txBody>
          <a:bodyPr/>
          <a:lstStyle>
            <a:lvl1pPr marL="0" indent="0">
              <a:buClrTx/>
              <a:buFont typeface="Arial" panose="020B0604020202020204" pitchFamily="34" charset="0"/>
              <a:buNone/>
              <a:defRPr/>
            </a:lvl1pPr>
            <a:lvl2pPr marL="384048" indent="-182880">
              <a:buFont typeface="Wingdings" panose="05000000000000000000" pitchFamily="2" charset="2"/>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37C5EBD7-1B41-E13F-5DAC-B0F1344B38D7}"/>
              </a:ext>
              <a:ext uri="{C183D7F6-B498-43B3-948B-1728B52AA6E4}">
                <adec:decorative xmlns:adec="http://schemas.microsoft.com/office/drawing/2017/decorative" val="0"/>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cxnSp>
        <p:nvCxnSpPr>
          <p:cNvPr id="11" name="Straight Connector 10">
            <a:extLst>
              <a:ext uri="{FF2B5EF4-FFF2-40B4-BE49-F238E27FC236}">
                <a16:creationId xmlns:a16="http://schemas.microsoft.com/office/drawing/2014/main" id="{E787791C-AF8D-788F-D86E-CF6D19E694A5}"/>
              </a:ext>
              <a:ext uri="{C183D7F6-B498-43B3-948B-1728B52AA6E4}">
                <adec:decorative xmlns:adec="http://schemas.microsoft.com/office/drawing/2017/decorative" val="1"/>
              </a:ext>
            </a:extLst>
          </p:cNvPr>
          <p:cNvCxnSpPr>
            <a:cxnSpLocks noChangeAspect="1"/>
          </p:cNvCxnSpPr>
          <p:nvPr userDrawn="1"/>
        </p:nvCxnSpPr>
        <p:spPr>
          <a:xfrm rot="10800000" flipH="1">
            <a:off x="94030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pic>
        <p:nvPicPr>
          <p:cNvPr id="3" name="NCMEC logo watermark">
            <a:extLst>
              <a:ext uri="{FF2B5EF4-FFF2-40B4-BE49-F238E27FC236}">
                <a16:creationId xmlns:a16="http://schemas.microsoft.com/office/drawing/2014/main" id="{90F65752-6180-4EB1-A4BA-96C2F251F53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spTree>
    <p:extLst>
      <p:ext uri="{BB962C8B-B14F-4D97-AF65-F5344CB8AC3E}">
        <p14:creationId xmlns:p14="http://schemas.microsoft.com/office/powerpoint/2010/main" val="1155298190"/>
      </p:ext>
    </p:extLst>
  </p:cSld>
  <p:clrMapOvr>
    <a:masterClrMapping/>
  </p:clrMapOvr>
  <p:hf hdr="0" dt="0"/>
  <p:extLst>
    <p:ext uri="{DCECCB84-F9BA-43D5-87BE-67443E8EF086}">
      <p15:sldGuideLst xmlns:p15="http://schemas.microsoft.com/office/powerpoint/2012/main">
        <p15:guide id="2" pos="384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 Column Content,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05DDA-EE99-F67C-F535-07E7FBC673C8}"/>
              </a:ext>
            </a:extLst>
          </p:cNvPr>
          <p:cNvSpPr>
            <a:spLocks noGrp="1"/>
          </p:cNvSpPr>
          <p:nvPr>
            <p:ph type="title"/>
          </p:nvPr>
        </p:nvSpPr>
        <p:spPr>
          <a:xfrm>
            <a:off x="800347" y="300145"/>
            <a:ext cx="9692640" cy="1450757"/>
          </a:xfrm>
        </p:spPr>
        <p:txBody>
          <a:bodyPr/>
          <a:lstStyle/>
          <a:p>
            <a:r>
              <a:rPr lang="en-US"/>
              <a:t>Click to edit Master title style</a:t>
            </a:r>
          </a:p>
        </p:txBody>
      </p:sp>
      <p:sp>
        <p:nvSpPr>
          <p:cNvPr id="4" name="Graphic 9">
            <a:extLst>
              <a:ext uri="{FF2B5EF4-FFF2-40B4-BE49-F238E27FC236}">
                <a16:creationId xmlns:a16="http://schemas.microsoft.com/office/drawing/2014/main" id="{A5A03BF1-2474-EDEB-27F5-E7FA0825CA4C}"/>
              </a:ext>
            </a:extLst>
          </p:cNvPr>
          <p:cNvSpPr/>
          <p:nvPr userDrawn="1"/>
        </p:nvSpPr>
        <p:spPr>
          <a:xfrm>
            <a:off x="9199418" y="0"/>
            <a:ext cx="2992582" cy="6856734"/>
          </a:xfrm>
          <a:custGeom>
            <a:avLst/>
            <a:gdLst>
              <a:gd name="connsiteX0" fmla="*/ 2244852 w 2244851"/>
              <a:gd name="connsiteY0" fmla="*/ 5143500 h 5143500"/>
              <a:gd name="connsiteX1" fmla="*/ 0 w 2244851"/>
              <a:gd name="connsiteY1" fmla="*/ 5143500 h 5143500"/>
              <a:gd name="connsiteX2" fmla="*/ 1408748 w 2244851"/>
              <a:gd name="connsiteY2" fmla="*/ 0 h 5143500"/>
              <a:gd name="connsiteX3" fmla="*/ 2244852 w 2244851"/>
              <a:gd name="connsiteY3" fmla="*/ 0 h 5143500"/>
              <a:gd name="connsiteX4" fmla="*/ 2244852 w 2244851"/>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4851" h="5143500">
                <a:moveTo>
                  <a:pt x="2244852" y="5143500"/>
                </a:moveTo>
                <a:lnTo>
                  <a:pt x="0" y="5143500"/>
                </a:lnTo>
                <a:lnTo>
                  <a:pt x="1408748" y="0"/>
                </a:lnTo>
                <a:lnTo>
                  <a:pt x="2244852" y="0"/>
                </a:lnTo>
                <a:lnTo>
                  <a:pt x="2244852" y="5143500"/>
                </a:lnTo>
                <a:close/>
              </a:path>
            </a:pathLst>
          </a:custGeom>
          <a:solidFill>
            <a:schemeClr val="tx2"/>
          </a:solidFill>
          <a:ln w="9525" cap="flat">
            <a:noFill/>
            <a:prstDash val="solid"/>
            <a:miter/>
          </a:ln>
        </p:spPr>
        <p:txBody>
          <a:bodyPr rtlCol="0" anchor="ctr"/>
          <a:lstStyle/>
          <a:p>
            <a:endParaRPr lang="en-US"/>
          </a:p>
        </p:txBody>
      </p:sp>
      <p:sp>
        <p:nvSpPr>
          <p:cNvPr id="8" name="Content Placeholder 2">
            <a:extLst>
              <a:ext uri="{FF2B5EF4-FFF2-40B4-BE49-F238E27FC236}">
                <a16:creationId xmlns:a16="http://schemas.microsoft.com/office/drawing/2014/main" id="{BC4E69E3-CD7C-9A0C-0AB6-D50F83195550}"/>
              </a:ext>
            </a:extLst>
          </p:cNvPr>
          <p:cNvSpPr>
            <a:spLocks noGrp="1"/>
          </p:cNvSpPr>
          <p:nvPr>
            <p:ph sz="half" idx="1"/>
          </p:nvPr>
        </p:nvSpPr>
        <p:spPr>
          <a:xfrm>
            <a:off x="796320" y="2123388"/>
            <a:ext cx="3964377" cy="4463061"/>
          </a:xfrm>
        </p:spPr>
        <p:txBody>
          <a:bodyPr/>
          <a:lstStyle>
            <a:lvl1pPr marL="0" indent="0">
              <a:buClrTx/>
              <a:buFont typeface="Arial" panose="020B0604020202020204" pitchFamily="34" charset="0"/>
              <a:buNone/>
              <a:defRPr/>
            </a:lvl1pPr>
            <a:lvl2pPr marL="384048" indent="-182880">
              <a:buFont typeface="Wingdings" panose="05000000000000000000" pitchFamily="2" charset="2"/>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FC694A58-F902-2E3B-FA27-88009C06F0B1}"/>
              </a:ext>
            </a:extLst>
          </p:cNvPr>
          <p:cNvSpPr>
            <a:spLocks noGrp="1"/>
          </p:cNvSpPr>
          <p:nvPr>
            <p:ph sz="half" idx="2"/>
          </p:nvPr>
        </p:nvSpPr>
        <p:spPr>
          <a:xfrm>
            <a:off x="5408222" y="2123388"/>
            <a:ext cx="3964377" cy="4463061"/>
          </a:xfrm>
        </p:spPr>
        <p:txBody>
          <a:bodyPr/>
          <a:lstStyle>
            <a:lvl1pPr marL="0" indent="0">
              <a:buClrTx/>
              <a:buFont typeface="Arial" panose="020B0604020202020204" pitchFamily="34" charset="0"/>
              <a:buNone/>
              <a:defRPr/>
            </a:lvl1pPr>
            <a:lvl2pPr marL="384048" indent="-182880">
              <a:buFont typeface="Wingdings" panose="05000000000000000000" pitchFamily="2" charset="2"/>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37C5EBD7-1B41-E13F-5DAC-B0F1344B38D7}"/>
              </a:ext>
              <a:ext uri="{C183D7F6-B498-43B3-948B-1728B52AA6E4}">
                <adec:decorative xmlns:adec="http://schemas.microsoft.com/office/drawing/2017/decorative" val="0"/>
              </a:ext>
            </a:extLst>
          </p:cNvPr>
          <p:cNvSpPr>
            <a:spLocks noGrp="1"/>
          </p:cNvSpPr>
          <p:nvPr>
            <p:ph type="sldNum" sz="quarter" idx="11"/>
          </p:nvPr>
        </p:nvSpPr>
        <p:spPr>
          <a:xfrm>
            <a:off x="11332459" y="6221324"/>
            <a:ext cx="617912" cy="365125"/>
          </a:xfrm>
          <a:prstGeom prst="rect">
            <a:avLst/>
          </a:prstGeom>
        </p:spPr>
        <p:txBody>
          <a:bodyPr/>
          <a:lstStyle>
            <a:lvl1pPr>
              <a:defRPr>
                <a:solidFill>
                  <a:schemeClr val="bg1"/>
                </a:solidFill>
              </a:defRPr>
            </a:lvl1pPr>
          </a:lstStyle>
          <a:p>
            <a:fld id="{3A98EE3D-8CD1-4C3F-BD1C-C98C9596463C}" type="slidenum">
              <a:rPr lang="en-US" smtClean="0"/>
              <a:pPr/>
              <a:t>‹#›</a:t>
            </a:fld>
            <a:endParaRPr lang="en-US"/>
          </a:p>
        </p:txBody>
      </p:sp>
      <p:cxnSp>
        <p:nvCxnSpPr>
          <p:cNvPr id="11" name="Straight Connector 10">
            <a:extLst>
              <a:ext uri="{FF2B5EF4-FFF2-40B4-BE49-F238E27FC236}">
                <a16:creationId xmlns:a16="http://schemas.microsoft.com/office/drawing/2014/main" id="{E787791C-AF8D-788F-D86E-CF6D19E694A5}"/>
              </a:ext>
              <a:ext uri="{C183D7F6-B498-43B3-948B-1728B52AA6E4}">
                <adec:decorative xmlns:adec="http://schemas.microsoft.com/office/drawing/2017/decorative" val="1"/>
              </a:ext>
            </a:extLst>
          </p:cNvPr>
          <p:cNvCxnSpPr>
            <a:cxnSpLocks noChangeAspect="1"/>
          </p:cNvCxnSpPr>
          <p:nvPr userDrawn="1"/>
        </p:nvCxnSpPr>
        <p:spPr>
          <a:xfrm rot="10800000" flipH="1">
            <a:off x="9403080" y="0"/>
            <a:ext cx="1874520" cy="685800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3" name="NCMEC logo watermark">
            <a:extLst>
              <a:ext uri="{FF2B5EF4-FFF2-40B4-BE49-F238E27FC236}">
                <a16:creationId xmlns:a16="http://schemas.microsoft.com/office/drawing/2014/main" id="{90F65752-6180-4EB1-A4BA-96C2F251F53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spTree>
    <p:extLst>
      <p:ext uri="{BB962C8B-B14F-4D97-AF65-F5344CB8AC3E}">
        <p14:creationId xmlns:p14="http://schemas.microsoft.com/office/powerpoint/2010/main" val="3631779989"/>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 Column Conten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38394-087F-701E-2DF4-70C7343AC901}"/>
              </a:ext>
            </a:extLst>
          </p:cNvPr>
          <p:cNvSpPr>
            <a:spLocks noGrp="1"/>
          </p:cNvSpPr>
          <p:nvPr>
            <p:ph type="title"/>
          </p:nvPr>
        </p:nvSpPr>
        <p:spPr>
          <a:xfrm>
            <a:off x="800347" y="300145"/>
            <a:ext cx="9692640" cy="1450757"/>
          </a:xfrm>
        </p:spPr>
        <p:txBody>
          <a:bodyPr/>
          <a:lstStyle/>
          <a:p>
            <a:r>
              <a:rPr lang="en-US"/>
              <a:t>Click to edit Master title style</a:t>
            </a:r>
          </a:p>
        </p:txBody>
      </p:sp>
      <p:sp>
        <p:nvSpPr>
          <p:cNvPr id="8" name="Content Placeholder 2">
            <a:extLst>
              <a:ext uri="{FF2B5EF4-FFF2-40B4-BE49-F238E27FC236}">
                <a16:creationId xmlns:a16="http://schemas.microsoft.com/office/drawing/2014/main" id="{BC4E69E3-CD7C-9A0C-0AB6-D50F83195550}"/>
              </a:ext>
            </a:extLst>
          </p:cNvPr>
          <p:cNvSpPr>
            <a:spLocks noGrp="1"/>
          </p:cNvSpPr>
          <p:nvPr>
            <p:ph sz="half" idx="1"/>
          </p:nvPr>
        </p:nvSpPr>
        <p:spPr>
          <a:xfrm>
            <a:off x="796320" y="2116567"/>
            <a:ext cx="2912767" cy="4469882"/>
          </a:xfrm>
        </p:spPr>
        <p:txBody>
          <a:bodyPr/>
          <a:lstStyle>
            <a:lvl2pPr marL="384048" indent="-182880">
              <a:buFont typeface="Wingdings" panose="05000000000000000000" pitchFamily="2" charset="2"/>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FC694A58-F902-2E3B-FA27-88009C06F0B1}"/>
              </a:ext>
            </a:extLst>
          </p:cNvPr>
          <p:cNvSpPr>
            <a:spLocks noGrp="1"/>
          </p:cNvSpPr>
          <p:nvPr>
            <p:ph sz="half" idx="2"/>
          </p:nvPr>
        </p:nvSpPr>
        <p:spPr>
          <a:xfrm>
            <a:off x="3847769" y="2116567"/>
            <a:ext cx="2912767" cy="4469882"/>
          </a:xfrm>
        </p:spPr>
        <p:txBody>
          <a:bodyPr/>
          <a:lstStyle>
            <a:lvl2pPr marL="384048" indent="-182880">
              <a:buFont typeface="Wingdings" panose="05000000000000000000" pitchFamily="2" charset="2"/>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3">
            <a:extLst>
              <a:ext uri="{FF2B5EF4-FFF2-40B4-BE49-F238E27FC236}">
                <a16:creationId xmlns:a16="http://schemas.microsoft.com/office/drawing/2014/main" id="{22AC3E90-A7D9-E694-86B8-471429720F6F}"/>
              </a:ext>
            </a:extLst>
          </p:cNvPr>
          <p:cNvSpPr>
            <a:spLocks noGrp="1"/>
          </p:cNvSpPr>
          <p:nvPr>
            <p:ph sz="half" idx="12"/>
          </p:nvPr>
        </p:nvSpPr>
        <p:spPr>
          <a:xfrm>
            <a:off x="6899218" y="2116567"/>
            <a:ext cx="2912767" cy="4469882"/>
          </a:xfrm>
        </p:spPr>
        <p:txBody>
          <a:bodyPr/>
          <a:lstStyle>
            <a:lvl2pPr marL="384048" indent="-182880">
              <a:buFont typeface="Wingdings" panose="05000000000000000000" pitchFamily="2" charset="2"/>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Graphic 15">
            <a:extLst>
              <a:ext uri="{FF2B5EF4-FFF2-40B4-BE49-F238E27FC236}">
                <a16:creationId xmlns:a16="http://schemas.microsoft.com/office/drawing/2014/main" id="{2C9DE26E-E21E-E83E-D5F4-CEB496F6B5CC}"/>
              </a:ext>
              <a:ext uri="{C183D7F6-B498-43B3-948B-1728B52AA6E4}">
                <adec:decorative xmlns:adec="http://schemas.microsoft.com/office/drawing/2017/decorative" val="1"/>
              </a:ext>
            </a:extLst>
          </p:cNvPr>
          <p:cNvSpPr>
            <a:spLocks/>
          </p:cNvSpPr>
          <p:nvPr/>
        </p:nvSpPr>
        <p:spPr>
          <a:xfrm>
            <a:off x="9199418" y="357"/>
            <a:ext cx="2992582" cy="6857287"/>
          </a:xfrm>
          <a:custGeom>
            <a:avLst/>
            <a:gdLst>
              <a:gd name="connsiteX0" fmla="*/ 2992582 w 2992582"/>
              <a:gd name="connsiteY0" fmla="*/ 0 h 6857287"/>
              <a:gd name="connsiteX1" fmla="*/ 2989465 w 2992582"/>
              <a:gd name="connsiteY1" fmla="*/ 6857288 h 6857287"/>
              <a:gd name="connsiteX2" fmla="*/ 0 w 2992582"/>
              <a:gd name="connsiteY2" fmla="*/ 6857288 h 6857287"/>
              <a:gd name="connsiteX3" fmla="*/ 1878023 w 2992582"/>
              <a:gd name="connsiteY3" fmla="*/ 0 h 6857287"/>
              <a:gd name="connsiteX4" fmla="*/ 2992582 w 2992582"/>
              <a:gd name="connsiteY4" fmla="*/ 0 h 6857287"/>
              <a:gd name="connsiteX5" fmla="*/ 2992582 w 2992582"/>
              <a:gd name="connsiteY5" fmla="*/ 0 h 6857287"/>
              <a:gd name="connsiteX6" fmla="*/ 2992582 w 2992582"/>
              <a:gd name="connsiteY6" fmla="*/ 0 h 6857287"/>
              <a:gd name="connsiteX7" fmla="*/ 2992582 w 2992582"/>
              <a:gd name="connsiteY7" fmla="*/ 0 h 6857287"/>
              <a:gd name="connsiteX8" fmla="*/ 2992582 w 2992582"/>
              <a:gd name="connsiteY8" fmla="*/ 0 h 685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582" h="6857287">
                <a:moveTo>
                  <a:pt x="2992582" y="0"/>
                </a:moveTo>
                <a:lnTo>
                  <a:pt x="2989465" y="6857288"/>
                </a:lnTo>
                <a:lnTo>
                  <a:pt x="0" y="6857288"/>
                </a:lnTo>
                <a:lnTo>
                  <a:pt x="1878023" y="0"/>
                </a:lnTo>
                <a:lnTo>
                  <a:pt x="2992582" y="0"/>
                </a:lnTo>
                <a:lnTo>
                  <a:pt x="2992582" y="0"/>
                </a:lnTo>
                <a:lnTo>
                  <a:pt x="2992582" y="0"/>
                </a:lnTo>
                <a:lnTo>
                  <a:pt x="2992582" y="0"/>
                </a:lnTo>
                <a:lnTo>
                  <a:pt x="2992582" y="0"/>
                </a:lnTo>
                <a:close/>
              </a:path>
            </a:pathLst>
          </a:custGeom>
          <a:solidFill>
            <a:schemeClr val="accent2">
              <a:lumMod val="20000"/>
              <a:lumOff val="80000"/>
            </a:schemeClr>
          </a:solidFill>
          <a:ln w="8901" cap="flat">
            <a:noFill/>
            <a:prstDash val="solid"/>
            <a:miter/>
          </a:ln>
        </p:spPr>
        <p:txBody>
          <a:bodyPr rtlCol="0" anchor="ctr"/>
          <a:lstStyle/>
          <a:p>
            <a:endParaRPr lang="en-US"/>
          </a:p>
        </p:txBody>
      </p:sp>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cxnSp>
        <p:nvCxnSpPr>
          <p:cNvPr id="7" name="Straight Connector 6">
            <a:extLst>
              <a:ext uri="{FF2B5EF4-FFF2-40B4-BE49-F238E27FC236}">
                <a16:creationId xmlns:a16="http://schemas.microsoft.com/office/drawing/2014/main" id="{743DD1C3-F87D-01A0-538B-C6375630F6C4}"/>
              </a:ext>
              <a:ext uri="{C183D7F6-B498-43B3-948B-1728B52AA6E4}">
                <adec:decorative xmlns:adec="http://schemas.microsoft.com/office/drawing/2017/decorative" val="1"/>
              </a:ext>
            </a:extLst>
          </p:cNvPr>
          <p:cNvCxnSpPr>
            <a:cxnSpLocks noChangeAspect="1"/>
          </p:cNvCxnSpPr>
          <p:nvPr userDrawn="1"/>
        </p:nvCxnSpPr>
        <p:spPr>
          <a:xfrm rot="10800000" flipH="1">
            <a:off x="94030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pic>
        <p:nvPicPr>
          <p:cNvPr id="4" name="NCMEC logo watermark">
            <a:extLst>
              <a:ext uri="{FF2B5EF4-FFF2-40B4-BE49-F238E27FC236}">
                <a16:creationId xmlns:a16="http://schemas.microsoft.com/office/drawing/2014/main" id="{BDD54A3E-DCD6-84FC-49C6-12BBCD2FC34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spTree>
    <p:extLst>
      <p:ext uri="{BB962C8B-B14F-4D97-AF65-F5344CB8AC3E}">
        <p14:creationId xmlns:p14="http://schemas.microsoft.com/office/powerpoint/2010/main" val="1797237627"/>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 Column Content,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38394-087F-701E-2DF4-70C7343AC901}"/>
              </a:ext>
            </a:extLst>
          </p:cNvPr>
          <p:cNvSpPr>
            <a:spLocks noGrp="1"/>
          </p:cNvSpPr>
          <p:nvPr>
            <p:ph type="title"/>
          </p:nvPr>
        </p:nvSpPr>
        <p:spPr>
          <a:xfrm>
            <a:off x="800347" y="300145"/>
            <a:ext cx="9692640" cy="1450757"/>
          </a:xfrm>
        </p:spPr>
        <p:txBody>
          <a:bodyPr/>
          <a:lstStyle/>
          <a:p>
            <a:r>
              <a:rPr lang="en-US"/>
              <a:t>Click to edit Master title style</a:t>
            </a:r>
          </a:p>
        </p:txBody>
      </p:sp>
      <p:sp>
        <p:nvSpPr>
          <p:cNvPr id="6" name="Graphic 9">
            <a:extLst>
              <a:ext uri="{FF2B5EF4-FFF2-40B4-BE49-F238E27FC236}">
                <a16:creationId xmlns:a16="http://schemas.microsoft.com/office/drawing/2014/main" id="{0742B0CB-2C2F-5C92-5235-F203793E6C6F}"/>
              </a:ext>
            </a:extLst>
          </p:cNvPr>
          <p:cNvSpPr/>
          <p:nvPr userDrawn="1"/>
        </p:nvSpPr>
        <p:spPr>
          <a:xfrm>
            <a:off x="9199418" y="0"/>
            <a:ext cx="2992582" cy="6856734"/>
          </a:xfrm>
          <a:custGeom>
            <a:avLst/>
            <a:gdLst>
              <a:gd name="connsiteX0" fmla="*/ 2244852 w 2244851"/>
              <a:gd name="connsiteY0" fmla="*/ 5143500 h 5143500"/>
              <a:gd name="connsiteX1" fmla="*/ 0 w 2244851"/>
              <a:gd name="connsiteY1" fmla="*/ 5143500 h 5143500"/>
              <a:gd name="connsiteX2" fmla="*/ 1408748 w 2244851"/>
              <a:gd name="connsiteY2" fmla="*/ 0 h 5143500"/>
              <a:gd name="connsiteX3" fmla="*/ 2244852 w 2244851"/>
              <a:gd name="connsiteY3" fmla="*/ 0 h 5143500"/>
              <a:gd name="connsiteX4" fmla="*/ 2244852 w 2244851"/>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4851" h="5143500">
                <a:moveTo>
                  <a:pt x="2244852" y="5143500"/>
                </a:moveTo>
                <a:lnTo>
                  <a:pt x="0" y="5143500"/>
                </a:lnTo>
                <a:lnTo>
                  <a:pt x="1408748" y="0"/>
                </a:lnTo>
                <a:lnTo>
                  <a:pt x="2244852" y="0"/>
                </a:lnTo>
                <a:lnTo>
                  <a:pt x="2244852" y="5143500"/>
                </a:lnTo>
                <a:close/>
              </a:path>
            </a:pathLst>
          </a:custGeom>
          <a:solidFill>
            <a:schemeClr val="tx2"/>
          </a:solidFill>
          <a:ln w="9525" cap="flat">
            <a:noFill/>
            <a:prstDash val="solid"/>
            <a:miter/>
          </a:ln>
        </p:spPr>
        <p:txBody>
          <a:bodyPr rtlCol="0" anchor="ctr"/>
          <a:lstStyle/>
          <a:p>
            <a:endParaRPr lang="en-US"/>
          </a:p>
        </p:txBody>
      </p:sp>
      <p:sp>
        <p:nvSpPr>
          <p:cNvPr id="8" name="Content Placeholder 2">
            <a:extLst>
              <a:ext uri="{FF2B5EF4-FFF2-40B4-BE49-F238E27FC236}">
                <a16:creationId xmlns:a16="http://schemas.microsoft.com/office/drawing/2014/main" id="{BC4E69E3-CD7C-9A0C-0AB6-D50F83195550}"/>
              </a:ext>
            </a:extLst>
          </p:cNvPr>
          <p:cNvSpPr>
            <a:spLocks noGrp="1"/>
          </p:cNvSpPr>
          <p:nvPr>
            <p:ph sz="half" idx="1"/>
          </p:nvPr>
        </p:nvSpPr>
        <p:spPr>
          <a:xfrm>
            <a:off x="796320" y="2116567"/>
            <a:ext cx="2912767" cy="4469882"/>
          </a:xfrm>
        </p:spPr>
        <p:txBody>
          <a:bodyPr/>
          <a:lstStyle>
            <a:lvl2pPr marL="384048" indent="-182880">
              <a:buFont typeface="Wingdings" panose="05000000000000000000" pitchFamily="2" charset="2"/>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FC694A58-F902-2E3B-FA27-88009C06F0B1}"/>
              </a:ext>
            </a:extLst>
          </p:cNvPr>
          <p:cNvSpPr>
            <a:spLocks noGrp="1"/>
          </p:cNvSpPr>
          <p:nvPr>
            <p:ph sz="half" idx="2"/>
          </p:nvPr>
        </p:nvSpPr>
        <p:spPr>
          <a:xfrm>
            <a:off x="3847769" y="2116567"/>
            <a:ext cx="2912767" cy="4469882"/>
          </a:xfrm>
        </p:spPr>
        <p:txBody>
          <a:bodyPr/>
          <a:lstStyle>
            <a:lvl2pPr marL="384048" indent="-182880">
              <a:buFont typeface="Wingdings" panose="05000000000000000000" pitchFamily="2" charset="2"/>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3">
            <a:extLst>
              <a:ext uri="{FF2B5EF4-FFF2-40B4-BE49-F238E27FC236}">
                <a16:creationId xmlns:a16="http://schemas.microsoft.com/office/drawing/2014/main" id="{22AC3E90-A7D9-E694-86B8-471429720F6F}"/>
              </a:ext>
            </a:extLst>
          </p:cNvPr>
          <p:cNvSpPr>
            <a:spLocks noGrp="1"/>
          </p:cNvSpPr>
          <p:nvPr>
            <p:ph sz="half" idx="12"/>
          </p:nvPr>
        </p:nvSpPr>
        <p:spPr>
          <a:xfrm>
            <a:off x="6899218" y="2116567"/>
            <a:ext cx="2912767" cy="4469882"/>
          </a:xfrm>
        </p:spPr>
        <p:txBody>
          <a:bodyPr/>
          <a:lstStyle>
            <a:lvl2pPr marL="384048" indent="-182880">
              <a:buFont typeface="Wingdings" panose="05000000000000000000" pitchFamily="2" charset="2"/>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a:prstGeom prst="rect">
            <a:avLst/>
          </a:prstGeom>
        </p:spPr>
        <p:txBody>
          <a:bodyPr/>
          <a:lstStyle>
            <a:lvl1pPr>
              <a:defRPr>
                <a:solidFill>
                  <a:schemeClr val="bg1"/>
                </a:solidFill>
              </a:defRPr>
            </a:lvl1pPr>
          </a:lstStyle>
          <a:p>
            <a:fld id="{3A98EE3D-8CD1-4C3F-BD1C-C98C9596463C}" type="slidenum">
              <a:rPr lang="en-US" smtClean="0"/>
              <a:pPr/>
              <a:t>‹#›</a:t>
            </a:fld>
            <a:endParaRPr lang="en-US"/>
          </a:p>
        </p:txBody>
      </p:sp>
      <p:cxnSp>
        <p:nvCxnSpPr>
          <p:cNvPr id="7" name="Straight Connector 6">
            <a:extLst>
              <a:ext uri="{FF2B5EF4-FFF2-40B4-BE49-F238E27FC236}">
                <a16:creationId xmlns:a16="http://schemas.microsoft.com/office/drawing/2014/main" id="{743DD1C3-F87D-01A0-538B-C6375630F6C4}"/>
              </a:ext>
              <a:ext uri="{C183D7F6-B498-43B3-948B-1728B52AA6E4}">
                <adec:decorative xmlns:adec="http://schemas.microsoft.com/office/drawing/2017/decorative" val="1"/>
              </a:ext>
            </a:extLst>
          </p:cNvPr>
          <p:cNvCxnSpPr>
            <a:cxnSpLocks noChangeAspect="1"/>
          </p:cNvCxnSpPr>
          <p:nvPr userDrawn="1"/>
        </p:nvCxnSpPr>
        <p:spPr>
          <a:xfrm rot="10800000" flipH="1">
            <a:off x="9403080" y="0"/>
            <a:ext cx="1874520" cy="685800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4" name="NCMEC logo watermark">
            <a:extLst>
              <a:ext uri="{FF2B5EF4-FFF2-40B4-BE49-F238E27FC236}">
                <a16:creationId xmlns:a16="http://schemas.microsoft.com/office/drawing/2014/main" id="{BDD54A3E-DCD6-84FC-49C6-12BBCD2FC34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spTree>
    <p:extLst>
      <p:ext uri="{BB962C8B-B14F-4D97-AF65-F5344CB8AC3E}">
        <p14:creationId xmlns:p14="http://schemas.microsoft.com/office/powerpoint/2010/main" val="3759180294"/>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 Column Content, Fu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38394-087F-701E-2DF4-70C7343AC901}"/>
              </a:ext>
            </a:extLst>
          </p:cNvPr>
          <p:cNvSpPr>
            <a:spLocks noGrp="1"/>
          </p:cNvSpPr>
          <p:nvPr>
            <p:ph type="title"/>
          </p:nvPr>
        </p:nvSpPr>
        <p:spPr>
          <a:xfrm>
            <a:off x="800347" y="300145"/>
            <a:ext cx="10532112" cy="1450757"/>
          </a:xfrm>
        </p:spPr>
        <p:txBody>
          <a:bodyPr/>
          <a:lstStyle/>
          <a:p>
            <a:r>
              <a:rPr lang="en-US"/>
              <a:t>Click to edit Master title style</a:t>
            </a:r>
          </a:p>
        </p:txBody>
      </p:sp>
      <p:sp>
        <p:nvSpPr>
          <p:cNvPr id="8" name="Content Placeholder 2">
            <a:extLst>
              <a:ext uri="{FF2B5EF4-FFF2-40B4-BE49-F238E27FC236}">
                <a16:creationId xmlns:a16="http://schemas.microsoft.com/office/drawing/2014/main" id="{BC4E69E3-CD7C-9A0C-0AB6-D50F83195550}"/>
              </a:ext>
            </a:extLst>
          </p:cNvPr>
          <p:cNvSpPr>
            <a:spLocks noGrp="1"/>
          </p:cNvSpPr>
          <p:nvPr>
            <p:ph sz="half" idx="1"/>
          </p:nvPr>
        </p:nvSpPr>
        <p:spPr>
          <a:xfrm>
            <a:off x="796319" y="2116567"/>
            <a:ext cx="3496503" cy="4469882"/>
          </a:xfrm>
        </p:spPr>
        <p:txBody>
          <a:bodyPr/>
          <a:lstStyle>
            <a:lvl2pPr marL="384048" indent="-182880">
              <a:buFont typeface="Wingdings" panose="05000000000000000000" pitchFamily="2" charset="2"/>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FC694A58-F902-2E3B-FA27-88009C06F0B1}"/>
              </a:ext>
            </a:extLst>
          </p:cNvPr>
          <p:cNvSpPr>
            <a:spLocks noGrp="1"/>
          </p:cNvSpPr>
          <p:nvPr>
            <p:ph sz="half" idx="2"/>
          </p:nvPr>
        </p:nvSpPr>
        <p:spPr>
          <a:xfrm>
            <a:off x="4431547" y="2116567"/>
            <a:ext cx="3496503" cy="4469882"/>
          </a:xfrm>
        </p:spPr>
        <p:txBody>
          <a:bodyPr/>
          <a:lstStyle>
            <a:lvl2pPr marL="384048" indent="-182880">
              <a:buFont typeface="Wingdings" panose="05000000000000000000" pitchFamily="2" charset="2"/>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3">
            <a:extLst>
              <a:ext uri="{FF2B5EF4-FFF2-40B4-BE49-F238E27FC236}">
                <a16:creationId xmlns:a16="http://schemas.microsoft.com/office/drawing/2014/main" id="{22AC3E90-A7D9-E694-86B8-471429720F6F}"/>
              </a:ext>
            </a:extLst>
          </p:cNvPr>
          <p:cNvSpPr>
            <a:spLocks noGrp="1"/>
          </p:cNvSpPr>
          <p:nvPr>
            <p:ph sz="half" idx="12"/>
          </p:nvPr>
        </p:nvSpPr>
        <p:spPr>
          <a:xfrm>
            <a:off x="8066775" y="2116567"/>
            <a:ext cx="3496503" cy="4469882"/>
          </a:xfrm>
        </p:spPr>
        <p:txBody>
          <a:bodyPr/>
          <a:lstStyle>
            <a:lvl2pPr marL="384048" indent="-182880">
              <a:buFont typeface="Wingdings" panose="05000000000000000000" pitchFamily="2" charset="2"/>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a:prstGeom prst="rect">
            <a:avLst/>
          </a:prstGeom>
        </p:spPr>
        <p:txBody>
          <a:bodyPr/>
          <a:lstStyle>
            <a:lvl1pPr>
              <a:defRPr>
                <a:solidFill>
                  <a:schemeClr val="tx1"/>
                </a:solidFill>
              </a:defRPr>
            </a:lvl1pPr>
          </a:lstStyle>
          <a:p>
            <a:fld id="{3A98EE3D-8CD1-4C3F-BD1C-C98C9596463C}" type="slidenum">
              <a:rPr lang="en-US" smtClean="0"/>
              <a:pPr/>
              <a:t>‹#›</a:t>
            </a:fld>
            <a:endParaRPr lang="en-US"/>
          </a:p>
        </p:txBody>
      </p:sp>
      <p:pic>
        <p:nvPicPr>
          <p:cNvPr id="4" name="NCMEC logo watermark">
            <a:extLst>
              <a:ext uri="{FF2B5EF4-FFF2-40B4-BE49-F238E27FC236}">
                <a16:creationId xmlns:a16="http://schemas.microsoft.com/office/drawing/2014/main" id="{BDD54A3E-DCD6-84FC-49C6-12BBCD2FC34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spTree>
    <p:extLst>
      <p:ext uri="{BB962C8B-B14F-4D97-AF65-F5344CB8AC3E}">
        <p14:creationId xmlns:p14="http://schemas.microsoft.com/office/powerpoint/2010/main" val="2486635245"/>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 Columns with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38394-087F-701E-2DF4-70C7343AC901}"/>
              </a:ext>
            </a:extLst>
          </p:cNvPr>
          <p:cNvSpPr>
            <a:spLocks noGrp="1"/>
          </p:cNvSpPr>
          <p:nvPr>
            <p:ph type="title"/>
          </p:nvPr>
        </p:nvSpPr>
        <p:spPr>
          <a:xfrm>
            <a:off x="800347" y="300145"/>
            <a:ext cx="9692640" cy="1450757"/>
          </a:xfrm>
        </p:spPr>
        <p:txBody>
          <a:bodyPr/>
          <a:lstStyle/>
          <a:p>
            <a:r>
              <a:rPr lang="en-US"/>
              <a:t>Click to edit Master title style</a:t>
            </a:r>
          </a:p>
        </p:txBody>
      </p:sp>
      <p:sp>
        <p:nvSpPr>
          <p:cNvPr id="9" name="Picture Placeholder 16">
            <a:extLst>
              <a:ext uri="{FF2B5EF4-FFF2-40B4-BE49-F238E27FC236}">
                <a16:creationId xmlns:a16="http://schemas.microsoft.com/office/drawing/2014/main" id="{9E2B65B6-F21E-EA01-69C6-DBC722E41CCF}"/>
              </a:ext>
            </a:extLst>
          </p:cNvPr>
          <p:cNvSpPr>
            <a:spLocks noGrp="1"/>
          </p:cNvSpPr>
          <p:nvPr>
            <p:ph type="pic" sz="quarter" idx="23"/>
          </p:nvPr>
        </p:nvSpPr>
        <p:spPr>
          <a:xfrm>
            <a:off x="1712639" y="2133178"/>
            <a:ext cx="1005840" cy="1200679"/>
          </a:xfrm>
        </p:spPr>
        <p:txBody>
          <a:bodyPr>
            <a:normAutofit/>
          </a:bodyPr>
          <a:lstStyle>
            <a:lvl1pPr algn="ctr">
              <a:defRPr sz="1400"/>
            </a:lvl1pPr>
          </a:lstStyle>
          <a:p>
            <a:endParaRPr lang="en-US"/>
          </a:p>
        </p:txBody>
      </p:sp>
      <p:sp>
        <p:nvSpPr>
          <p:cNvPr id="7" name="Text Placeholder 12">
            <a:extLst>
              <a:ext uri="{FF2B5EF4-FFF2-40B4-BE49-F238E27FC236}">
                <a16:creationId xmlns:a16="http://schemas.microsoft.com/office/drawing/2014/main" id="{41D70C60-23E3-B889-0D55-A10F1484B096}"/>
              </a:ext>
            </a:extLst>
          </p:cNvPr>
          <p:cNvSpPr>
            <a:spLocks noGrp="1"/>
          </p:cNvSpPr>
          <p:nvPr>
            <p:ph type="body" sz="quarter" idx="16" hasCustomPrompt="1"/>
          </p:nvPr>
        </p:nvSpPr>
        <p:spPr>
          <a:xfrm>
            <a:off x="791572" y="3333857"/>
            <a:ext cx="2847975" cy="953453"/>
          </a:xfrm>
          <a:prstGeom prst="roundRect">
            <a:avLst/>
          </a:prstGeom>
          <a:solidFill>
            <a:schemeClr val="bg1"/>
          </a:solidFill>
          <a:ln w="31750">
            <a:solidFill>
              <a:schemeClr val="tx2"/>
            </a:solidFill>
          </a:ln>
        </p:spPr>
        <p:txBody>
          <a:bodyPr lIns="0" tIns="274320" bIns="274320" anchor="t">
            <a:spAutoFit/>
          </a:bodyPr>
          <a:lstStyle>
            <a:lvl1pPr marL="0" indent="0" algn="ctr">
              <a:spcBef>
                <a:spcPts val="600"/>
              </a:spcBef>
              <a:spcAft>
                <a:spcPts val="1800"/>
              </a:spcAft>
              <a:buNone/>
              <a:defRPr sz="2000">
                <a:solidFill>
                  <a:schemeClr val="tx1"/>
                </a:solidFill>
                <a:latin typeface="+mn-lt"/>
              </a:defRPr>
            </a:lvl1pPr>
            <a:lvl2pPr marL="201168" indent="0">
              <a:buNone/>
              <a:defRPr/>
            </a:lvl2pPr>
            <a:lvl3pPr marL="384048" indent="0">
              <a:buNone/>
              <a:defRPr/>
            </a:lvl3pPr>
            <a:lvl4pPr marL="566928" indent="0">
              <a:buNone/>
              <a:defRPr/>
            </a:lvl4pPr>
            <a:lvl5pPr marL="749808" indent="0">
              <a:buNone/>
              <a:defRPr/>
            </a:lvl5pPr>
          </a:lstStyle>
          <a:p>
            <a:r>
              <a:rPr lang="en-US"/>
              <a:t>Click to add text</a:t>
            </a:r>
          </a:p>
        </p:txBody>
      </p:sp>
      <p:sp>
        <p:nvSpPr>
          <p:cNvPr id="14" name="Picture Placeholder 16">
            <a:extLst>
              <a:ext uri="{FF2B5EF4-FFF2-40B4-BE49-F238E27FC236}">
                <a16:creationId xmlns:a16="http://schemas.microsoft.com/office/drawing/2014/main" id="{56900D4C-6032-0650-8150-14EE6AE7EE3E}"/>
              </a:ext>
            </a:extLst>
          </p:cNvPr>
          <p:cNvSpPr>
            <a:spLocks noGrp="1"/>
          </p:cNvSpPr>
          <p:nvPr>
            <p:ph type="pic" sz="quarter" idx="24"/>
          </p:nvPr>
        </p:nvSpPr>
        <p:spPr>
          <a:xfrm>
            <a:off x="5051165" y="2133178"/>
            <a:ext cx="1005840" cy="1200679"/>
          </a:xfrm>
        </p:spPr>
        <p:txBody>
          <a:bodyPr>
            <a:normAutofit/>
          </a:bodyPr>
          <a:lstStyle>
            <a:lvl1pPr algn="ctr">
              <a:defRPr sz="1400"/>
            </a:lvl1pPr>
          </a:lstStyle>
          <a:p>
            <a:endParaRPr lang="en-US"/>
          </a:p>
        </p:txBody>
      </p:sp>
      <p:sp>
        <p:nvSpPr>
          <p:cNvPr id="13" name="Text Placeholder 12">
            <a:extLst>
              <a:ext uri="{FF2B5EF4-FFF2-40B4-BE49-F238E27FC236}">
                <a16:creationId xmlns:a16="http://schemas.microsoft.com/office/drawing/2014/main" id="{19216303-ADE2-0BD3-B4B6-3AC7A64FA95C}"/>
              </a:ext>
            </a:extLst>
          </p:cNvPr>
          <p:cNvSpPr>
            <a:spLocks noGrp="1"/>
          </p:cNvSpPr>
          <p:nvPr>
            <p:ph type="body" sz="quarter" idx="18" hasCustomPrompt="1"/>
          </p:nvPr>
        </p:nvSpPr>
        <p:spPr>
          <a:xfrm>
            <a:off x="4124312" y="3333857"/>
            <a:ext cx="2847975" cy="953453"/>
          </a:xfrm>
          <a:prstGeom prst="roundRect">
            <a:avLst/>
          </a:prstGeom>
          <a:solidFill>
            <a:schemeClr val="bg1"/>
          </a:solidFill>
          <a:ln w="31750">
            <a:solidFill>
              <a:schemeClr val="tx2"/>
            </a:solidFill>
          </a:ln>
        </p:spPr>
        <p:txBody>
          <a:bodyPr lIns="0" tIns="274320" bIns="274320" anchor="t">
            <a:spAutoFit/>
          </a:bodyPr>
          <a:lstStyle>
            <a:lvl1pPr marL="0" indent="0" algn="ctr">
              <a:spcBef>
                <a:spcPts val="600"/>
              </a:spcBef>
              <a:spcAft>
                <a:spcPts val="1800"/>
              </a:spcAft>
              <a:buNone/>
              <a:defRPr sz="2000">
                <a:solidFill>
                  <a:schemeClr val="tx1"/>
                </a:solidFill>
                <a:latin typeface="+mn-lt"/>
              </a:defRPr>
            </a:lvl1pPr>
            <a:lvl2pPr marL="201168" indent="0">
              <a:buNone/>
              <a:defRPr/>
            </a:lvl2pPr>
            <a:lvl3pPr marL="384048" indent="0">
              <a:buNone/>
              <a:defRPr/>
            </a:lvl3pPr>
            <a:lvl4pPr marL="566928" indent="0">
              <a:buNone/>
              <a:defRPr/>
            </a:lvl4pPr>
            <a:lvl5pPr marL="749808" indent="0">
              <a:buNone/>
              <a:defRPr/>
            </a:lvl5pPr>
          </a:lstStyle>
          <a:p>
            <a:r>
              <a:rPr lang="en-US"/>
              <a:t>Click to add text</a:t>
            </a:r>
          </a:p>
        </p:txBody>
      </p:sp>
      <p:sp>
        <p:nvSpPr>
          <p:cNvPr id="18" name="Picture Placeholder 16">
            <a:extLst>
              <a:ext uri="{FF2B5EF4-FFF2-40B4-BE49-F238E27FC236}">
                <a16:creationId xmlns:a16="http://schemas.microsoft.com/office/drawing/2014/main" id="{F56BAA5A-DA3E-D356-4B94-7C99A6342229}"/>
              </a:ext>
            </a:extLst>
          </p:cNvPr>
          <p:cNvSpPr>
            <a:spLocks noGrp="1"/>
          </p:cNvSpPr>
          <p:nvPr>
            <p:ph type="pic" sz="quarter" idx="25"/>
          </p:nvPr>
        </p:nvSpPr>
        <p:spPr>
          <a:xfrm>
            <a:off x="8389690" y="2133178"/>
            <a:ext cx="1005840" cy="1200679"/>
          </a:xfrm>
        </p:spPr>
        <p:txBody>
          <a:bodyPr>
            <a:normAutofit/>
          </a:bodyPr>
          <a:lstStyle>
            <a:lvl1pPr algn="ctr">
              <a:defRPr sz="1400"/>
            </a:lvl1pPr>
          </a:lstStyle>
          <a:p>
            <a:endParaRPr lang="en-US"/>
          </a:p>
        </p:txBody>
      </p:sp>
      <p:sp>
        <p:nvSpPr>
          <p:cNvPr id="6" name="Graphic 9">
            <a:extLst>
              <a:ext uri="{FF2B5EF4-FFF2-40B4-BE49-F238E27FC236}">
                <a16:creationId xmlns:a16="http://schemas.microsoft.com/office/drawing/2014/main" id="{257F25C2-400A-13CD-7FB6-25E1431BF2AA}"/>
              </a:ext>
            </a:extLst>
          </p:cNvPr>
          <p:cNvSpPr/>
          <p:nvPr userDrawn="1"/>
        </p:nvSpPr>
        <p:spPr>
          <a:xfrm>
            <a:off x="9199418" y="0"/>
            <a:ext cx="2992582" cy="6856734"/>
          </a:xfrm>
          <a:custGeom>
            <a:avLst/>
            <a:gdLst>
              <a:gd name="connsiteX0" fmla="*/ 2244852 w 2244851"/>
              <a:gd name="connsiteY0" fmla="*/ 5143500 h 5143500"/>
              <a:gd name="connsiteX1" fmla="*/ 0 w 2244851"/>
              <a:gd name="connsiteY1" fmla="*/ 5143500 h 5143500"/>
              <a:gd name="connsiteX2" fmla="*/ 1408748 w 2244851"/>
              <a:gd name="connsiteY2" fmla="*/ 0 h 5143500"/>
              <a:gd name="connsiteX3" fmla="*/ 2244852 w 2244851"/>
              <a:gd name="connsiteY3" fmla="*/ 0 h 5143500"/>
              <a:gd name="connsiteX4" fmla="*/ 2244852 w 2244851"/>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4851" h="5143500">
                <a:moveTo>
                  <a:pt x="2244852" y="5143500"/>
                </a:moveTo>
                <a:lnTo>
                  <a:pt x="0" y="5143500"/>
                </a:lnTo>
                <a:lnTo>
                  <a:pt x="1408748" y="0"/>
                </a:lnTo>
                <a:lnTo>
                  <a:pt x="2244852" y="0"/>
                </a:lnTo>
                <a:lnTo>
                  <a:pt x="2244852" y="5143500"/>
                </a:lnTo>
                <a:close/>
              </a:path>
            </a:pathLst>
          </a:custGeom>
          <a:solidFill>
            <a:srgbClr val="D7F3F7"/>
          </a:solidFill>
          <a:ln w="9525" cap="flat">
            <a:noFill/>
            <a:prstDash val="solid"/>
            <a:miter/>
          </a:ln>
        </p:spPr>
        <p:txBody>
          <a:bodyPr rtlCol="0" anchor="ctr"/>
          <a:lstStyle/>
          <a:p>
            <a:endParaRPr lang="en-US"/>
          </a:p>
        </p:txBody>
      </p:sp>
      <p:cxnSp>
        <p:nvCxnSpPr>
          <p:cNvPr id="11" name="Straight Connector 10">
            <a:extLst>
              <a:ext uri="{FF2B5EF4-FFF2-40B4-BE49-F238E27FC236}">
                <a16:creationId xmlns:a16="http://schemas.microsoft.com/office/drawing/2014/main" id="{E787791C-AF8D-788F-D86E-CF6D19E694A5}"/>
              </a:ext>
              <a:ext uri="{C183D7F6-B498-43B3-948B-1728B52AA6E4}">
                <adec:decorative xmlns:adec="http://schemas.microsoft.com/office/drawing/2017/decorative" val="1"/>
              </a:ext>
            </a:extLst>
          </p:cNvPr>
          <p:cNvCxnSpPr>
            <a:cxnSpLocks noChangeAspect="1"/>
          </p:cNvCxnSpPr>
          <p:nvPr userDrawn="1"/>
        </p:nvCxnSpPr>
        <p:spPr>
          <a:xfrm rot="10800000" flipH="1">
            <a:off x="94030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2">
            <a:extLst>
              <a:ext uri="{FF2B5EF4-FFF2-40B4-BE49-F238E27FC236}">
                <a16:creationId xmlns:a16="http://schemas.microsoft.com/office/drawing/2014/main" id="{687B188B-DD8A-70E8-C7EA-A2F5689C6305}"/>
              </a:ext>
            </a:extLst>
          </p:cNvPr>
          <p:cNvSpPr>
            <a:spLocks noGrp="1"/>
          </p:cNvSpPr>
          <p:nvPr>
            <p:ph type="body" sz="quarter" idx="19" hasCustomPrompt="1"/>
          </p:nvPr>
        </p:nvSpPr>
        <p:spPr>
          <a:xfrm>
            <a:off x="7468623" y="3333857"/>
            <a:ext cx="2847975" cy="953453"/>
          </a:xfrm>
          <a:prstGeom prst="roundRect">
            <a:avLst/>
          </a:prstGeom>
          <a:solidFill>
            <a:schemeClr val="bg1"/>
          </a:solidFill>
          <a:ln w="31750">
            <a:solidFill>
              <a:schemeClr val="tx2"/>
            </a:solidFill>
          </a:ln>
        </p:spPr>
        <p:txBody>
          <a:bodyPr lIns="0" tIns="274320" bIns="274320" anchor="t">
            <a:spAutoFit/>
          </a:bodyPr>
          <a:lstStyle>
            <a:lvl1pPr marL="0" indent="0" algn="ctr">
              <a:spcBef>
                <a:spcPts val="600"/>
              </a:spcBef>
              <a:spcAft>
                <a:spcPts val="1800"/>
              </a:spcAft>
              <a:buNone/>
              <a:defRPr sz="2000">
                <a:solidFill>
                  <a:schemeClr val="tx1"/>
                </a:solidFill>
                <a:latin typeface="+mn-lt"/>
              </a:defRPr>
            </a:lvl1pPr>
            <a:lvl2pPr marL="201168" indent="0">
              <a:buNone/>
              <a:defRPr/>
            </a:lvl2pPr>
            <a:lvl3pPr marL="384048" indent="0">
              <a:buNone/>
              <a:defRPr/>
            </a:lvl3pPr>
            <a:lvl4pPr marL="566928" indent="0">
              <a:buNone/>
              <a:defRPr/>
            </a:lvl4pPr>
            <a:lvl5pPr marL="749808" indent="0">
              <a:buNone/>
              <a:defRPr/>
            </a:lvl5pPr>
          </a:lstStyle>
          <a:p>
            <a:r>
              <a:rPr lang="en-US"/>
              <a:t>Click to add text</a:t>
            </a:r>
          </a:p>
        </p:txBody>
      </p:sp>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pic>
        <p:nvPicPr>
          <p:cNvPr id="4" name="NCMEC logo watermark">
            <a:extLst>
              <a:ext uri="{FF2B5EF4-FFF2-40B4-BE49-F238E27FC236}">
                <a16:creationId xmlns:a16="http://schemas.microsoft.com/office/drawing/2014/main" id="{BDD54A3E-DCD6-84FC-49C6-12BBCD2FC34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spTree>
    <p:extLst>
      <p:ext uri="{BB962C8B-B14F-4D97-AF65-F5344CB8AC3E}">
        <p14:creationId xmlns:p14="http://schemas.microsoft.com/office/powerpoint/2010/main" val="2153460004"/>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Section Header, Dark">
    <p:bg>
      <p:bgPr>
        <a:solidFill>
          <a:schemeClr val="tx2"/>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BFF230D8-1F3D-568A-A723-8EE812DD0646}"/>
              </a:ext>
            </a:extLst>
          </p:cNvPr>
          <p:cNvSpPr>
            <a:spLocks noGrp="1"/>
          </p:cNvSpPr>
          <p:nvPr>
            <p:ph type="ctrTitle" hasCustomPrompt="1"/>
          </p:nvPr>
        </p:nvSpPr>
        <p:spPr>
          <a:xfrm>
            <a:off x="7029959" y="0"/>
            <a:ext cx="4361585" cy="6858000"/>
          </a:xfrm>
        </p:spPr>
        <p:txBody>
          <a:bodyPr anchor="ctr">
            <a:normAutofit/>
          </a:bodyPr>
          <a:lstStyle>
            <a:lvl1pPr algn="l">
              <a:lnSpc>
                <a:spcPct val="90000"/>
              </a:lnSpc>
              <a:defRPr sz="4400" spc="100" baseline="0">
                <a:solidFill>
                  <a:schemeClr val="bg1"/>
                </a:solidFill>
              </a:defRPr>
            </a:lvl1pPr>
          </a:lstStyle>
          <a:p>
            <a:r>
              <a:rPr lang="en-US"/>
              <a:t>Add section header here</a:t>
            </a:r>
          </a:p>
        </p:txBody>
      </p:sp>
      <p:sp>
        <p:nvSpPr>
          <p:cNvPr id="4" name="Picture Placeholder 3">
            <a:extLst>
              <a:ext uri="{FF2B5EF4-FFF2-40B4-BE49-F238E27FC236}">
                <a16:creationId xmlns:a16="http://schemas.microsoft.com/office/drawing/2014/main" id="{0DA24F74-21CC-3A0C-BB82-E369EC0FBD42}"/>
              </a:ext>
            </a:extLst>
          </p:cNvPr>
          <p:cNvSpPr>
            <a:spLocks noGrp="1"/>
          </p:cNvSpPr>
          <p:nvPr>
            <p:ph type="pic" sz="quarter" idx="15" hasCustomPrompt="1"/>
          </p:nvPr>
        </p:nvSpPr>
        <p:spPr>
          <a:xfrm>
            <a:off x="0" y="0"/>
            <a:ext cx="7029958" cy="6858000"/>
          </a:xfrm>
          <a:custGeom>
            <a:avLst/>
            <a:gdLst>
              <a:gd name="connsiteX0" fmla="*/ 0 w 7029958"/>
              <a:gd name="connsiteY0" fmla="*/ 0 h 6858000"/>
              <a:gd name="connsiteX1" fmla="*/ 7029958 w 7029958"/>
              <a:gd name="connsiteY1" fmla="*/ 0 h 6858000"/>
              <a:gd name="connsiteX2" fmla="*/ 5158613 w 7029958"/>
              <a:gd name="connsiteY2" fmla="*/ 6858000 h 6858000"/>
              <a:gd name="connsiteX3" fmla="*/ 0 w 702995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029958" h="6858000">
                <a:moveTo>
                  <a:pt x="0" y="0"/>
                </a:moveTo>
                <a:lnTo>
                  <a:pt x="7029958" y="0"/>
                </a:lnTo>
                <a:lnTo>
                  <a:pt x="5158613" y="6858000"/>
                </a:lnTo>
                <a:lnTo>
                  <a:pt x="0" y="6858000"/>
                </a:lnTo>
                <a:close/>
              </a:path>
            </a:pathLst>
          </a:custGeom>
          <a:solidFill>
            <a:schemeClr val="bg2">
              <a:lumMod val="90000"/>
            </a:schemeClr>
          </a:solidFill>
        </p:spPr>
        <p:txBody>
          <a:bodyPr wrap="square" anchor="ctr">
            <a:noAutofit/>
          </a:bodyPr>
          <a:lstStyle>
            <a:lvl1pPr algn="ctr">
              <a:defRPr>
                <a:solidFill>
                  <a:schemeClr val="tx1"/>
                </a:solidFill>
              </a:defRPr>
            </a:lvl1pPr>
          </a:lstStyle>
          <a:p>
            <a:r>
              <a:rPr lang="en-US"/>
              <a:t>Insert picture from </a:t>
            </a:r>
            <a:br>
              <a:rPr lang="en-US"/>
            </a:br>
            <a:r>
              <a:rPr lang="en-US"/>
              <a:t>SharePoint library</a:t>
            </a:r>
          </a:p>
        </p:txBody>
      </p:sp>
      <p:sp>
        <p:nvSpPr>
          <p:cNvPr id="2" name="Slide Number Placeholder 3">
            <a:extLst>
              <a:ext uri="{FF2B5EF4-FFF2-40B4-BE49-F238E27FC236}">
                <a16:creationId xmlns:a16="http://schemas.microsoft.com/office/drawing/2014/main" id="{97CF5090-91BE-6FFC-65A3-96DCD415CEA5}"/>
              </a:ext>
            </a:extLst>
          </p:cNvPr>
          <p:cNvSpPr>
            <a:spLocks noGrp="1"/>
          </p:cNvSpPr>
          <p:nvPr>
            <p:ph type="sldNum" sz="quarter" idx="11"/>
          </p:nvPr>
        </p:nvSpPr>
        <p:spPr>
          <a:xfrm>
            <a:off x="11332459" y="6221324"/>
            <a:ext cx="617912" cy="365125"/>
          </a:xfrm>
          <a:prstGeom prst="rect">
            <a:avLst/>
          </a:prstGeom>
        </p:spPr>
        <p:txBody>
          <a:bodyPr/>
          <a:lstStyle>
            <a:lvl1pPr>
              <a:defRPr>
                <a:solidFill>
                  <a:schemeClr val="bg2"/>
                </a:solidFill>
              </a:defRPr>
            </a:lvl1pPr>
          </a:lstStyle>
          <a:p>
            <a:fld id="{3A98EE3D-8CD1-4C3F-BD1C-C98C9596463C}" type="slidenum">
              <a:rPr lang="en-US" smtClean="0"/>
              <a:pPr/>
              <a:t>‹#›</a:t>
            </a:fld>
            <a:endParaRPr lang="en-US"/>
          </a:p>
        </p:txBody>
      </p:sp>
      <p:cxnSp>
        <p:nvCxnSpPr>
          <p:cNvPr id="20" name="Straight Connector 19">
            <a:extLst>
              <a:ext uri="{FF2B5EF4-FFF2-40B4-BE49-F238E27FC236}">
                <a16:creationId xmlns:a16="http://schemas.microsoft.com/office/drawing/2014/main" id="{CE9FBB12-AFB6-E135-52CA-482C4FFA3E93}"/>
              </a:ext>
              <a:ext uri="{C183D7F6-B498-43B3-948B-1728B52AA6E4}">
                <adec:decorative xmlns:adec="http://schemas.microsoft.com/office/drawing/2017/decorative" val="1"/>
              </a:ext>
            </a:extLst>
          </p:cNvPr>
          <p:cNvCxnSpPr>
            <a:cxnSpLocks noChangeAspect="1"/>
          </p:cNvCxnSpPr>
          <p:nvPr userDrawn="1"/>
        </p:nvCxnSpPr>
        <p:spPr>
          <a:xfrm rot="10800000" flipH="1">
            <a:off x="5364480" y="0"/>
            <a:ext cx="1874520" cy="685800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5229427"/>
      </p:ext>
    </p:extLst>
  </p:cSld>
  <p:clrMapOvr>
    <a:masterClrMapping/>
  </p:clrMapOvr>
  <p:extLst>
    <p:ext uri="{DCECCB84-F9BA-43D5-87BE-67443E8EF086}">
      <p15:sldGuideLst xmlns:p15="http://schemas.microsoft.com/office/powerpoint/2012/main">
        <p15:guide id="1" orient="horz" pos="2160">
          <p15:clr>
            <a:srgbClr val="FBAE40"/>
          </p15:clr>
        </p15:guide>
        <p15:guide id="2" pos="3792">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 Columns with Icons, Dark">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38394-087F-701E-2DF4-70C7343AC901}"/>
              </a:ext>
            </a:extLst>
          </p:cNvPr>
          <p:cNvSpPr>
            <a:spLocks noGrp="1"/>
          </p:cNvSpPr>
          <p:nvPr>
            <p:ph type="title"/>
          </p:nvPr>
        </p:nvSpPr>
        <p:spPr>
          <a:xfrm>
            <a:off x="791572" y="286603"/>
            <a:ext cx="9692640" cy="1450757"/>
          </a:xfrm>
        </p:spPr>
        <p:txBody>
          <a:bodyPr/>
          <a:lstStyle>
            <a:lvl1pPr>
              <a:defRPr>
                <a:solidFill>
                  <a:schemeClr val="bg1"/>
                </a:solidFill>
              </a:defRPr>
            </a:lvl1pPr>
          </a:lstStyle>
          <a:p>
            <a:r>
              <a:rPr lang="en-US"/>
              <a:t>Click to edit Master title style</a:t>
            </a:r>
          </a:p>
        </p:txBody>
      </p:sp>
      <p:sp>
        <p:nvSpPr>
          <p:cNvPr id="9" name="Picture Placeholder 1">
            <a:extLst>
              <a:ext uri="{FF2B5EF4-FFF2-40B4-BE49-F238E27FC236}">
                <a16:creationId xmlns:a16="http://schemas.microsoft.com/office/drawing/2014/main" id="{9E2B65B6-F21E-EA01-69C6-DBC722E41CCF}"/>
              </a:ext>
              <a:ext uri="{C183D7F6-B498-43B3-948B-1728B52AA6E4}">
                <adec:decorative xmlns:adec="http://schemas.microsoft.com/office/drawing/2017/decorative" val="0"/>
              </a:ext>
            </a:extLst>
          </p:cNvPr>
          <p:cNvSpPr>
            <a:spLocks noGrp="1"/>
          </p:cNvSpPr>
          <p:nvPr>
            <p:ph type="pic" sz="quarter" idx="23"/>
          </p:nvPr>
        </p:nvSpPr>
        <p:spPr>
          <a:xfrm>
            <a:off x="1712639" y="2133178"/>
            <a:ext cx="1005840" cy="1200679"/>
          </a:xfrm>
        </p:spPr>
        <p:txBody>
          <a:bodyPr>
            <a:normAutofit/>
          </a:bodyPr>
          <a:lstStyle>
            <a:lvl1pPr algn="ctr">
              <a:defRPr sz="1400">
                <a:solidFill>
                  <a:schemeClr val="bg1"/>
                </a:solidFill>
              </a:defRPr>
            </a:lvl1pPr>
          </a:lstStyle>
          <a:p>
            <a:endParaRPr lang="en-US"/>
          </a:p>
        </p:txBody>
      </p:sp>
      <p:sp>
        <p:nvSpPr>
          <p:cNvPr id="7" name="Text Placeholder 1">
            <a:extLst>
              <a:ext uri="{FF2B5EF4-FFF2-40B4-BE49-F238E27FC236}">
                <a16:creationId xmlns:a16="http://schemas.microsoft.com/office/drawing/2014/main" id="{41D70C60-23E3-B889-0D55-A10F1484B096}"/>
              </a:ext>
              <a:ext uri="{C183D7F6-B498-43B3-948B-1728B52AA6E4}">
                <adec:decorative xmlns:adec="http://schemas.microsoft.com/office/drawing/2017/decorative" val="0"/>
              </a:ext>
            </a:extLst>
          </p:cNvPr>
          <p:cNvSpPr>
            <a:spLocks noGrp="1"/>
          </p:cNvSpPr>
          <p:nvPr>
            <p:ph type="body" sz="quarter" idx="16" hasCustomPrompt="1"/>
          </p:nvPr>
        </p:nvSpPr>
        <p:spPr>
          <a:xfrm>
            <a:off x="791572" y="3333857"/>
            <a:ext cx="2847975" cy="953453"/>
          </a:xfrm>
          <a:prstGeom prst="roundRect">
            <a:avLst/>
          </a:prstGeom>
          <a:solidFill>
            <a:schemeClr val="bg1"/>
          </a:solidFill>
          <a:ln w="31750">
            <a:solidFill>
              <a:schemeClr val="accent5"/>
            </a:solidFill>
          </a:ln>
        </p:spPr>
        <p:txBody>
          <a:bodyPr lIns="0" tIns="274320" bIns="274320" anchor="t">
            <a:spAutoFit/>
          </a:bodyPr>
          <a:lstStyle>
            <a:lvl1pPr marL="0" indent="0" algn="ctr">
              <a:spcBef>
                <a:spcPts val="600"/>
              </a:spcBef>
              <a:spcAft>
                <a:spcPts val="1800"/>
              </a:spcAft>
              <a:buNone/>
              <a:defRPr sz="2000">
                <a:solidFill>
                  <a:schemeClr val="tx1"/>
                </a:solidFill>
                <a:latin typeface="+mn-lt"/>
              </a:defRPr>
            </a:lvl1pPr>
            <a:lvl2pPr marL="201168" indent="0">
              <a:buNone/>
              <a:defRPr/>
            </a:lvl2pPr>
            <a:lvl3pPr marL="384048" indent="0">
              <a:buNone/>
              <a:defRPr/>
            </a:lvl3pPr>
            <a:lvl4pPr marL="566928" indent="0">
              <a:buNone/>
              <a:defRPr/>
            </a:lvl4pPr>
            <a:lvl5pPr marL="749808" indent="0">
              <a:buNone/>
              <a:defRPr/>
            </a:lvl5pPr>
          </a:lstStyle>
          <a:p>
            <a:r>
              <a:rPr lang="en-US"/>
              <a:t>Click to add text</a:t>
            </a:r>
          </a:p>
        </p:txBody>
      </p:sp>
      <p:sp>
        <p:nvSpPr>
          <p:cNvPr id="14" name="Picture Placeholder 2">
            <a:extLst>
              <a:ext uri="{FF2B5EF4-FFF2-40B4-BE49-F238E27FC236}">
                <a16:creationId xmlns:a16="http://schemas.microsoft.com/office/drawing/2014/main" id="{56900D4C-6032-0650-8150-14EE6AE7EE3E}"/>
              </a:ext>
            </a:extLst>
          </p:cNvPr>
          <p:cNvSpPr>
            <a:spLocks noGrp="1"/>
          </p:cNvSpPr>
          <p:nvPr>
            <p:ph type="pic" sz="quarter" idx="24"/>
          </p:nvPr>
        </p:nvSpPr>
        <p:spPr>
          <a:xfrm>
            <a:off x="5051165" y="2133178"/>
            <a:ext cx="1005840" cy="1200679"/>
          </a:xfrm>
        </p:spPr>
        <p:txBody>
          <a:bodyPr>
            <a:normAutofit/>
          </a:bodyPr>
          <a:lstStyle>
            <a:lvl1pPr algn="ctr">
              <a:defRPr sz="1400">
                <a:solidFill>
                  <a:schemeClr val="bg1"/>
                </a:solidFill>
              </a:defRPr>
            </a:lvl1pPr>
          </a:lstStyle>
          <a:p>
            <a:endParaRPr lang="en-US"/>
          </a:p>
        </p:txBody>
      </p:sp>
      <p:sp>
        <p:nvSpPr>
          <p:cNvPr id="13" name="Text Placeholder 2">
            <a:extLst>
              <a:ext uri="{FF2B5EF4-FFF2-40B4-BE49-F238E27FC236}">
                <a16:creationId xmlns:a16="http://schemas.microsoft.com/office/drawing/2014/main" id="{19216303-ADE2-0BD3-B4B6-3AC7A64FA95C}"/>
              </a:ext>
            </a:extLst>
          </p:cNvPr>
          <p:cNvSpPr>
            <a:spLocks noGrp="1"/>
          </p:cNvSpPr>
          <p:nvPr>
            <p:ph type="body" sz="quarter" idx="18" hasCustomPrompt="1"/>
          </p:nvPr>
        </p:nvSpPr>
        <p:spPr>
          <a:xfrm>
            <a:off x="4124312" y="3333857"/>
            <a:ext cx="2847975" cy="953453"/>
          </a:xfrm>
          <a:prstGeom prst="roundRect">
            <a:avLst/>
          </a:prstGeom>
          <a:solidFill>
            <a:schemeClr val="bg1"/>
          </a:solidFill>
          <a:ln w="31750">
            <a:solidFill>
              <a:schemeClr val="accent5"/>
            </a:solidFill>
          </a:ln>
        </p:spPr>
        <p:txBody>
          <a:bodyPr lIns="0" tIns="274320" bIns="274320" anchor="t">
            <a:spAutoFit/>
          </a:bodyPr>
          <a:lstStyle>
            <a:lvl1pPr marL="0" indent="0" algn="ctr">
              <a:spcBef>
                <a:spcPts val="600"/>
              </a:spcBef>
              <a:spcAft>
                <a:spcPts val="1800"/>
              </a:spcAft>
              <a:buNone/>
              <a:defRPr sz="2000">
                <a:solidFill>
                  <a:schemeClr val="tx1"/>
                </a:solidFill>
                <a:latin typeface="+mn-lt"/>
              </a:defRPr>
            </a:lvl1pPr>
            <a:lvl2pPr marL="201168" indent="0">
              <a:buNone/>
              <a:defRPr/>
            </a:lvl2pPr>
            <a:lvl3pPr marL="384048" indent="0">
              <a:buNone/>
              <a:defRPr/>
            </a:lvl3pPr>
            <a:lvl4pPr marL="566928" indent="0">
              <a:buNone/>
              <a:defRPr/>
            </a:lvl4pPr>
            <a:lvl5pPr marL="749808" indent="0">
              <a:buNone/>
              <a:defRPr/>
            </a:lvl5pPr>
          </a:lstStyle>
          <a:p>
            <a:r>
              <a:rPr lang="en-US"/>
              <a:t>Click to add text</a:t>
            </a:r>
          </a:p>
        </p:txBody>
      </p:sp>
      <p:sp>
        <p:nvSpPr>
          <p:cNvPr id="18" name="Picture Placeholder 3">
            <a:extLst>
              <a:ext uri="{FF2B5EF4-FFF2-40B4-BE49-F238E27FC236}">
                <a16:creationId xmlns:a16="http://schemas.microsoft.com/office/drawing/2014/main" id="{F56BAA5A-DA3E-D356-4B94-7C99A6342229}"/>
              </a:ext>
            </a:extLst>
          </p:cNvPr>
          <p:cNvSpPr>
            <a:spLocks noGrp="1"/>
          </p:cNvSpPr>
          <p:nvPr>
            <p:ph type="pic" sz="quarter" idx="25"/>
          </p:nvPr>
        </p:nvSpPr>
        <p:spPr>
          <a:xfrm>
            <a:off x="8389690" y="2133178"/>
            <a:ext cx="1005840" cy="1200679"/>
          </a:xfrm>
        </p:spPr>
        <p:txBody>
          <a:bodyPr>
            <a:normAutofit/>
          </a:bodyPr>
          <a:lstStyle>
            <a:lvl1pPr algn="ctr">
              <a:defRPr sz="1400">
                <a:solidFill>
                  <a:schemeClr val="bg1"/>
                </a:solidFill>
              </a:defRPr>
            </a:lvl1pPr>
          </a:lstStyle>
          <a:p>
            <a:endParaRPr lang="en-US"/>
          </a:p>
        </p:txBody>
      </p:sp>
      <p:sp>
        <p:nvSpPr>
          <p:cNvPr id="3" name="Graphic 9">
            <a:extLst>
              <a:ext uri="{FF2B5EF4-FFF2-40B4-BE49-F238E27FC236}">
                <a16:creationId xmlns:a16="http://schemas.microsoft.com/office/drawing/2014/main" id="{C0C9B754-6D22-CF5B-4FAD-87A4E04606BD}"/>
              </a:ext>
            </a:extLst>
          </p:cNvPr>
          <p:cNvSpPr/>
          <p:nvPr userDrawn="1"/>
        </p:nvSpPr>
        <p:spPr>
          <a:xfrm>
            <a:off x="9199418" y="0"/>
            <a:ext cx="2992582" cy="6856734"/>
          </a:xfrm>
          <a:custGeom>
            <a:avLst/>
            <a:gdLst>
              <a:gd name="connsiteX0" fmla="*/ 2244852 w 2244851"/>
              <a:gd name="connsiteY0" fmla="*/ 5143500 h 5143500"/>
              <a:gd name="connsiteX1" fmla="*/ 0 w 2244851"/>
              <a:gd name="connsiteY1" fmla="*/ 5143500 h 5143500"/>
              <a:gd name="connsiteX2" fmla="*/ 1408748 w 2244851"/>
              <a:gd name="connsiteY2" fmla="*/ 0 h 5143500"/>
              <a:gd name="connsiteX3" fmla="*/ 2244852 w 2244851"/>
              <a:gd name="connsiteY3" fmla="*/ 0 h 5143500"/>
              <a:gd name="connsiteX4" fmla="*/ 2244852 w 2244851"/>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4851" h="5143500">
                <a:moveTo>
                  <a:pt x="2244852" y="5143500"/>
                </a:moveTo>
                <a:lnTo>
                  <a:pt x="0" y="5143500"/>
                </a:lnTo>
                <a:lnTo>
                  <a:pt x="1408748" y="0"/>
                </a:lnTo>
                <a:lnTo>
                  <a:pt x="2244852" y="0"/>
                </a:lnTo>
                <a:lnTo>
                  <a:pt x="2244852" y="5143500"/>
                </a:lnTo>
                <a:close/>
              </a:path>
            </a:pathLst>
          </a:custGeom>
          <a:solidFill>
            <a:srgbClr val="D7F3F7"/>
          </a:solidFill>
          <a:ln w="9525" cap="flat">
            <a:noFill/>
            <a:prstDash val="solid"/>
            <a:miter/>
          </a:ln>
        </p:spPr>
        <p:txBody>
          <a:bodyPr rtlCol="0" anchor="ctr"/>
          <a:lstStyle/>
          <a:p>
            <a:endParaRPr lang="en-US"/>
          </a:p>
        </p:txBody>
      </p:sp>
      <p:cxnSp>
        <p:nvCxnSpPr>
          <p:cNvPr id="11" name="Straight Connector 10">
            <a:extLst>
              <a:ext uri="{FF2B5EF4-FFF2-40B4-BE49-F238E27FC236}">
                <a16:creationId xmlns:a16="http://schemas.microsoft.com/office/drawing/2014/main" id="{E787791C-AF8D-788F-D86E-CF6D19E694A5}"/>
              </a:ext>
              <a:ext uri="{C183D7F6-B498-43B3-948B-1728B52AA6E4}">
                <adec:decorative xmlns:adec="http://schemas.microsoft.com/office/drawing/2017/decorative" val="1"/>
              </a:ext>
            </a:extLst>
          </p:cNvPr>
          <p:cNvCxnSpPr>
            <a:cxnSpLocks noChangeAspect="1"/>
          </p:cNvCxnSpPr>
          <p:nvPr userDrawn="1"/>
        </p:nvCxnSpPr>
        <p:spPr>
          <a:xfrm rot="10800000" flipH="1">
            <a:off x="94030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3">
            <a:extLst>
              <a:ext uri="{FF2B5EF4-FFF2-40B4-BE49-F238E27FC236}">
                <a16:creationId xmlns:a16="http://schemas.microsoft.com/office/drawing/2014/main" id="{687B188B-DD8A-70E8-C7EA-A2F5689C6305}"/>
              </a:ext>
              <a:ext uri="{C183D7F6-B498-43B3-948B-1728B52AA6E4}">
                <adec:decorative xmlns:adec="http://schemas.microsoft.com/office/drawing/2017/decorative" val="0"/>
              </a:ext>
            </a:extLst>
          </p:cNvPr>
          <p:cNvSpPr>
            <a:spLocks noGrp="1"/>
          </p:cNvSpPr>
          <p:nvPr>
            <p:ph type="body" sz="quarter" idx="19" hasCustomPrompt="1"/>
          </p:nvPr>
        </p:nvSpPr>
        <p:spPr>
          <a:xfrm>
            <a:off x="7468623" y="3333857"/>
            <a:ext cx="2847975" cy="953453"/>
          </a:xfrm>
          <a:prstGeom prst="roundRect">
            <a:avLst/>
          </a:prstGeom>
          <a:solidFill>
            <a:schemeClr val="bg1"/>
          </a:solidFill>
          <a:ln w="31750">
            <a:solidFill>
              <a:schemeClr val="accent5"/>
            </a:solidFill>
          </a:ln>
        </p:spPr>
        <p:txBody>
          <a:bodyPr lIns="0" tIns="274320" bIns="274320" anchor="t">
            <a:spAutoFit/>
          </a:bodyPr>
          <a:lstStyle>
            <a:lvl1pPr marL="0" indent="0" algn="ctr">
              <a:spcBef>
                <a:spcPts val="600"/>
              </a:spcBef>
              <a:spcAft>
                <a:spcPts val="1800"/>
              </a:spcAft>
              <a:buNone/>
              <a:defRPr sz="2000">
                <a:solidFill>
                  <a:schemeClr val="tx1"/>
                </a:solidFill>
                <a:latin typeface="+mn-lt"/>
              </a:defRPr>
            </a:lvl1pPr>
            <a:lvl2pPr marL="201168" indent="0">
              <a:buNone/>
              <a:defRPr/>
            </a:lvl2pPr>
            <a:lvl3pPr marL="384048" indent="0">
              <a:buNone/>
              <a:defRPr/>
            </a:lvl3pPr>
            <a:lvl4pPr marL="566928" indent="0">
              <a:buNone/>
              <a:defRPr/>
            </a:lvl4pPr>
            <a:lvl5pPr marL="749808" indent="0">
              <a:buNone/>
              <a:defRPr/>
            </a:lvl5pPr>
          </a:lstStyle>
          <a:p>
            <a:r>
              <a:rPr lang="en-US"/>
              <a:t>Click to add text</a:t>
            </a:r>
          </a:p>
        </p:txBody>
      </p:sp>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pic>
        <p:nvPicPr>
          <p:cNvPr id="4" name="NCMEC logo watermark">
            <a:extLst>
              <a:ext uri="{FF2B5EF4-FFF2-40B4-BE49-F238E27FC236}">
                <a16:creationId xmlns:a16="http://schemas.microsoft.com/office/drawing/2014/main" id="{BDD54A3E-DCD6-84FC-49C6-12BBCD2FC34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spTree>
    <p:extLst>
      <p:ext uri="{BB962C8B-B14F-4D97-AF65-F5344CB8AC3E}">
        <p14:creationId xmlns:p14="http://schemas.microsoft.com/office/powerpoint/2010/main" val="2045755880"/>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Video Title Image, Full">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0D73275-A1C6-4035-4A72-A81D5984E066}"/>
              </a:ext>
            </a:extLst>
          </p:cNvPr>
          <p:cNvSpPr>
            <a:spLocks noGrp="1"/>
          </p:cNvSpPr>
          <p:nvPr>
            <p:ph type="pic" sz="quarter" idx="12" hasCustomPrompt="1"/>
          </p:nvPr>
        </p:nvSpPr>
        <p:spPr>
          <a:xfrm>
            <a:off x="0" y="0"/>
            <a:ext cx="12192000" cy="6858000"/>
          </a:xfrm>
        </p:spPr>
        <p:txBody>
          <a:bodyPr anchor="ctr"/>
          <a:lstStyle>
            <a:lvl1pPr algn="l">
              <a:defRPr>
                <a:solidFill>
                  <a:schemeClr val="bg1"/>
                </a:solidFill>
              </a:defRPr>
            </a:lvl1pPr>
          </a:lstStyle>
          <a:p>
            <a:r>
              <a:rPr lang="en-US"/>
              <a:t>Insert Video Title/Splash Image Here</a:t>
            </a:r>
          </a:p>
        </p:txBody>
      </p:sp>
    </p:spTree>
    <p:extLst>
      <p:ext uri="{BB962C8B-B14F-4D97-AF65-F5344CB8AC3E}">
        <p14:creationId xmlns:p14="http://schemas.microsoft.com/office/powerpoint/2010/main" val="9668167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Video, Full">
    <p:bg>
      <p:bgPr>
        <a:solidFill>
          <a:schemeClr val="tx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7F644BD-24A3-5939-4B34-DC11F5814F3A}"/>
              </a:ext>
            </a:extLst>
          </p:cNvPr>
          <p:cNvSpPr>
            <a:spLocks noGrp="1"/>
          </p:cNvSpPr>
          <p:nvPr>
            <p:ph sz="quarter" idx="10" hasCustomPrompt="1"/>
          </p:nvPr>
        </p:nvSpPr>
        <p:spPr>
          <a:xfrm>
            <a:off x="0" y="0"/>
            <a:ext cx="12192000" cy="6858000"/>
          </a:xfrm>
        </p:spPr>
        <p:txBody>
          <a:bodyPr anchor="ctr"/>
          <a:lstStyle>
            <a:lvl1pPr>
              <a:defRPr>
                <a:solidFill>
                  <a:schemeClr val="bg1"/>
                </a:solidFill>
              </a:defRPr>
            </a:lvl1pPr>
          </a:lstStyle>
          <a:p>
            <a:pPr lvl="0"/>
            <a:r>
              <a:rPr lang="en-US"/>
              <a:t>Insert Video Here</a:t>
            </a:r>
          </a:p>
        </p:txBody>
      </p:sp>
    </p:spTree>
    <p:extLst>
      <p:ext uri="{BB962C8B-B14F-4D97-AF65-F5344CB8AC3E}">
        <p14:creationId xmlns:p14="http://schemas.microsoft.com/office/powerpoint/2010/main" val="17120076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2"/>
        </a:solidFill>
        <a:effectLst/>
      </p:bgPr>
    </p:bg>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spTree>
    <p:extLst>
      <p:ext uri="{BB962C8B-B14F-4D97-AF65-F5344CB8AC3E}">
        <p14:creationId xmlns:p14="http://schemas.microsoft.com/office/powerpoint/2010/main" val="4359272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lank, Blue">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spTree>
    <p:extLst>
      <p:ext uri="{BB962C8B-B14F-4D97-AF65-F5344CB8AC3E}">
        <p14:creationId xmlns:p14="http://schemas.microsoft.com/office/powerpoint/2010/main" val="36705784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802DC923-2D62-9379-A23E-09A35083F255}"/>
              </a:ext>
            </a:extLst>
          </p:cNvPr>
          <p:cNvSpPr>
            <a:spLocks noGrp="1"/>
          </p:cNvSpPr>
          <p:nvPr>
            <p:ph type="sldNum" sz="quarter" idx="11"/>
          </p:nvPr>
        </p:nvSpPr>
        <p:spPr>
          <a:xfrm>
            <a:off x="11332459" y="6221324"/>
            <a:ext cx="617912" cy="365125"/>
          </a:xfrm>
          <a:prstGeom prst="rect">
            <a:avLst/>
          </a:prstGeom>
        </p:spPr>
        <p:txBody>
          <a:bodyPr/>
          <a:lstStyle>
            <a:lvl1pPr>
              <a:defRPr>
                <a:solidFill>
                  <a:schemeClr val="bg1"/>
                </a:solidFill>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336877384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Contact Information &amp; Grant Number">
    <p:bg>
      <p:bgPr>
        <a:solidFill>
          <a:schemeClr val="tx2"/>
        </a:solidFill>
        <a:effectLst/>
      </p:bgPr>
    </p:bg>
    <p:spTree>
      <p:nvGrpSpPr>
        <p:cNvPr id="1" name=""/>
        <p:cNvGrpSpPr/>
        <p:nvPr/>
      </p:nvGrpSpPr>
      <p:grpSpPr>
        <a:xfrm>
          <a:off x="0" y="0"/>
          <a:ext cx="0" cy="0"/>
          <a:chOff x="0" y="0"/>
          <a:chExt cx="0" cy="0"/>
        </a:xfrm>
      </p:grpSpPr>
      <p:sp>
        <p:nvSpPr>
          <p:cNvPr id="4" name="Graphic 2">
            <a:extLst>
              <a:ext uri="{FF2B5EF4-FFF2-40B4-BE49-F238E27FC236}">
                <a16:creationId xmlns:a16="http://schemas.microsoft.com/office/drawing/2014/main" id="{614651F2-BDC2-0018-075D-6D09C33948B4}"/>
              </a:ext>
              <a:ext uri="{C183D7F6-B498-43B3-948B-1728B52AA6E4}">
                <adec:decorative xmlns:adec="http://schemas.microsoft.com/office/drawing/2017/decorative" val="1"/>
              </a:ext>
            </a:extLst>
          </p:cNvPr>
          <p:cNvSpPr/>
          <p:nvPr/>
        </p:nvSpPr>
        <p:spPr>
          <a:xfrm>
            <a:off x="-1" y="0"/>
            <a:ext cx="7029957" cy="6858000"/>
          </a:xfrm>
          <a:custGeom>
            <a:avLst/>
            <a:gdLst>
              <a:gd name="connsiteX0" fmla="*/ 0 w 5272468"/>
              <a:gd name="connsiteY0" fmla="*/ 5143500 h 5143500"/>
              <a:gd name="connsiteX1" fmla="*/ 0 w 5272468"/>
              <a:gd name="connsiteY1" fmla="*/ 0 h 5143500"/>
              <a:gd name="connsiteX2" fmla="*/ 5272469 w 5272468"/>
              <a:gd name="connsiteY2" fmla="*/ 0 h 5143500"/>
              <a:gd name="connsiteX3" fmla="*/ 3868960 w 5272468"/>
              <a:gd name="connsiteY3" fmla="*/ 5143500 h 5143500"/>
              <a:gd name="connsiteX4" fmla="*/ 0 w 5272468"/>
              <a:gd name="connsiteY4" fmla="*/ 5143500 h 5143500"/>
              <a:gd name="connsiteX5" fmla="*/ 0 w 5272468"/>
              <a:gd name="connsiteY5"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2468" h="5143500">
                <a:moveTo>
                  <a:pt x="0" y="5143500"/>
                </a:moveTo>
                <a:lnTo>
                  <a:pt x="0" y="0"/>
                </a:lnTo>
                <a:lnTo>
                  <a:pt x="5272469" y="0"/>
                </a:lnTo>
                <a:lnTo>
                  <a:pt x="3868960" y="5143500"/>
                </a:lnTo>
                <a:lnTo>
                  <a:pt x="0" y="5143500"/>
                </a:lnTo>
                <a:lnTo>
                  <a:pt x="0" y="5143500"/>
                </a:lnTo>
                <a:close/>
              </a:path>
            </a:pathLst>
          </a:custGeom>
          <a:solidFill>
            <a:srgbClr val="F1F2F2"/>
          </a:solidFill>
          <a:ln w="9525" cap="flat">
            <a:noFill/>
            <a:prstDash val="solid"/>
            <a:miter/>
          </a:ln>
        </p:spPr>
        <p:txBody>
          <a:bodyPr rtlCol="0" anchor="ctr"/>
          <a:lstStyle/>
          <a:p>
            <a:endParaRPr lang="en-US"/>
          </a:p>
        </p:txBody>
      </p:sp>
      <p:sp>
        <p:nvSpPr>
          <p:cNvPr id="13" name="TextBox 12">
            <a:extLst>
              <a:ext uri="{FF2B5EF4-FFF2-40B4-BE49-F238E27FC236}">
                <a16:creationId xmlns:a16="http://schemas.microsoft.com/office/drawing/2014/main" id="{6848CA19-7D4A-E2D1-29FD-296AF00A3F52}"/>
              </a:ext>
            </a:extLst>
          </p:cNvPr>
          <p:cNvSpPr txBox="1"/>
          <p:nvPr userDrawn="1"/>
        </p:nvSpPr>
        <p:spPr>
          <a:xfrm>
            <a:off x="640038" y="1076981"/>
            <a:ext cx="4786876" cy="523220"/>
          </a:xfrm>
          <a:prstGeom prst="rect">
            <a:avLst/>
          </a:prstGeom>
          <a:noFill/>
        </p:spPr>
        <p:txBody>
          <a:bodyPr wrap="square" lIns="0" rtlCol="0" anchor="b">
            <a:spAutoFit/>
          </a:bodyPr>
          <a:lstStyle/>
          <a:p>
            <a:r>
              <a:rPr lang="en-US" sz="2800" b="1">
                <a:solidFill>
                  <a:schemeClr val="bg2">
                    <a:lumMod val="10000"/>
                  </a:schemeClr>
                </a:solidFill>
                <a:latin typeface="+mj-lt"/>
              </a:rPr>
              <a:t>Contact Information</a:t>
            </a:r>
          </a:p>
        </p:txBody>
      </p:sp>
      <p:sp>
        <p:nvSpPr>
          <p:cNvPr id="19" name="Text Placeholder 6">
            <a:extLst>
              <a:ext uri="{FF2B5EF4-FFF2-40B4-BE49-F238E27FC236}">
                <a16:creationId xmlns:a16="http://schemas.microsoft.com/office/drawing/2014/main" id="{ACCF48A9-C3BF-74DF-208C-2F25F520BC03}"/>
              </a:ext>
            </a:extLst>
          </p:cNvPr>
          <p:cNvSpPr>
            <a:spLocks noGrp="1"/>
          </p:cNvSpPr>
          <p:nvPr>
            <p:ph type="body" sz="quarter" idx="12" hasCustomPrompt="1"/>
          </p:nvPr>
        </p:nvSpPr>
        <p:spPr>
          <a:xfrm>
            <a:off x="630205" y="1828800"/>
            <a:ext cx="4786876" cy="4516915"/>
          </a:xfrm>
        </p:spPr>
        <p:txBody>
          <a:bodyPr lIns="0" tIns="0">
            <a:normAutofit/>
          </a:bodyPr>
          <a:lstStyle>
            <a:lvl1pPr marL="0" indent="0">
              <a:spcAft>
                <a:spcPts val="600"/>
              </a:spcAft>
              <a:buFont typeface="Courier New" panose="02070309020205020404" pitchFamily="49" charset="0"/>
              <a:buNone/>
              <a:defRPr sz="2400">
                <a:solidFill>
                  <a:schemeClr val="bg2">
                    <a:lumMod val="10000"/>
                  </a:schemeClr>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a:t>Click to add text</a:t>
            </a:r>
          </a:p>
        </p:txBody>
      </p:sp>
      <p:pic>
        <p:nvPicPr>
          <p:cNvPr id="10" name="NCMEC Logo" descr="A logo for a children's center&#10;&#10;AI-generated content may be incorrect.">
            <a:extLst>
              <a:ext uri="{FF2B5EF4-FFF2-40B4-BE49-F238E27FC236}">
                <a16:creationId xmlns:a16="http://schemas.microsoft.com/office/drawing/2014/main" id="{971F633E-4CD9-57EA-587B-86117A63A5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51902" y="702141"/>
            <a:ext cx="1445585" cy="1556784"/>
          </a:xfrm>
          <a:prstGeom prst="rect">
            <a:avLst/>
          </a:prstGeom>
        </p:spPr>
      </p:pic>
      <p:sp>
        <p:nvSpPr>
          <p:cNvPr id="5" name="For more resources...">
            <a:extLst>
              <a:ext uri="{FF2B5EF4-FFF2-40B4-BE49-F238E27FC236}">
                <a16:creationId xmlns:a16="http://schemas.microsoft.com/office/drawing/2014/main" id="{7D0A5668-A078-28A1-C615-EEFE35F1544C}"/>
              </a:ext>
            </a:extLst>
          </p:cNvPr>
          <p:cNvSpPr txBox="1"/>
          <p:nvPr userDrawn="1"/>
        </p:nvSpPr>
        <p:spPr>
          <a:xfrm>
            <a:off x="7095380" y="2438400"/>
            <a:ext cx="4358629" cy="76944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mn-lt"/>
                <a:ea typeface="+mn-ea"/>
                <a:cs typeface="+mn-cs"/>
              </a:rPr>
              <a:t>For more resources, please visit </a:t>
            </a:r>
            <a:br>
              <a:rPr kumimoji="0" lang="en-US" sz="2000" b="0" i="0" u="none" strike="noStrike" kern="1200" cap="none" spc="0" normalizeH="0" baseline="0" noProof="0">
                <a:ln>
                  <a:noFill/>
                </a:ln>
                <a:solidFill>
                  <a:schemeClr val="bg1"/>
                </a:solidFill>
                <a:effectLst/>
                <a:uLnTx/>
                <a:uFillTx/>
                <a:latin typeface="+mn-lt"/>
                <a:ea typeface="+mn-ea"/>
                <a:cs typeface="+mn-cs"/>
              </a:rPr>
            </a:br>
            <a:r>
              <a:rPr kumimoji="0" lang="en-US" sz="2400" b="1" i="0" u="none" strike="noStrike" kern="1200" cap="none" spc="0" normalizeH="0" baseline="0" noProof="0">
                <a:ln>
                  <a:noFill/>
                </a:ln>
                <a:solidFill>
                  <a:schemeClr val="bg1"/>
                </a:solidFill>
                <a:effectLst/>
                <a:uLnTx/>
                <a:uFillTx/>
                <a:latin typeface="+mn-lt"/>
                <a:ea typeface="+mn-ea"/>
                <a:cs typeface="+mn-cs"/>
              </a:rPr>
              <a:t>NCMEC.org</a:t>
            </a:r>
            <a:endParaRPr kumimoji="0" lang="en-US" sz="2000" b="1" i="0" u="none" strike="noStrike" kern="1200" cap="none" spc="0" normalizeH="0" baseline="0" noProof="0">
              <a:ln>
                <a:noFill/>
              </a:ln>
              <a:solidFill>
                <a:schemeClr val="bg1"/>
              </a:solidFill>
              <a:effectLst/>
              <a:uLnTx/>
              <a:uFillTx/>
              <a:latin typeface="+mn-lt"/>
              <a:ea typeface="+mn-ea"/>
              <a:cs typeface="+mn-cs"/>
            </a:endParaRPr>
          </a:p>
        </p:txBody>
      </p:sp>
      <p:grpSp>
        <p:nvGrpSpPr>
          <p:cNvPr id="12" name="Social">
            <a:extLst>
              <a:ext uri="{FF2B5EF4-FFF2-40B4-BE49-F238E27FC236}">
                <a16:creationId xmlns:a16="http://schemas.microsoft.com/office/drawing/2014/main" id="{B51C0E4F-A6D1-AB12-6C8F-252934AFCFE4}"/>
              </a:ext>
            </a:extLst>
          </p:cNvPr>
          <p:cNvGrpSpPr/>
          <p:nvPr userDrawn="1"/>
        </p:nvGrpSpPr>
        <p:grpSpPr>
          <a:xfrm>
            <a:off x="8120029" y="3733800"/>
            <a:ext cx="2309330" cy="719287"/>
            <a:chOff x="8196111" y="3733800"/>
            <a:chExt cx="2309330" cy="719287"/>
          </a:xfrm>
        </p:grpSpPr>
        <p:pic>
          <p:nvPicPr>
            <p:cNvPr id="7" name="NCMEC social media">
              <a:extLst>
                <a:ext uri="{FF2B5EF4-FFF2-40B4-BE49-F238E27FC236}">
                  <a16:creationId xmlns:a16="http://schemas.microsoft.com/office/drawing/2014/main" id="{E44A2BE3-775F-4EA4-0EFB-378A6590BBB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196111" y="3733800"/>
              <a:ext cx="2309330" cy="375796"/>
            </a:xfrm>
            <a:prstGeom prst="rect">
              <a:avLst/>
            </a:prstGeom>
          </p:spPr>
        </p:pic>
        <p:sp>
          <p:nvSpPr>
            <p:cNvPr id="8" name="TextBox 7">
              <a:extLst>
                <a:ext uri="{FF2B5EF4-FFF2-40B4-BE49-F238E27FC236}">
                  <a16:creationId xmlns:a16="http://schemas.microsoft.com/office/drawing/2014/main" id="{95E0CBB7-F11E-946E-9FBC-B5BED7E97DD9}"/>
                </a:ext>
              </a:extLst>
            </p:cNvPr>
            <p:cNvSpPr txBox="1"/>
            <p:nvPr userDrawn="1"/>
          </p:nvSpPr>
          <p:spPr>
            <a:xfrm>
              <a:off x="8769662" y="4145310"/>
              <a:ext cx="1162226" cy="307777"/>
            </a:xfrm>
            <a:prstGeom prst="rect">
              <a:avLst/>
            </a:prstGeom>
            <a:noFill/>
          </p:spPr>
          <p:txBody>
            <a:bodyPr wrap="square" rtlCol="0">
              <a:spAutoFit/>
            </a:bodyPr>
            <a:lstStyle/>
            <a:p>
              <a:pPr algn="ctr"/>
              <a:r>
                <a:rPr lang="en-US" sz="1400" b="0">
                  <a:solidFill>
                    <a:schemeClr val="bg1"/>
                  </a:solidFill>
                  <a:latin typeface="+mj-lt"/>
                </a:rPr>
                <a:t>@NCMEC</a:t>
              </a:r>
            </a:p>
          </p:txBody>
        </p:sp>
      </p:grpSp>
      <p:sp>
        <p:nvSpPr>
          <p:cNvPr id="11" name="Copyright">
            <a:extLst>
              <a:ext uri="{FF2B5EF4-FFF2-40B4-BE49-F238E27FC236}">
                <a16:creationId xmlns:a16="http://schemas.microsoft.com/office/drawing/2014/main" id="{16C4A678-F32E-38DF-1767-328EFEC2D15C}"/>
              </a:ext>
            </a:extLst>
          </p:cNvPr>
          <p:cNvSpPr txBox="1"/>
          <p:nvPr userDrawn="1"/>
        </p:nvSpPr>
        <p:spPr>
          <a:xfrm>
            <a:off x="6941321" y="4889212"/>
            <a:ext cx="4666746" cy="1631216"/>
          </a:xfrm>
          <a:prstGeom prst="rect">
            <a:avLst/>
          </a:prstGeom>
          <a:noFill/>
        </p:spPr>
        <p:txBody>
          <a:bodyPr wrap="square" lIns="91440" tIns="45720" rIns="91440" bIns="45720" rtlCol="0" anchor="b">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mn-lt"/>
                <a:ea typeface="+mn-ea"/>
                <a:cs typeface="+mn-cs"/>
              </a:rPr>
              <a:t>Copyright © 2025 National Center for Missing &amp; Exploited Children.</a:t>
            </a:r>
            <a:r>
              <a:rPr kumimoji="0" lang="en-US" sz="1000" b="0" i="0" u="none" strike="noStrike" kern="1200" cap="none" spc="0" normalizeH="0" baseline="0" noProof="0">
                <a:ln>
                  <a:noFill/>
                </a:ln>
                <a:solidFill>
                  <a:schemeClr val="bg1"/>
                </a:solidFill>
                <a:effectLst/>
                <a:uLnTx/>
                <a:uFillTx/>
                <a:latin typeface="+mn-lt"/>
                <a:ea typeface="+mn-ea"/>
                <a:cs typeface="+mn-cs"/>
              </a:rPr>
              <a:t>​</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mn-lt"/>
                <a:ea typeface="+mn-ea"/>
                <a:cs typeface="+mn-cs"/>
              </a:rPr>
              <a:t>All rights reserved.       </a:t>
            </a:r>
            <a:r>
              <a:rPr kumimoji="0" lang="en-US" sz="1000" b="0" i="0" u="none" strike="noStrike" kern="1200" cap="none" spc="0" normalizeH="0" baseline="0" noProof="0">
                <a:ln>
                  <a:noFill/>
                </a:ln>
                <a:solidFill>
                  <a:schemeClr val="bg1"/>
                </a:solidFill>
                <a:effectLst/>
                <a:uLnTx/>
                <a:uFillTx/>
                <a:latin typeface="+mn-lt"/>
                <a:ea typeface="+mn-ea"/>
                <a:cs typeface="+mn-cs"/>
              </a:rPr>
              <a:t>​</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mn-lt"/>
                <a:ea typeface="+mn-ea"/>
                <a:cs typeface="+mn-cs"/>
              </a:rPr>
              <a:t>​</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mn-lt"/>
                <a:ea typeface="+mn-ea"/>
                <a:cs typeface="+mn-cs"/>
              </a:rPr>
              <a:t>This project was supported by Grant No. 15PJDP-24-GK-02959-MECP and </a:t>
            </a:r>
            <a:br>
              <a:rPr kumimoji="0" lang="en-US" sz="1000" b="0" i="0" u="none" strike="noStrike" kern="1200" cap="none" spc="0" normalizeH="0" baseline="0" noProof="0">
                <a:ln>
                  <a:noFill/>
                </a:ln>
                <a:solidFill>
                  <a:schemeClr val="bg1"/>
                </a:solidFill>
                <a:effectLst/>
                <a:uLnTx/>
                <a:uFillTx/>
                <a:latin typeface="+mn-lt"/>
                <a:ea typeface="+mn-ea"/>
                <a:cs typeface="+mn-cs"/>
              </a:rPr>
            </a:br>
            <a:r>
              <a:rPr kumimoji="0" lang="en-US" sz="1000" b="0" i="0" u="none" strike="noStrike" kern="1200" cap="none" spc="0" normalizeH="0" baseline="0" noProof="0">
                <a:ln>
                  <a:noFill/>
                </a:ln>
                <a:solidFill>
                  <a:schemeClr val="bg1"/>
                </a:solidFill>
                <a:effectLst/>
                <a:uLnTx/>
                <a:uFillTx/>
                <a:latin typeface="+mn-lt"/>
                <a:ea typeface="+mn-ea"/>
                <a:cs typeface="+mn-cs"/>
              </a:rPr>
              <a:t>15PJDP-24-GK-01684-MECP awarded by the Office of Juvenile Justice and Delinquency Prevention, Office of Justice Programs, U.S. Department of Justice. The opinions, findings, and conclusions or recommendations expressed in this program* are those of the author(s) and do not necessarily reflect those of the Department of Justice.​</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mn-lt"/>
                <a:ea typeface="+mn-ea"/>
                <a:cs typeface="+mn-cs"/>
              </a:rPr>
              <a:t>​</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mn-lt"/>
                <a:ea typeface="+mn-ea"/>
                <a:cs typeface="+mn-cs"/>
              </a:rPr>
              <a:t>For complete copyright and grant information, visit NCMEC.org/Legal​.</a:t>
            </a:r>
          </a:p>
        </p:txBody>
      </p:sp>
      <p:cxnSp>
        <p:nvCxnSpPr>
          <p:cNvPr id="14" name="Straight Connector 13">
            <a:extLst>
              <a:ext uri="{FF2B5EF4-FFF2-40B4-BE49-F238E27FC236}">
                <a16:creationId xmlns:a16="http://schemas.microsoft.com/office/drawing/2014/main" id="{3B7317F0-DA23-999A-DE12-3C177A9A2E4E}"/>
              </a:ext>
              <a:ext uri="{C183D7F6-B498-43B3-948B-1728B52AA6E4}">
                <adec:decorative xmlns:adec="http://schemas.microsoft.com/office/drawing/2017/decorative" val="1"/>
              </a:ext>
            </a:extLst>
          </p:cNvPr>
          <p:cNvCxnSpPr>
            <a:cxnSpLocks noChangeAspect="1"/>
          </p:cNvCxnSpPr>
          <p:nvPr userDrawn="1"/>
        </p:nvCxnSpPr>
        <p:spPr>
          <a:xfrm rot="10800000" flipH="1">
            <a:off x="5364480" y="0"/>
            <a:ext cx="1874520" cy="685800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1242703"/>
      </p:ext>
    </p:extLst>
  </p:cSld>
  <p:clrMapOvr>
    <a:masterClrMapping/>
  </p:clrMapOvr>
  <p:extLst>
    <p:ext uri="{DCECCB84-F9BA-43D5-87BE-67443E8EF086}">
      <p15:sldGuideLst xmlns:p15="http://schemas.microsoft.com/office/powerpoint/2012/main">
        <p15:guide id="1" orient="horz" pos="2160">
          <p15:clr>
            <a:srgbClr val="FBAE40"/>
          </p15:clr>
        </p15:guide>
        <p15:guide id="2" pos="3792">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1790" y="1110111"/>
            <a:ext cx="10515600" cy="1971025"/>
          </a:xfrm>
          <a:noFill/>
        </p:spPr>
        <p:txBody>
          <a:bodyPr anchor="b">
            <a:normAutofit/>
          </a:bodyPr>
          <a:lstStyle>
            <a:lvl1pPr algn="ctr">
              <a:defRPr sz="3800">
                <a:solidFill>
                  <a:schemeClr val="accent2"/>
                </a:solidFill>
              </a:defRPr>
            </a:lvl1pPr>
          </a:lstStyle>
          <a:p>
            <a:r>
              <a:rPr lang="en-US"/>
              <a:t>CLICK TO EDIT MASTER TITLE STYLE</a:t>
            </a:r>
          </a:p>
        </p:txBody>
      </p:sp>
      <p:sp>
        <p:nvSpPr>
          <p:cNvPr id="3" name="Text Placeholder 2"/>
          <p:cNvSpPr>
            <a:spLocks noGrp="1"/>
          </p:cNvSpPr>
          <p:nvPr>
            <p:ph type="body" idx="1"/>
          </p:nvPr>
        </p:nvSpPr>
        <p:spPr>
          <a:xfrm>
            <a:off x="841790" y="3200405"/>
            <a:ext cx="10515600" cy="2812772"/>
          </a:xfrm>
        </p:spPr>
        <p:txBody>
          <a:bodyPr>
            <a:normAutofit/>
          </a:bodyPr>
          <a:lstStyle>
            <a:lvl1pPr marL="0" indent="0" algn="ctr">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8453584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p:cSld name="Title Slide">
    <p:bg>
      <p:bgPr>
        <a:gradFill flip="none" rotWithShape="1">
          <a:gsLst>
            <a:gs pos="100000">
              <a:schemeClr val="accent2"/>
            </a:gs>
            <a:gs pos="0">
              <a:schemeClr val="accent2"/>
            </a:gs>
            <a:gs pos="56000">
              <a:schemeClr val="accent4">
                <a:lumMod val="10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20243" y="688158"/>
            <a:ext cx="10551516" cy="1644226"/>
          </a:xfrm>
          <a:noFill/>
        </p:spPr>
        <p:txBody>
          <a:bodyPr anchor="b">
            <a:normAutofit/>
          </a:bodyPr>
          <a:lstStyle>
            <a:lvl1pPr algn="ctr">
              <a:defRPr sz="3600">
                <a:solidFill>
                  <a:schemeClr val="tx1"/>
                </a:solidFill>
                <a:latin typeface="+mj-lt"/>
              </a:defRPr>
            </a:lvl1pPr>
          </a:lstStyle>
          <a:p>
            <a:r>
              <a:rPr lang="en-US"/>
              <a:t>Click to edit Master title style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6052" y="4400432"/>
            <a:ext cx="1611145" cy="1611144"/>
          </a:xfrm>
          <a:prstGeom prst="rect">
            <a:avLst/>
          </a:prstGeom>
        </p:spPr>
      </p:pic>
      <p:sp>
        <p:nvSpPr>
          <p:cNvPr id="3" name="Subtitle 2"/>
          <p:cNvSpPr>
            <a:spLocks noGrp="1"/>
          </p:cNvSpPr>
          <p:nvPr>
            <p:ph type="subTitle" idx="1" hasCustomPrompt="1"/>
          </p:nvPr>
        </p:nvSpPr>
        <p:spPr>
          <a:xfrm>
            <a:off x="837176" y="2602638"/>
            <a:ext cx="10517648" cy="1611143"/>
          </a:xfrm>
        </p:spPr>
        <p:txBody>
          <a:bodyPr>
            <a:normAutofit/>
          </a:bodyPr>
          <a:lstStyle>
            <a:lvl1pPr marL="0" indent="0" algn="ctr">
              <a:buNone/>
              <a:defRPr sz="2400" baseline="0">
                <a:solidFill>
                  <a:schemeClr val="tx1"/>
                </a:solidFill>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add date and presenter information</a:t>
            </a:r>
          </a:p>
        </p:txBody>
      </p:sp>
    </p:spTree>
    <p:custDataLst>
      <p:tags r:id="rId1"/>
    </p:custDataLst>
    <p:extLst>
      <p:ext uri="{BB962C8B-B14F-4D97-AF65-F5344CB8AC3E}">
        <p14:creationId xmlns:p14="http://schemas.microsoft.com/office/powerpoint/2010/main" val="213624048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p:cSld name="Section Header and Conten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1790" y="624337"/>
            <a:ext cx="10515600" cy="1699764"/>
          </a:xfrm>
          <a:noFill/>
        </p:spPr>
        <p:txBody>
          <a:bodyPr anchor="b">
            <a:noAutofit/>
          </a:bodyPr>
          <a:lstStyle>
            <a:lvl1pPr algn="ctr">
              <a:defRPr sz="3200">
                <a:solidFill>
                  <a:schemeClr val="tx1"/>
                </a:solidFill>
              </a:defRPr>
            </a:lvl1pPr>
          </a:lstStyle>
          <a:p>
            <a:r>
              <a:rPr lang="en-US"/>
              <a:t>Click to edit master title style</a:t>
            </a:r>
          </a:p>
        </p:txBody>
      </p:sp>
      <p:cxnSp>
        <p:nvCxnSpPr>
          <p:cNvPr id="4" name="Straight Connector 3"/>
          <p:cNvCxnSpPr/>
          <p:nvPr/>
        </p:nvCxnSpPr>
        <p:spPr>
          <a:xfrm>
            <a:off x="846240" y="2449974"/>
            <a:ext cx="1050756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Text Placeholder 5"/>
          <p:cNvSpPr>
            <a:spLocks noGrp="1"/>
          </p:cNvSpPr>
          <p:nvPr>
            <p:ph type="body" sz="quarter" idx="10" hasCustomPrompt="1"/>
          </p:nvPr>
        </p:nvSpPr>
        <p:spPr>
          <a:xfrm>
            <a:off x="841790" y="2834640"/>
            <a:ext cx="10512010" cy="3718556"/>
          </a:xfrm>
        </p:spPr>
        <p:txBody>
          <a:bodyPr>
            <a:normAutofit/>
          </a:bodyPr>
          <a:lstStyle>
            <a:lvl1pPr algn="ctr">
              <a:defRPr sz="2400">
                <a:solidFill>
                  <a:schemeClr val="tx1"/>
                </a:solidFill>
              </a:defRPr>
            </a:lvl1pPr>
            <a:lvl2pPr marL="228600" indent="-228600" algn="ctr">
              <a:defRPr sz="2000">
                <a:solidFill>
                  <a:schemeClr val="tx1"/>
                </a:solidFill>
              </a:defRPr>
            </a:lvl2pPr>
            <a:lvl3pPr marL="227013" indent="-227013" algn="ctr">
              <a:defRPr sz="1800">
                <a:solidFill>
                  <a:schemeClr val="tx1"/>
                </a:solidFill>
              </a:defRPr>
            </a:lvl3pPr>
            <a:lvl4pPr marL="227013" indent="-227013" algn="ctr">
              <a:defRPr/>
            </a:lvl4pPr>
            <a:lvl5pPr marL="227013" indent="-227013" algn="ctr">
              <a:defRPr/>
            </a:lvl5pPr>
          </a:lstStyle>
          <a:p>
            <a:pPr lvl="0"/>
            <a:r>
              <a:rPr lang="en-US"/>
              <a:t>Edit Master text styles</a:t>
            </a:r>
          </a:p>
          <a:p>
            <a:pPr lvl="1"/>
            <a:r>
              <a:rPr lang="en-US"/>
              <a:t>Second level</a:t>
            </a:r>
          </a:p>
          <a:p>
            <a:pPr lvl="2"/>
            <a:r>
              <a:rPr lang="en-US"/>
              <a:t>Third level</a:t>
            </a:r>
          </a:p>
        </p:txBody>
      </p:sp>
    </p:spTree>
    <p:custDataLst>
      <p:tags r:id="rId1"/>
    </p:custDataLst>
    <p:extLst>
      <p:ext uri="{BB962C8B-B14F-4D97-AF65-F5344CB8AC3E}">
        <p14:creationId xmlns:p14="http://schemas.microsoft.com/office/powerpoint/2010/main" val="1790355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Center">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3F7C2D96-4D73-5009-3928-742F864949D2}"/>
              </a:ext>
            </a:extLst>
          </p:cNvPr>
          <p:cNvSpPr>
            <a:spLocks noGrp="1"/>
          </p:cNvSpPr>
          <p:nvPr>
            <p:ph type="body" sz="quarter" idx="13" hasCustomPrompt="1"/>
          </p:nvPr>
        </p:nvSpPr>
        <p:spPr>
          <a:xfrm>
            <a:off x="800100" y="0"/>
            <a:ext cx="7902216" cy="6858000"/>
          </a:xfrm>
        </p:spPr>
        <p:txBody>
          <a:bodyPr anchor="ctr">
            <a:normAutofit/>
          </a:bodyPr>
          <a:lstStyle>
            <a:lvl1pPr marL="0" indent="0" algn="l">
              <a:buNone/>
              <a:defRPr sz="2400">
                <a:solidFill>
                  <a:schemeClr val="tx2"/>
                </a:solidFill>
              </a:defRPr>
            </a:lvl1pPr>
            <a:lvl2pPr marL="201168" indent="0" algn="ctr">
              <a:buNone/>
              <a:defRPr/>
            </a:lvl2pPr>
            <a:lvl3pPr marL="384048" indent="0" algn="ctr">
              <a:buNone/>
              <a:defRPr/>
            </a:lvl3pPr>
            <a:lvl4pPr marL="566928" indent="0" algn="ctr">
              <a:buNone/>
              <a:defRPr/>
            </a:lvl4pPr>
            <a:lvl5pPr marL="749808" indent="0" algn="ctr">
              <a:buNone/>
              <a:defRPr/>
            </a:lvl5pPr>
          </a:lstStyle>
          <a:p>
            <a:pPr lvl="0"/>
            <a:r>
              <a:rPr lang="en-US"/>
              <a:t>Click to edit Intro text styles</a:t>
            </a:r>
          </a:p>
        </p:txBody>
      </p:sp>
      <p:sp>
        <p:nvSpPr>
          <p:cNvPr id="2" name="Graphic 9">
            <a:extLst>
              <a:ext uri="{FF2B5EF4-FFF2-40B4-BE49-F238E27FC236}">
                <a16:creationId xmlns:a16="http://schemas.microsoft.com/office/drawing/2014/main" id="{0B41E23B-2DE5-92F7-38F2-4CE63648AE5F}"/>
              </a:ext>
            </a:extLst>
          </p:cNvPr>
          <p:cNvSpPr/>
          <p:nvPr userDrawn="1"/>
        </p:nvSpPr>
        <p:spPr>
          <a:xfrm>
            <a:off x="9199418" y="0"/>
            <a:ext cx="2992582" cy="6856734"/>
          </a:xfrm>
          <a:custGeom>
            <a:avLst/>
            <a:gdLst>
              <a:gd name="connsiteX0" fmla="*/ 2244852 w 2244851"/>
              <a:gd name="connsiteY0" fmla="*/ 5143500 h 5143500"/>
              <a:gd name="connsiteX1" fmla="*/ 0 w 2244851"/>
              <a:gd name="connsiteY1" fmla="*/ 5143500 h 5143500"/>
              <a:gd name="connsiteX2" fmla="*/ 1408748 w 2244851"/>
              <a:gd name="connsiteY2" fmla="*/ 0 h 5143500"/>
              <a:gd name="connsiteX3" fmla="*/ 2244852 w 2244851"/>
              <a:gd name="connsiteY3" fmla="*/ 0 h 5143500"/>
              <a:gd name="connsiteX4" fmla="*/ 2244852 w 2244851"/>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4851" h="5143500">
                <a:moveTo>
                  <a:pt x="2244852" y="5143500"/>
                </a:moveTo>
                <a:lnTo>
                  <a:pt x="0" y="5143500"/>
                </a:lnTo>
                <a:lnTo>
                  <a:pt x="1408748" y="0"/>
                </a:lnTo>
                <a:lnTo>
                  <a:pt x="2244852" y="0"/>
                </a:lnTo>
                <a:lnTo>
                  <a:pt x="2244852" y="5143500"/>
                </a:lnTo>
                <a:close/>
              </a:path>
            </a:pathLst>
          </a:custGeom>
          <a:solidFill>
            <a:srgbClr val="D7F3F7"/>
          </a:solidFill>
          <a:ln w="9525" cap="flat">
            <a:noFill/>
            <a:prstDash val="solid"/>
            <a:miter/>
          </a:ln>
        </p:spPr>
        <p:txBody>
          <a:bodyPr rtlCol="0" anchor="ctr"/>
          <a:lstStyle/>
          <a:p>
            <a:endParaRPr lang="en-US"/>
          </a:p>
        </p:txBody>
      </p:sp>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pic>
        <p:nvPicPr>
          <p:cNvPr id="10" name="NCMEC logo watermark">
            <a:extLst>
              <a:ext uri="{FF2B5EF4-FFF2-40B4-BE49-F238E27FC236}">
                <a16:creationId xmlns:a16="http://schemas.microsoft.com/office/drawing/2014/main" id="{15CF29EE-9D4F-6D7A-6C75-66D77ADF7D85}"/>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grpSp>
        <p:nvGrpSpPr>
          <p:cNvPr id="13" name="Connector lines">
            <a:extLst>
              <a:ext uri="{FF2B5EF4-FFF2-40B4-BE49-F238E27FC236}">
                <a16:creationId xmlns:a16="http://schemas.microsoft.com/office/drawing/2014/main" id="{BF78B068-AD17-DC18-5509-A8ABE26F90C1}"/>
              </a:ext>
            </a:extLst>
          </p:cNvPr>
          <p:cNvGrpSpPr/>
          <p:nvPr userDrawn="1"/>
        </p:nvGrpSpPr>
        <p:grpSpPr>
          <a:xfrm>
            <a:off x="9372408" y="0"/>
            <a:ext cx="1524000" cy="6858000"/>
            <a:chOff x="9372600" y="17318"/>
            <a:chExt cx="1524000" cy="6858000"/>
          </a:xfrm>
        </p:grpSpPr>
        <p:sp>
          <p:nvSpPr>
            <p:cNvPr id="14" name="Freeform: Shape 13">
              <a:extLst>
                <a:ext uri="{FF2B5EF4-FFF2-40B4-BE49-F238E27FC236}">
                  <a16:creationId xmlns:a16="http://schemas.microsoft.com/office/drawing/2014/main" id="{FA053EB8-EC71-10B5-63C7-292174D6CAF5}"/>
                </a:ext>
              </a:extLst>
            </p:cNvPr>
            <p:cNvSpPr/>
            <p:nvPr/>
          </p:nvSpPr>
          <p:spPr>
            <a:xfrm>
              <a:off x="9872733" y="17318"/>
              <a:ext cx="1023867" cy="3964498"/>
            </a:xfrm>
            <a:custGeom>
              <a:avLst/>
              <a:gdLst>
                <a:gd name="connsiteX0" fmla="*/ 680965 w 680964"/>
                <a:gd name="connsiteY0" fmla="*/ 0 h 2666047"/>
                <a:gd name="connsiteX1" fmla="*/ 4976 w 680964"/>
                <a:gd name="connsiteY1" fmla="*/ 2487263 h 2666047"/>
                <a:gd name="connsiteX2" fmla="*/ 55649 w 680964"/>
                <a:gd name="connsiteY2" fmla="*/ 2666048 h 2666047"/>
              </a:gdLst>
              <a:ahLst/>
              <a:cxnLst>
                <a:cxn ang="0">
                  <a:pos x="connsiteX0" y="connsiteY0"/>
                </a:cxn>
                <a:cxn ang="0">
                  <a:pos x="connsiteX1" y="connsiteY1"/>
                </a:cxn>
                <a:cxn ang="0">
                  <a:pos x="connsiteX2" y="connsiteY2"/>
                </a:cxn>
              </a:cxnLst>
              <a:rect l="l" t="t" r="r" b="b"/>
              <a:pathLst>
                <a:path w="680964" h="2666047">
                  <a:moveTo>
                    <a:pt x="680965" y="0"/>
                  </a:moveTo>
                  <a:lnTo>
                    <a:pt x="4976" y="2487263"/>
                  </a:lnTo>
                  <a:cubicBezTo>
                    <a:pt x="-10740" y="2544985"/>
                    <a:pt x="12024" y="2625185"/>
                    <a:pt x="55649" y="2666048"/>
                  </a:cubicBezTo>
                </a:path>
              </a:pathLst>
            </a:custGeom>
            <a:noFill/>
            <a:ln w="25400" cap="rnd">
              <a:solidFill>
                <a:schemeClr val="tx2"/>
              </a:solidFill>
              <a:prstDash val="solid"/>
              <a:round/>
            </a:ln>
          </p:spPr>
          <p:txBody>
            <a:bodyPr rtlCol="0" anchor="ctr"/>
            <a:lstStyle/>
            <a:p>
              <a:endParaRPr lang="en-US"/>
            </a:p>
          </p:txBody>
        </p:sp>
        <p:sp>
          <p:nvSpPr>
            <p:cNvPr id="15" name="Freeform: Shape 14">
              <a:extLst>
                <a:ext uri="{FF2B5EF4-FFF2-40B4-BE49-F238E27FC236}">
                  <a16:creationId xmlns:a16="http://schemas.microsoft.com/office/drawing/2014/main" id="{EF606D7B-5392-6A65-04EF-C7F305091320}"/>
                </a:ext>
              </a:extLst>
            </p:cNvPr>
            <p:cNvSpPr/>
            <p:nvPr/>
          </p:nvSpPr>
          <p:spPr>
            <a:xfrm>
              <a:off x="9372600" y="2910679"/>
              <a:ext cx="1023869" cy="3964639"/>
            </a:xfrm>
            <a:custGeom>
              <a:avLst/>
              <a:gdLst>
                <a:gd name="connsiteX0" fmla="*/ 0 w 680965"/>
                <a:gd name="connsiteY0" fmla="*/ 2666143 h 2666142"/>
                <a:gd name="connsiteX1" fmla="*/ 675989 w 680965"/>
                <a:gd name="connsiteY1" fmla="*/ 178784 h 2666142"/>
                <a:gd name="connsiteX2" fmla="*/ 625316 w 680965"/>
                <a:gd name="connsiteY2" fmla="*/ 0 h 2666142"/>
              </a:gdLst>
              <a:ahLst/>
              <a:cxnLst>
                <a:cxn ang="0">
                  <a:pos x="connsiteX0" y="connsiteY0"/>
                </a:cxn>
                <a:cxn ang="0">
                  <a:pos x="connsiteX1" y="connsiteY1"/>
                </a:cxn>
                <a:cxn ang="0">
                  <a:pos x="connsiteX2" y="connsiteY2"/>
                </a:cxn>
              </a:cxnLst>
              <a:rect l="l" t="t" r="r" b="b"/>
              <a:pathLst>
                <a:path w="680965" h="2666142">
                  <a:moveTo>
                    <a:pt x="0" y="2666143"/>
                  </a:moveTo>
                  <a:lnTo>
                    <a:pt x="675989" y="178784"/>
                  </a:lnTo>
                  <a:cubicBezTo>
                    <a:pt x="691706" y="121063"/>
                    <a:pt x="668941" y="40862"/>
                    <a:pt x="625316" y="0"/>
                  </a:cubicBezTo>
                </a:path>
              </a:pathLst>
            </a:custGeom>
            <a:noFill/>
            <a:ln w="25400" cap="rnd">
              <a:solidFill>
                <a:schemeClr val="tx2"/>
              </a:solidFill>
              <a:prstDash val="solid"/>
              <a:round/>
            </a:ln>
          </p:spPr>
          <p:txBody>
            <a:bodyPr rtlCol="0" anchor="ctr"/>
            <a:lstStyle/>
            <a:p>
              <a:endParaRPr lang="en-US"/>
            </a:p>
          </p:txBody>
        </p:sp>
      </p:grpSp>
    </p:spTree>
    <p:extLst>
      <p:ext uri="{BB962C8B-B14F-4D97-AF65-F5344CB8AC3E}">
        <p14:creationId xmlns:p14="http://schemas.microsoft.com/office/powerpoint/2010/main" val="22617479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wo Column Content">
    <p:bg>
      <p:bgPr>
        <a:solidFill>
          <a:schemeClr val="bg1">
            <a:lumMod val="95000"/>
          </a:schemeClr>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6397950" y="1463041"/>
            <a:ext cx="4955849" cy="5090160"/>
          </a:xfrm>
        </p:spPr>
        <p:txBody>
          <a:bodyPr/>
          <a:lstStyle>
            <a:lvl1pPr>
              <a:defRPr>
                <a:solidFill>
                  <a:schemeClr val="tx1"/>
                </a:solidFill>
                <a:latin typeface="+mn-lt"/>
                <a:cs typeface="Calibri" panose="020F0502020204030204" pitchFamily="34" charset="0"/>
              </a:defRPr>
            </a:lvl1pPr>
            <a:lvl2pPr>
              <a:defRPr>
                <a:solidFill>
                  <a:schemeClr val="tx1"/>
                </a:solidFill>
                <a:latin typeface="+mn-lt"/>
                <a:cs typeface="Calibri" panose="020F0502020204030204" pitchFamily="34" charset="0"/>
              </a:defRPr>
            </a:lvl2pPr>
            <a:lvl3pPr>
              <a:defRPr>
                <a:solidFill>
                  <a:schemeClr val="tx1"/>
                </a:solidFill>
                <a:latin typeface="+mn-lt"/>
                <a:cs typeface="Calibri" panose="020F0502020204030204" pitchFamily="34" charset="0"/>
              </a:defRPr>
            </a:lvl3pPr>
            <a:lvl4pPr>
              <a:defRPr>
                <a:solidFill>
                  <a:schemeClr val="tx1"/>
                </a:solidFill>
                <a:latin typeface="+mn-lt"/>
                <a:cs typeface="Calibri" panose="020F0502020204030204" pitchFamily="34" charset="0"/>
              </a:defRPr>
            </a:lvl4pPr>
            <a:lvl5pPr>
              <a:defRPr>
                <a:solidFill>
                  <a:schemeClr val="tx1"/>
                </a:solidFill>
                <a:latin typeface="+mn-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hasCustomPrompt="1"/>
          </p:nvPr>
        </p:nvSpPr>
        <p:spPr>
          <a:xfrm>
            <a:off x="838200" y="1463041"/>
            <a:ext cx="4955849" cy="5090160"/>
          </a:xfrm>
        </p:spPr>
        <p:txBody>
          <a:bodyPr/>
          <a:lstStyle>
            <a:lvl1pPr>
              <a:defRPr>
                <a:solidFill>
                  <a:schemeClr val="tx1"/>
                </a:solidFill>
                <a:latin typeface="+mn-lt"/>
                <a:cs typeface="Calibri" panose="020F0502020204030204" pitchFamily="34" charset="0"/>
              </a:defRPr>
            </a:lvl1pPr>
            <a:lvl2pPr>
              <a:defRPr>
                <a:solidFill>
                  <a:schemeClr val="tx1"/>
                </a:solidFill>
                <a:latin typeface="+mn-lt"/>
                <a:cs typeface="Calibri" panose="020F0502020204030204" pitchFamily="34" charset="0"/>
              </a:defRPr>
            </a:lvl2pPr>
            <a:lvl3pPr>
              <a:defRPr>
                <a:solidFill>
                  <a:schemeClr val="tx1"/>
                </a:solidFill>
                <a:latin typeface="+mn-lt"/>
                <a:cs typeface="Calibri" panose="020F0502020204030204" pitchFamily="34" charset="0"/>
              </a:defRPr>
            </a:lvl3pPr>
            <a:lvl4pPr>
              <a:defRPr>
                <a:solidFill>
                  <a:schemeClr val="tx1"/>
                </a:solidFill>
                <a:latin typeface="+mn-lt"/>
                <a:cs typeface="Calibri" panose="020F0502020204030204" pitchFamily="34" charset="0"/>
              </a:defRPr>
            </a:lvl4pPr>
            <a:lvl5pPr>
              <a:defRPr>
                <a:solidFill>
                  <a:schemeClr val="tx1"/>
                </a:solidFill>
                <a:latin typeface="+mn-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a:extLst>
              <a:ext uri="{FF2B5EF4-FFF2-40B4-BE49-F238E27FC236}">
                <a16:creationId xmlns:a16="http://schemas.microsoft.com/office/drawing/2014/main" id="{DCD4D68F-2F6F-4766-A28C-36D0E75C06D6}"/>
              </a:ext>
            </a:extLst>
          </p:cNvPr>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67031441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p:cSld name="2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1790" y="1709660"/>
            <a:ext cx="10515600" cy="2643275"/>
          </a:xfrm>
          <a:noFill/>
        </p:spPr>
        <p:txBody>
          <a:bodyPr anchor="ctr">
            <a:normAutofit/>
          </a:bodyPr>
          <a:lstStyle>
            <a:lvl1pPr algn="ctr">
              <a:defRPr sz="3200">
                <a:solidFill>
                  <a:schemeClr val="tx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28760319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41248" y="1463040"/>
            <a:ext cx="10515600" cy="5103034"/>
          </a:xfrm>
        </p:spPr>
        <p:txBody>
          <a:bodyPr>
            <a:normAutofit/>
          </a:bodyPr>
          <a:lstStyle>
            <a:lvl1pPr>
              <a:lnSpc>
                <a:spcPct val="100000"/>
              </a:lnSpc>
              <a:spcBef>
                <a:spcPts val="800"/>
              </a:spcBef>
              <a:spcAft>
                <a:spcPts val="400"/>
              </a:spcAft>
              <a:defRPr sz="2000">
                <a:solidFill>
                  <a:schemeClr val="tx2"/>
                </a:solidFill>
              </a:defRPr>
            </a:lvl1pPr>
            <a:lvl2pPr marL="685750" indent="-228584">
              <a:buFont typeface="ITC Avant Garde Std Bk" panose="020B0502020202020204" pitchFamily="34" charset="0"/>
              <a:buChar char="»"/>
              <a:defRPr sz="1800">
                <a:solidFill>
                  <a:schemeClr val="tx2"/>
                </a:solidFill>
              </a:defRPr>
            </a:lvl2pPr>
            <a:lvl3pPr marL="1142914" indent="-228584">
              <a:buFont typeface="ITC Avant Garde Std Bk" panose="020B0502020202020204" pitchFamily="34" charset="0"/>
              <a:buChar char="•"/>
              <a:defRPr sz="1600">
                <a:solidFill>
                  <a:schemeClr val="tx2"/>
                </a:solidFill>
              </a:defRPr>
            </a:lvl3pPr>
            <a:lvl4pPr marL="1600080" indent="-228584">
              <a:buFont typeface="ITC Avant Garde Std Bk" panose="020B0502020202020204" pitchFamily="34" charset="0"/>
              <a:buChar char="•"/>
              <a:defRPr sz="1400">
                <a:solidFill>
                  <a:schemeClr val="tx2"/>
                </a:solidFill>
              </a:defRPr>
            </a:lvl4pPr>
            <a:lvl5pPr marL="2057247" indent="-228584">
              <a:buFont typeface="ITC Avant Garde Std Bk" panose="020B0502020202020204" pitchFamily="34" charset="0"/>
              <a:buChar char="•"/>
              <a:defRPr sz="140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a:extLst>
              <a:ext uri="{FF2B5EF4-FFF2-40B4-BE49-F238E27FC236}">
                <a16:creationId xmlns:a16="http://schemas.microsoft.com/office/drawing/2014/main" id="{3C2551AF-C77A-42EC-9315-8919DEC0D97B}"/>
              </a:ext>
            </a:extLst>
          </p:cNvPr>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7434513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11" name="Content Placeholder 10"/>
          <p:cNvSpPr>
            <a:spLocks noGrp="1"/>
          </p:cNvSpPr>
          <p:nvPr>
            <p:ph sz="quarter" idx="10"/>
          </p:nvPr>
        </p:nvSpPr>
        <p:spPr>
          <a:xfrm>
            <a:off x="5420256" y="987425"/>
            <a:ext cx="6396037" cy="5194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839787" y="457200"/>
            <a:ext cx="4197879" cy="1600200"/>
          </a:xfrm>
        </p:spPr>
        <p:txBody>
          <a:bodyPr anchor="b">
            <a:normAutofit/>
          </a:bodyPr>
          <a:lstStyle>
            <a:lvl1pPr>
              <a:defRPr sz="3400"/>
            </a:lvl1pPr>
          </a:lstStyle>
          <a:p>
            <a:r>
              <a:rPr lang="en-US" dirty="0"/>
              <a:t>CLICK TO EDIT MASTER TITLE STYLE</a:t>
            </a:r>
          </a:p>
        </p:txBody>
      </p:sp>
      <p:sp>
        <p:nvSpPr>
          <p:cNvPr id="4" name="Text Placeholder 3"/>
          <p:cNvSpPr>
            <a:spLocks noGrp="1"/>
          </p:cNvSpPr>
          <p:nvPr>
            <p:ph type="body" sz="half" idx="2"/>
          </p:nvPr>
        </p:nvSpPr>
        <p:spPr>
          <a:xfrm>
            <a:off x="839788" y="2057399"/>
            <a:ext cx="4197878" cy="4055533"/>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Tree>
    <p:extLst>
      <p:ext uri="{BB962C8B-B14F-4D97-AF65-F5344CB8AC3E}">
        <p14:creationId xmlns:p14="http://schemas.microsoft.com/office/powerpoint/2010/main" val="25144126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Content Only">
    <p:bg>
      <p:bgPr>
        <a:solidFill>
          <a:schemeClr val="bg1">
            <a:lumMod val="9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41248" y="711204"/>
            <a:ext cx="10515600" cy="5452533"/>
          </a:xfrm>
        </p:spPr>
        <p:txBody>
          <a:bodyPr>
            <a:normAutofit/>
          </a:bodyPr>
          <a:lstStyle>
            <a:lvl1pPr marL="0" indent="0">
              <a:lnSpc>
                <a:spcPct val="100000"/>
              </a:lnSpc>
              <a:spcBef>
                <a:spcPts val="800"/>
              </a:spcBef>
              <a:spcAft>
                <a:spcPts val="400"/>
              </a:spcAft>
              <a:buNone/>
              <a:defRPr sz="2400">
                <a:solidFill>
                  <a:schemeClr val="tx2"/>
                </a:solidFill>
                <a:latin typeface="+mn-lt"/>
                <a:cs typeface="Calibri" panose="020F0502020204030204" pitchFamily="34" charset="0"/>
              </a:defRPr>
            </a:lvl1pPr>
            <a:lvl2pPr marL="457167" indent="0">
              <a:buFont typeface="ITC Avant Garde Std Bk" panose="020B0502020202020204" pitchFamily="34" charset="0"/>
              <a:buNone/>
              <a:defRPr sz="2000"/>
            </a:lvl2pPr>
            <a:lvl3pPr marL="914332" indent="0">
              <a:buFont typeface="ITC Avant Garde Std Bk" panose="020B0502020202020204" pitchFamily="34" charset="0"/>
              <a:buNone/>
              <a:defRPr sz="1800"/>
            </a:lvl3pPr>
            <a:lvl4pPr marL="1371498" indent="0">
              <a:buFont typeface="ITC Avant Garde Std Bk" panose="020B0502020202020204" pitchFamily="34" charset="0"/>
              <a:buNone/>
              <a:defRPr sz="1600"/>
            </a:lvl4pPr>
            <a:lvl5pPr marL="1828664" indent="0">
              <a:buFont typeface="ITC Avant Garde Std Bk" panose="020B0502020202020204" pitchFamily="34" charset="0"/>
              <a:buNone/>
              <a:defRPr sz="1600"/>
            </a:lvl5pPr>
          </a:lstStyle>
          <a:p>
            <a:pPr lvl="0"/>
            <a:r>
              <a:rPr lang="en-US"/>
              <a:t>Click to edit Master text styles</a:t>
            </a:r>
          </a:p>
        </p:txBody>
      </p:sp>
    </p:spTree>
    <p:custDataLst>
      <p:tags r:id="rId1"/>
    </p:custDataLst>
    <p:extLst>
      <p:ext uri="{BB962C8B-B14F-4D97-AF65-F5344CB8AC3E}">
        <p14:creationId xmlns:p14="http://schemas.microsoft.com/office/powerpoint/2010/main" val="60569011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End Slide: Customizable Contact">
    <p:spTree>
      <p:nvGrpSpPr>
        <p:cNvPr id="1" name=""/>
        <p:cNvGrpSpPr/>
        <p:nvPr/>
      </p:nvGrpSpPr>
      <p:grpSpPr>
        <a:xfrm>
          <a:off x="0" y="0"/>
          <a:ext cx="0" cy="0"/>
          <a:chOff x="0" y="0"/>
          <a:chExt cx="0" cy="0"/>
        </a:xfrm>
      </p:grpSpPr>
      <p:sp>
        <p:nvSpPr>
          <p:cNvPr id="4" name="For more resources...">
            <a:extLst>
              <a:ext uri="{FF2B5EF4-FFF2-40B4-BE49-F238E27FC236}">
                <a16:creationId xmlns:a16="http://schemas.microsoft.com/office/drawing/2014/main" id="{9812F75E-F367-058F-77D6-16978FDCC327}"/>
              </a:ext>
            </a:extLst>
          </p:cNvPr>
          <p:cNvSpPr txBox="1"/>
          <p:nvPr/>
        </p:nvSpPr>
        <p:spPr>
          <a:xfrm>
            <a:off x="6553667" y="2427248"/>
            <a:ext cx="4358629" cy="677108"/>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93636"/>
                </a:solidFill>
                <a:effectLst/>
                <a:uLnTx/>
                <a:uFillTx/>
                <a:latin typeface="Century Gothic"/>
                <a:ea typeface="+mn-ea"/>
                <a:cs typeface="+mn-cs"/>
              </a:rPr>
              <a:t>For more resources, please visit </a:t>
            </a:r>
            <a:br>
              <a:rPr kumimoji="0" lang="en-US" sz="2000" b="1" i="0" u="none" strike="noStrike" kern="1200" cap="none" spc="0" normalizeH="0" baseline="0" noProof="0">
                <a:ln>
                  <a:noFill/>
                </a:ln>
                <a:solidFill>
                  <a:srgbClr val="393636"/>
                </a:solidFill>
                <a:effectLst/>
                <a:uLnTx/>
                <a:uFillTx/>
                <a:latin typeface="Century Gothic"/>
                <a:ea typeface="+mn-ea"/>
                <a:cs typeface="+mn-cs"/>
              </a:rPr>
            </a:br>
            <a:r>
              <a:rPr kumimoji="0" lang="en-US" sz="2000" b="1" i="0" u="none" strike="noStrike" kern="1200" cap="none" spc="0" normalizeH="0" baseline="0" noProof="0">
                <a:ln>
                  <a:noFill/>
                </a:ln>
                <a:solidFill>
                  <a:srgbClr val="393636"/>
                </a:solidFill>
                <a:effectLst/>
                <a:uLnTx/>
                <a:uFillTx/>
                <a:latin typeface="Century Gothic"/>
                <a:ea typeface="+mn-ea"/>
                <a:cs typeface="+mn-cs"/>
              </a:rPr>
              <a:t>NCMEC.org</a:t>
            </a:r>
          </a:p>
        </p:txBody>
      </p:sp>
      <p:pic>
        <p:nvPicPr>
          <p:cNvPr id="5" name="NCMEC logo">
            <a:extLst>
              <a:ext uri="{FF2B5EF4-FFF2-40B4-BE49-F238E27FC236}">
                <a16:creationId xmlns:a16="http://schemas.microsoft.com/office/drawing/2014/main" id="{34496AFD-AF88-176C-A1D1-BE32705046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5741" y="492707"/>
            <a:ext cx="1554480" cy="1554480"/>
          </a:xfrm>
          <a:prstGeom prst="rect">
            <a:avLst/>
          </a:prstGeom>
        </p:spPr>
      </p:pic>
      <p:cxnSp>
        <p:nvCxnSpPr>
          <p:cNvPr id="7" name="Straight Connector 6">
            <a:extLst>
              <a:ext uri="{FF2B5EF4-FFF2-40B4-BE49-F238E27FC236}">
                <a16:creationId xmlns:a16="http://schemas.microsoft.com/office/drawing/2014/main" id="{81093D54-FB86-2F48-9FB9-AC4BEC993EB7}"/>
              </a:ext>
            </a:extLst>
          </p:cNvPr>
          <p:cNvCxnSpPr/>
          <p:nvPr/>
        </p:nvCxnSpPr>
        <p:spPr>
          <a:xfrm>
            <a:off x="5135419" y="492707"/>
            <a:ext cx="0" cy="59542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7B8F5E5D-1B9D-8DBA-2F14-6044CD5CADBC}"/>
              </a:ext>
            </a:extLst>
          </p:cNvPr>
          <p:cNvSpPr>
            <a:spLocks noGrp="1"/>
          </p:cNvSpPr>
          <p:nvPr>
            <p:ph type="body" sz="quarter" idx="10"/>
          </p:nvPr>
        </p:nvSpPr>
        <p:spPr>
          <a:xfrm>
            <a:off x="604838" y="1243321"/>
            <a:ext cx="4243387" cy="52036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NCMEC social media">
            <a:extLst>
              <a:ext uri="{FF2B5EF4-FFF2-40B4-BE49-F238E27FC236}">
                <a16:creationId xmlns:a16="http://schemas.microsoft.com/office/drawing/2014/main" id="{2B9CF561-AB06-7AFB-C33C-CC94CF6BEBF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775438" y="3484417"/>
            <a:ext cx="1915086" cy="309941"/>
          </a:xfrm>
          <a:prstGeom prst="rect">
            <a:avLst/>
          </a:prstGeom>
        </p:spPr>
      </p:pic>
      <p:sp>
        <p:nvSpPr>
          <p:cNvPr id="12" name="TextBox 11">
            <a:extLst>
              <a:ext uri="{FF2B5EF4-FFF2-40B4-BE49-F238E27FC236}">
                <a16:creationId xmlns:a16="http://schemas.microsoft.com/office/drawing/2014/main" id="{DFCA8D1A-2609-11F5-DF9F-5912CF1039FB}"/>
              </a:ext>
            </a:extLst>
          </p:cNvPr>
          <p:cNvSpPr txBox="1"/>
          <p:nvPr/>
        </p:nvSpPr>
        <p:spPr>
          <a:xfrm>
            <a:off x="8297606" y="3836653"/>
            <a:ext cx="870751" cy="276999"/>
          </a:xfrm>
          <a:prstGeom prst="rect">
            <a:avLst/>
          </a:prstGeom>
          <a:noFill/>
        </p:spPr>
        <p:txBody>
          <a:bodyPr wrap="none" rtlCol="0">
            <a:spAutoFit/>
          </a:bodyPr>
          <a:lstStyle/>
          <a:p>
            <a:pPr algn="ctr"/>
            <a:r>
              <a:rPr lang="en-US" sz="1200" b="1">
                <a:latin typeface="+mj-lt"/>
              </a:rPr>
              <a:t>@NCMEC</a:t>
            </a:r>
          </a:p>
        </p:txBody>
      </p:sp>
      <p:sp>
        <p:nvSpPr>
          <p:cNvPr id="14" name="TextBox 13">
            <a:extLst>
              <a:ext uri="{FF2B5EF4-FFF2-40B4-BE49-F238E27FC236}">
                <a16:creationId xmlns:a16="http://schemas.microsoft.com/office/drawing/2014/main" id="{1B24856A-E84B-FC54-714E-0875D3AEA2FF}"/>
              </a:ext>
            </a:extLst>
          </p:cNvPr>
          <p:cNvSpPr txBox="1"/>
          <p:nvPr/>
        </p:nvSpPr>
        <p:spPr>
          <a:xfrm>
            <a:off x="605911" y="612844"/>
            <a:ext cx="424231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93636"/>
                </a:solidFill>
                <a:effectLst/>
                <a:uLnTx/>
                <a:uFillTx/>
                <a:latin typeface="Century Gothic"/>
                <a:ea typeface="+mn-ea"/>
                <a:cs typeface="+mn-cs"/>
              </a:rPr>
              <a:t>Contact Information</a:t>
            </a:r>
            <a:endParaRPr kumimoji="0" lang="en-US" sz="2000" b="0" i="0" u="none" strike="noStrike" kern="1200" cap="none" spc="0" normalizeH="0" baseline="0" noProof="0">
              <a:ln>
                <a:noFill/>
              </a:ln>
              <a:solidFill>
                <a:srgbClr val="393636"/>
              </a:solidFill>
              <a:effectLst/>
              <a:uLnTx/>
              <a:uFillTx/>
              <a:latin typeface="Calibri"/>
              <a:ea typeface="+mn-ea"/>
              <a:cs typeface="+mn-cs"/>
            </a:endParaRPr>
          </a:p>
        </p:txBody>
      </p:sp>
    </p:spTree>
    <p:extLst>
      <p:ext uri="{BB962C8B-B14F-4D97-AF65-F5344CB8AC3E}">
        <p14:creationId xmlns:p14="http://schemas.microsoft.com/office/powerpoint/2010/main" val="149665047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78996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cSld name="Program">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00654C9-9C7B-F25A-2720-9D06CED09570}"/>
              </a:ext>
            </a:extLst>
          </p:cNvPr>
          <p:cNvSpPr>
            <a:spLocks noGrp="1"/>
          </p:cNvSpPr>
          <p:nvPr>
            <p:ph type="pic" sz="quarter" idx="10"/>
          </p:nvPr>
        </p:nvSpPr>
        <p:spPr>
          <a:xfrm>
            <a:off x="-1" y="0"/>
            <a:ext cx="4042161" cy="6857998"/>
          </a:xfrm>
          <a:solidFill>
            <a:schemeClr val="accent4"/>
          </a:solidFill>
        </p:spPr>
        <p:txBody>
          <a:bodyPr/>
          <a:lstStyle>
            <a:lvl1pPr>
              <a:defRPr>
                <a:solidFill>
                  <a:schemeClr val="tx1"/>
                </a:solidFill>
              </a:defRPr>
            </a:lvl1pPr>
          </a:lstStyle>
          <a:p>
            <a:r>
              <a:rPr lang="en-US"/>
              <a:t>Click icon to add picture</a:t>
            </a:r>
          </a:p>
        </p:txBody>
      </p:sp>
      <p:sp>
        <p:nvSpPr>
          <p:cNvPr id="11" name="Text Placeholder 10">
            <a:extLst>
              <a:ext uri="{FF2B5EF4-FFF2-40B4-BE49-F238E27FC236}">
                <a16:creationId xmlns:a16="http://schemas.microsoft.com/office/drawing/2014/main" id="{2A0F960B-0F3A-930E-DF47-8C19D4384382}"/>
              </a:ext>
            </a:extLst>
          </p:cNvPr>
          <p:cNvSpPr>
            <a:spLocks noGrp="1"/>
          </p:cNvSpPr>
          <p:nvPr>
            <p:ph type="body" sz="quarter" idx="11"/>
          </p:nvPr>
        </p:nvSpPr>
        <p:spPr>
          <a:xfrm>
            <a:off x="4495088" y="1615440"/>
            <a:ext cx="7315200" cy="493776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D9822B92-E68A-4B18-8AF8-B578ECF6BE65}"/>
              </a:ext>
            </a:extLst>
          </p:cNvPr>
          <p:cNvSpPr>
            <a:spLocks noGrp="1"/>
          </p:cNvSpPr>
          <p:nvPr>
            <p:ph type="title"/>
          </p:nvPr>
        </p:nvSpPr>
        <p:spPr>
          <a:xfrm>
            <a:off x="4495088" y="228600"/>
            <a:ext cx="7315200" cy="1097280"/>
          </a:xfrm>
        </p:spPr>
        <p:txBody>
          <a:bodyPr>
            <a:noAutofit/>
          </a:bodyPr>
          <a:lstStyle/>
          <a:p>
            <a:r>
              <a:rPr lang="en-US"/>
              <a:t>Click to edit Master title style</a:t>
            </a:r>
          </a:p>
        </p:txBody>
      </p:sp>
    </p:spTree>
    <p:extLst>
      <p:ext uri="{BB962C8B-B14F-4D97-AF65-F5344CB8AC3E}">
        <p14:creationId xmlns:p14="http://schemas.microsoft.com/office/powerpoint/2010/main" val="160595643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Picture Right">
    <p:bg>
      <p:bgPr>
        <a:solidFill>
          <a:schemeClr val="bg1">
            <a:lumMod val="95000"/>
          </a:schemeClr>
        </a:solidFill>
        <a:effectLst/>
      </p:bgPr>
    </p:bg>
    <p:spTree>
      <p:nvGrpSpPr>
        <p:cNvPr id="1" name=""/>
        <p:cNvGrpSpPr/>
        <p:nvPr/>
      </p:nvGrpSpPr>
      <p:grpSpPr>
        <a:xfrm>
          <a:off x="0" y="0"/>
          <a:ext cx="0" cy="0"/>
          <a:chOff x="0" y="0"/>
          <a:chExt cx="0" cy="0"/>
        </a:xfrm>
      </p:grpSpPr>
      <p:sp>
        <p:nvSpPr>
          <p:cNvPr id="17" name="Content Placeholder 16"/>
          <p:cNvSpPr>
            <a:spLocks noGrp="1"/>
          </p:cNvSpPr>
          <p:nvPr>
            <p:ph sz="quarter" idx="10" hasCustomPrompt="1"/>
          </p:nvPr>
        </p:nvSpPr>
        <p:spPr>
          <a:xfrm>
            <a:off x="839789" y="2312879"/>
            <a:ext cx="5024299" cy="4240325"/>
          </a:xfrm>
        </p:spPr>
        <p:txBody>
          <a:bodyPr>
            <a:noAutofit/>
          </a:bodyPr>
          <a:lstStyle>
            <a:lvl1pPr marL="0" indent="0">
              <a:buNone/>
              <a:defRPr>
                <a:solidFill>
                  <a:schemeClr val="tx1"/>
                </a:solidFill>
                <a:latin typeface="+mn-lt"/>
                <a:cs typeface="Calibri" panose="020F0502020204030204" pitchFamily="34" charset="0"/>
              </a:defRPr>
            </a:lvl1pPr>
            <a:lvl2pPr marL="457167" indent="0">
              <a:buNone/>
              <a:defRPr/>
            </a:lvl2pPr>
          </a:lstStyle>
          <a:p>
            <a:pPr lvl="0"/>
            <a:r>
              <a:rPr lang="en-US"/>
              <a:t>Edit Master text styles</a:t>
            </a:r>
          </a:p>
        </p:txBody>
      </p:sp>
      <p:sp>
        <p:nvSpPr>
          <p:cNvPr id="4" name="Title 3">
            <a:extLst>
              <a:ext uri="{FF2B5EF4-FFF2-40B4-BE49-F238E27FC236}">
                <a16:creationId xmlns:a16="http://schemas.microsoft.com/office/drawing/2014/main" id="{9E1FCEB2-C31E-4A39-A115-38C21FDE293C}"/>
              </a:ext>
            </a:extLst>
          </p:cNvPr>
          <p:cNvSpPr>
            <a:spLocks noGrp="1"/>
          </p:cNvSpPr>
          <p:nvPr>
            <p:ph type="title"/>
          </p:nvPr>
        </p:nvSpPr>
        <p:spPr>
          <a:xfrm>
            <a:off x="838200" y="1039305"/>
            <a:ext cx="5024299" cy="914400"/>
          </a:xfrm>
        </p:spPr>
        <p:txBody>
          <a:bodyPr>
            <a:noAutofit/>
          </a:bodyPr>
          <a:lstStyle/>
          <a:p>
            <a:r>
              <a:rPr lang="en-US"/>
              <a:t>Click to edit Master title style</a:t>
            </a:r>
          </a:p>
        </p:txBody>
      </p:sp>
      <p:sp>
        <p:nvSpPr>
          <p:cNvPr id="5" name="Content Placeholder 4">
            <a:extLst>
              <a:ext uri="{FF2B5EF4-FFF2-40B4-BE49-F238E27FC236}">
                <a16:creationId xmlns:a16="http://schemas.microsoft.com/office/drawing/2014/main" id="{3CE706BA-13A2-A804-C114-1D2DACB50A89}"/>
              </a:ext>
            </a:extLst>
          </p:cNvPr>
          <p:cNvSpPr>
            <a:spLocks noGrp="1"/>
          </p:cNvSpPr>
          <p:nvPr>
            <p:ph sz="quarter" idx="11"/>
          </p:nvPr>
        </p:nvSpPr>
        <p:spPr>
          <a:xfrm>
            <a:off x="6601968" y="1261872"/>
            <a:ext cx="4974336"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9970526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p:cSld name="1_Blank no logo">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2050810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Center, Dark">
    <p:bg>
      <p:bgPr>
        <a:solidFill>
          <a:schemeClr val="tx2"/>
        </a:solidFill>
        <a:effectLst/>
      </p:bgPr>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3F7C2D96-4D73-5009-3928-742F864949D2}"/>
              </a:ext>
            </a:extLst>
          </p:cNvPr>
          <p:cNvSpPr>
            <a:spLocks noGrp="1"/>
          </p:cNvSpPr>
          <p:nvPr>
            <p:ph type="body" sz="quarter" idx="13" hasCustomPrompt="1"/>
          </p:nvPr>
        </p:nvSpPr>
        <p:spPr>
          <a:xfrm>
            <a:off x="800100" y="0"/>
            <a:ext cx="7902216" cy="6858000"/>
          </a:xfrm>
        </p:spPr>
        <p:txBody>
          <a:bodyPr anchor="ctr">
            <a:normAutofit/>
          </a:bodyPr>
          <a:lstStyle>
            <a:lvl1pPr marL="0" indent="0" algn="l">
              <a:buNone/>
              <a:defRPr sz="2400">
                <a:solidFill>
                  <a:schemeClr val="bg1"/>
                </a:solidFill>
              </a:defRPr>
            </a:lvl1pPr>
            <a:lvl2pPr marL="201168" indent="0" algn="ctr">
              <a:buNone/>
              <a:defRPr/>
            </a:lvl2pPr>
            <a:lvl3pPr marL="384048" indent="0" algn="ctr">
              <a:buNone/>
              <a:defRPr/>
            </a:lvl3pPr>
            <a:lvl4pPr marL="566928" indent="0" algn="ctr">
              <a:buNone/>
              <a:defRPr/>
            </a:lvl4pPr>
            <a:lvl5pPr marL="749808" indent="0" algn="ctr">
              <a:buNone/>
              <a:defRPr/>
            </a:lvl5pPr>
          </a:lstStyle>
          <a:p>
            <a:pPr lvl="0"/>
            <a:r>
              <a:rPr lang="en-US"/>
              <a:t>Click to edit Intro text styles</a:t>
            </a:r>
          </a:p>
        </p:txBody>
      </p:sp>
      <p:sp>
        <p:nvSpPr>
          <p:cNvPr id="2" name="Graphic 9">
            <a:extLst>
              <a:ext uri="{FF2B5EF4-FFF2-40B4-BE49-F238E27FC236}">
                <a16:creationId xmlns:a16="http://schemas.microsoft.com/office/drawing/2014/main" id="{6EC9FBA2-347A-301D-EDCE-FB577F2F86EE}"/>
              </a:ext>
            </a:extLst>
          </p:cNvPr>
          <p:cNvSpPr/>
          <p:nvPr userDrawn="1"/>
        </p:nvSpPr>
        <p:spPr>
          <a:xfrm>
            <a:off x="9199418" y="0"/>
            <a:ext cx="2992582" cy="6856734"/>
          </a:xfrm>
          <a:custGeom>
            <a:avLst/>
            <a:gdLst>
              <a:gd name="connsiteX0" fmla="*/ 2244852 w 2244851"/>
              <a:gd name="connsiteY0" fmla="*/ 5143500 h 5143500"/>
              <a:gd name="connsiteX1" fmla="*/ 0 w 2244851"/>
              <a:gd name="connsiteY1" fmla="*/ 5143500 h 5143500"/>
              <a:gd name="connsiteX2" fmla="*/ 1408748 w 2244851"/>
              <a:gd name="connsiteY2" fmla="*/ 0 h 5143500"/>
              <a:gd name="connsiteX3" fmla="*/ 2244852 w 2244851"/>
              <a:gd name="connsiteY3" fmla="*/ 0 h 5143500"/>
              <a:gd name="connsiteX4" fmla="*/ 2244852 w 2244851"/>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4851" h="5143500">
                <a:moveTo>
                  <a:pt x="2244852" y="5143500"/>
                </a:moveTo>
                <a:lnTo>
                  <a:pt x="0" y="5143500"/>
                </a:lnTo>
                <a:lnTo>
                  <a:pt x="1408748" y="0"/>
                </a:lnTo>
                <a:lnTo>
                  <a:pt x="2244852" y="0"/>
                </a:lnTo>
                <a:lnTo>
                  <a:pt x="2244852" y="5143500"/>
                </a:lnTo>
                <a:close/>
              </a:path>
            </a:pathLst>
          </a:custGeom>
          <a:solidFill>
            <a:srgbClr val="D7F3F7"/>
          </a:solidFill>
          <a:ln w="9525" cap="flat">
            <a:noFill/>
            <a:prstDash val="solid"/>
            <a:miter/>
          </a:ln>
        </p:spPr>
        <p:txBody>
          <a:bodyPr rtlCol="0" anchor="ctr"/>
          <a:lstStyle/>
          <a:p>
            <a:endParaRPr lang="en-US"/>
          </a:p>
        </p:txBody>
      </p:sp>
      <p:sp>
        <p:nvSpPr>
          <p:cNvPr id="5" name="Slide Number Placeholder 3">
            <a:extLst>
              <a:ext uri="{FF2B5EF4-FFF2-40B4-BE49-F238E27FC236}">
                <a16:creationId xmlns:a16="http://schemas.microsoft.com/office/drawing/2014/main" id="{9DF34388-2566-D511-4699-0EB3395679F8}"/>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pic>
        <p:nvPicPr>
          <p:cNvPr id="4" name="NCMEC logo watermark">
            <a:extLst>
              <a:ext uri="{FF2B5EF4-FFF2-40B4-BE49-F238E27FC236}">
                <a16:creationId xmlns:a16="http://schemas.microsoft.com/office/drawing/2014/main" id="{E45A1F7E-C780-6383-8303-7C219275398D}"/>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grpSp>
        <p:nvGrpSpPr>
          <p:cNvPr id="8" name="Connector lines">
            <a:extLst>
              <a:ext uri="{FF2B5EF4-FFF2-40B4-BE49-F238E27FC236}">
                <a16:creationId xmlns:a16="http://schemas.microsoft.com/office/drawing/2014/main" id="{A9290F01-BD6B-E517-F7F2-91BE14744A9E}"/>
              </a:ext>
            </a:extLst>
          </p:cNvPr>
          <p:cNvGrpSpPr/>
          <p:nvPr userDrawn="1"/>
        </p:nvGrpSpPr>
        <p:grpSpPr>
          <a:xfrm>
            <a:off x="9372408" y="0"/>
            <a:ext cx="1524000" cy="6858000"/>
            <a:chOff x="9372600" y="17318"/>
            <a:chExt cx="1524000" cy="6858000"/>
          </a:xfrm>
        </p:grpSpPr>
        <p:sp>
          <p:nvSpPr>
            <p:cNvPr id="10" name="Freeform: Shape 9">
              <a:extLst>
                <a:ext uri="{FF2B5EF4-FFF2-40B4-BE49-F238E27FC236}">
                  <a16:creationId xmlns:a16="http://schemas.microsoft.com/office/drawing/2014/main" id="{E4BAE653-0C15-BA5B-ED75-CB84D45149D3}"/>
                </a:ext>
              </a:extLst>
            </p:cNvPr>
            <p:cNvSpPr/>
            <p:nvPr/>
          </p:nvSpPr>
          <p:spPr>
            <a:xfrm>
              <a:off x="9872733" y="17318"/>
              <a:ext cx="1023867" cy="3964498"/>
            </a:xfrm>
            <a:custGeom>
              <a:avLst/>
              <a:gdLst>
                <a:gd name="connsiteX0" fmla="*/ 680965 w 680964"/>
                <a:gd name="connsiteY0" fmla="*/ 0 h 2666047"/>
                <a:gd name="connsiteX1" fmla="*/ 4976 w 680964"/>
                <a:gd name="connsiteY1" fmla="*/ 2487263 h 2666047"/>
                <a:gd name="connsiteX2" fmla="*/ 55649 w 680964"/>
                <a:gd name="connsiteY2" fmla="*/ 2666048 h 2666047"/>
              </a:gdLst>
              <a:ahLst/>
              <a:cxnLst>
                <a:cxn ang="0">
                  <a:pos x="connsiteX0" y="connsiteY0"/>
                </a:cxn>
                <a:cxn ang="0">
                  <a:pos x="connsiteX1" y="connsiteY1"/>
                </a:cxn>
                <a:cxn ang="0">
                  <a:pos x="connsiteX2" y="connsiteY2"/>
                </a:cxn>
              </a:cxnLst>
              <a:rect l="l" t="t" r="r" b="b"/>
              <a:pathLst>
                <a:path w="680964" h="2666047">
                  <a:moveTo>
                    <a:pt x="680965" y="0"/>
                  </a:moveTo>
                  <a:lnTo>
                    <a:pt x="4976" y="2487263"/>
                  </a:lnTo>
                  <a:cubicBezTo>
                    <a:pt x="-10740" y="2544985"/>
                    <a:pt x="12024" y="2625185"/>
                    <a:pt x="55649" y="2666048"/>
                  </a:cubicBezTo>
                </a:path>
              </a:pathLst>
            </a:custGeom>
            <a:noFill/>
            <a:ln w="25400" cap="rnd">
              <a:solidFill>
                <a:schemeClr val="accent5"/>
              </a:solidFill>
              <a:prstDash val="solid"/>
              <a:round/>
            </a:ln>
          </p:spPr>
          <p:txBody>
            <a:bodyPr rtlCol="0" anchor="ctr"/>
            <a:lstStyle/>
            <a:p>
              <a:endParaRPr lang="en-US"/>
            </a:p>
          </p:txBody>
        </p:sp>
        <p:sp>
          <p:nvSpPr>
            <p:cNvPr id="11" name="Freeform: Shape 10">
              <a:extLst>
                <a:ext uri="{FF2B5EF4-FFF2-40B4-BE49-F238E27FC236}">
                  <a16:creationId xmlns:a16="http://schemas.microsoft.com/office/drawing/2014/main" id="{70053DFF-89CC-007E-A9A2-E4C0C3043280}"/>
                </a:ext>
              </a:extLst>
            </p:cNvPr>
            <p:cNvSpPr/>
            <p:nvPr/>
          </p:nvSpPr>
          <p:spPr>
            <a:xfrm>
              <a:off x="9372600" y="2910679"/>
              <a:ext cx="1023869" cy="3964639"/>
            </a:xfrm>
            <a:custGeom>
              <a:avLst/>
              <a:gdLst>
                <a:gd name="connsiteX0" fmla="*/ 0 w 680965"/>
                <a:gd name="connsiteY0" fmla="*/ 2666143 h 2666142"/>
                <a:gd name="connsiteX1" fmla="*/ 675989 w 680965"/>
                <a:gd name="connsiteY1" fmla="*/ 178784 h 2666142"/>
                <a:gd name="connsiteX2" fmla="*/ 625316 w 680965"/>
                <a:gd name="connsiteY2" fmla="*/ 0 h 2666142"/>
              </a:gdLst>
              <a:ahLst/>
              <a:cxnLst>
                <a:cxn ang="0">
                  <a:pos x="connsiteX0" y="connsiteY0"/>
                </a:cxn>
                <a:cxn ang="0">
                  <a:pos x="connsiteX1" y="connsiteY1"/>
                </a:cxn>
                <a:cxn ang="0">
                  <a:pos x="connsiteX2" y="connsiteY2"/>
                </a:cxn>
              </a:cxnLst>
              <a:rect l="l" t="t" r="r" b="b"/>
              <a:pathLst>
                <a:path w="680965" h="2666142">
                  <a:moveTo>
                    <a:pt x="0" y="2666143"/>
                  </a:moveTo>
                  <a:lnTo>
                    <a:pt x="675989" y="178784"/>
                  </a:lnTo>
                  <a:cubicBezTo>
                    <a:pt x="691706" y="121063"/>
                    <a:pt x="668941" y="40862"/>
                    <a:pt x="625316" y="0"/>
                  </a:cubicBezTo>
                </a:path>
              </a:pathLst>
            </a:custGeom>
            <a:noFill/>
            <a:ln w="25400" cap="rnd">
              <a:solidFill>
                <a:schemeClr val="accent5"/>
              </a:solidFill>
              <a:prstDash val="solid"/>
              <a:round/>
            </a:ln>
          </p:spPr>
          <p:txBody>
            <a:bodyPr rtlCol="0" anchor="ctr"/>
            <a:lstStyle/>
            <a:p>
              <a:endParaRPr lang="en-US"/>
            </a:p>
          </p:txBody>
        </p:sp>
      </p:grpSp>
    </p:spTree>
    <p:extLst>
      <p:ext uri="{BB962C8B-B14F-4D97-AF65-F5344CB8AC3E}">
        <p14:creationId xmlns:p14="http://schemas.microsoft.com/office/powerpoint/2010/main" val="4522541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41248" y="1280160"/>
            <a:ext cx="10515600" cy="5267114"/>
          </a:xfrm>
        </p:spPr>
        <p:txBody>
          <a:bodyPr>
            <a:normAutofit/>
          </a:bodyPr>
          <a:lstStyle>
            <a:lvl1pPr>
              <a:lnSpc>
                <a:spcPct val="100000"/>
              </a:lnSpc>
              <a:spcBef>
                <a:spcPts val="800"/>
              </a:spcBef>
              <a:spcAft>
                <a:spcPts val="400"/>
              </a:spcAft>
              <a:defRPr sz="2400"/>
            </a:lvl1pPr>
            <a:lvl2pPr marL="685783" indent="-228594">
              <a:buFont typeface="ITC Avant Garde Std Bk" panose="020B0502020202020204" pitchFamily="34" charset="0"/>
              <a:buChar char="»"/>
              <a:defRPr sz="2000"/>
            </a:lvl2pPr>
            <a:lvl3pPr marL="1142971" indent="-228594">
              <a:buFont typeface="ITC Avant Garde Std Bk" panose="020B0502020202020204" pitchFamily="34" charset="0"/>
              <a:buChar char="•"/>
              <a:defRPr sz="1800"/>
            </a:lvl3pPr>
            <a:lvl4pPr marL="1600160" indent="-228594">
              <a:buFont typeface="ITC Avant Garde Std Bk" panose="020B0502020202020204" pitchFamily="34" charset="0"/>
              <a:buChar char="•"/>
              <a:defRPr sz="1600"/>
            </a:lvl4pPr>
            <a:lvl5pPr marL="2057349" indent="-228594">
              <a:buFont typeface="ITC Avant Garde Std Bk" panose="020B0502020202020204" pitchFamily="34" charset="0"/>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hasCustomPrompt="1"/>
          </p:nvPr>
        </p:nvSpPr>
        <p:spPr>
          <a:xfrm>
            <a:off x="838200" y="226141"/>
            <a:ext cx="10515600" cy="914400"/>
          </a:xfrm>
        </p:spPr>
        <p:txBody>
          <a:bodyPr>
            <a:normAutofit/>
          </a:bodyPr>
          <a:lstStyle>
            <a:lvl1pPr>
              <a:defRPr sz="3400">
                <a:latin typeface="ITC Avant Garde Std Md" panose="020B0602020202020204" pitchFamily="34" charset="0"/>
              </a:defRPr>
            </a:lvl1pPr>
          </a:lstStyle>
          <a:p>
            <a:r>
              <a:rPr lang="en-US" dirty="0"/>
              <a:t>CLICK TO EDIT MASTER TITLE STYLE</a:t>
            </a:r>
          </a:p>
        </p:txBody>
      </p:sp>
      <p:cxnSp>
        <p:nvCxnSpPr>
          <p:cNvPr id="4" name="Straight Connector 3"/>
          <p:cNvCxnSpPr/>
          <p:nvPr userDrawn="1"/>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496909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41248" y="1280160"/>
            <a:ext cx="10515600" cy="5267114"/>
          </a:xfrm>
        </p:spPr>
        <p:txBody>
          <a:bodyPr>
            <a:normAutofit/>
          </a:bodyPr>
          <a:lstStyle>
            <a:lvl1pPr>
              <a:lnSpc>
                <a:spcPct val="100000"/>
              </a:lnSpc>
              <a:spcBef>
                <a:spcPts val="800"/>
              </a:spcBef>
              <a:spcAft>
                <a:spcPts val="400"/>
              </a:spcAft>
              <a:defRPr sz="2400">
                <a:solidFill>
                  <a:schemeClr val="tx1"/>
                </a:solidFill>
              </a:defRPr>
            </a:lvl1pPr>
            <a:lvl2pPr marL="685783" indent="-228594">
              <a:buFont typeface="ITC Avant Garde Std Bk" panose="020B0502020202020204" pitchFamily="34" charset="0"/>
              <a:buChar char="»"/>
              <a:defRPr sz="2000">
                <a:solidFill>
                  <a:schemeClr val="tx1"/>
                </a:solidFill>
              </a:defRPr>
            </a:lvl2pPr>
            <a:lvl3pPr marL="1142971" indent="-228594">
              <a:buFont typeface="ITC Avant Garde Std Bk" panose="020B0502020202020204" pitchFamily="34" charset="0"/>
              <a:buChar char="•"/>
              <a:defRPr sz="1800">
                <a:solidFill>
                  <a:schemeClr val="tx1"/>
                </a:solidFill>
              </a:defRPr>
            </a:lvl3pPr>
            <a:lvl4pPr marL="1600160" indent="-228594">
              <a:buFont typeface="ITC Avant Garde Std Bk" panose="020B0502020202020204" pitchFamily="34" charset="0"/>
              <a:buChar char="•"/>
              <a:defRPr sz="1600">
                <a:solidFill>
                  <a:schemeClr val="tx1"/>
                </a:solidFill>
              </a:defRPr>
            </a:lvl4pPr>
            <a:lvl5pPr marL="2057349" indent="-228594">
              <a:buFont typeface="ITC Avant Garde Std Bk" panose="020B0502020202020204" pitchFamily="34" charset="0"/>
              <a:buChar char="•"/>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 </a:t>
            </a:r>
          </a:p>
        </p:txBody>
      </p:sp>
      <p:sp>
        <p:nvSpPr>
          <p:cNvPr id="9" name="Title 8"/>
          <p:cNvSpPr>
            <a:spLocks noGrp="1"/>
          </p:cNvSpPr>
          <p:nvPr>
            <p:ph type="title" hasCustomPrompt="1"/>
          </p:nvPr>
        </p:nvSpPr>
        <p:spPr>
          <a:xfrm>
            <a:off x="838200" y="226141"/>
            <a:ext cx="10515600" cy="914400"/>
          </a:xfrm>
        </p:spPr>
        <p:txBody>
          <a:bodyPr>
            <a:normAutofit/>
          </a:bodyPr>
          <a:lstStyle>
            <a:lvl1pPr>
              <a:defRPr sz="3400">
                <a:solidFill>
                  <a:schemeClr val="accent4"/>
                </a:solidFill>
                <a:latin typeface="+mj-lt"/>
              </a:defRPr>
            </a:lvl1pPr>
          </a:lstStyle>
          <a:p>
            <a:r>
              <a:rPr lang="en-US"/>
              <a:t>CLICK TO EDIT MASTER TITLE STYLE</a:t>
            </a:r>
          </a:p>
        </p:txBody>
      </p:sp>
      <p:cxnSp>
        <p:nvCxnSpPr>
          <p:cNvPr id="4" name="Straight Connector 3"/>
          <p:cNvCxnSpPr/>
          <p:nvPr/>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997083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2_Content Only">
    <p:spTree>
      <p:nvGrpSpPr>
        <p:cNvPr id="1" name=""/>
        <p:cNvGrpSpPr/>
        <p:nvPr/>
      </p:nvGrpSpPr>
      <p:grpSpPr>
        <a:xfrm>
          <a:off x="0" y="0"/>
          <a:ext cx="0" cy="0"/>
          <a:chOff x="0" y="0"/>
          <a:chExt cx="0" cy="0"/>
        </a:xfrm>
      </p:grpSpPr>
      <p:sp>
        <p:nvSpPr>
          <p:cNvPr id="3" name="Content Placeholder 2"/>
          <p:cNvSpPr>
            <a:spLocks noGrp="1"/>
          </p:cNvSpPr>
          <p:nvPr>
            <p:ph idx="1"/>
          </p:nvPr>
        </p:nvSpPr>
        <p:spPr>
          <a:xfrm>
            <a:off x="841248" y="711200"/>
            <a:ext cx="10515600" cy="5452533"/>
          </a:xfrm>
        </p:spPr>
        <p:txBody>
          <a:bodyPr>
            <a:normAutofit/>
          </a:bodyPr>
          <a:lstStyle>
            <a:lvl1pPr marL="0" indent="0">
              <a:lnSpc>
                <a:spcPct val="100000"/>
              </a:lnSpc>
              <a:spcBef>
                <a:spcPts val="800"/>
              </a:spcBef>
              <a:spcAft>
                <a:spcPts val="400"/>
              </a:spcAft>
              <a:buNone/>
              <a:defRPr sz="2400">
                <a:solidFill>
                  <a:schemeClr val="tx1"/>
                </a:solidFill>
                <a:latin typeface="+mn-lt"/>
                <a:cs typeface="Calibri" panose="020F0502020204030204" pitchFamily="34" charset="0"/>
              </a:defRPr>
            </a:lvl1pPr>
            <a:lvl2pPr marL="457189" indent="0">
              <a:buFont typeface="ITC Avant Garde Std Bk" panose="020B0502020202020204" pitchFamily="34" charset="0"/>
              <a:buNone/>
              <a:defRPr sz="2000"/>
            </a:lvl2pPr>
            <a:lvl3pPr marL="914377" indent="0">
              <a:buFont typeface="ITC Avant Garde Std Bk" panose="020B0502020202020204" pitchFamily="34" charset="0"/>
              <a:buNone/>
              <a:defRPr sz="1800"/>
            </a:lvl3pPr>
            <a:lvl4pPr marL="1371566" indent="0">
              <a:buFont typeface="ITC Avant Garde Std Bk" panose="020B0502020202020204" pitchFamily="34" charset="0"/>
              <a:buNone/>
              <a:defRPr sz="1600"/>
            </a:lvl4pPr>
            <a:lvl5pPr marL="1828755" indent="0">
              <a:buFont typeface="ITC Avant Garde Std Bk" panose="020B0502020202020204" pitchFamily="34" charset="0"/>
              <a:buNone/>
              <a:defRPr sz="1600"/>
            </a:lvl5pPr>
          </a:lstStyle>
          <a:p>
            <a:pPr lvl="0"/>
            <a:r>
              <a:rPr lang="en-US"/>
              <a:t>Edit Master text styles</a:t>
            </a:r>
          </a:p>
        </p:txBody>
      </p:sp>
    </p:spTree>
    <p:extLst>
      <p:ext uri="{BB962C8B-B14F-4D97-AF65-F5344CB8AC3E}">
        <p14:creationId xmlns:p14="http://schemas.microsoft.com/office/powerpoint/2010/main" val="419796346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itle Only">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55CDBE-C387-4057-827A-C51202432226}"/>
              </a:ext>
            </a:extLst>
          </p:cNvPr>
          <p:cNvSpPr>
            <a:spLocks noGrp="1"/>
          </p:cNvSpPr>
          <p:nvPr>
            <p:ph type="title"/>
          </p:nvPr>
        </p:nvSpPr>
        <p:spPr/>
        <p:txBody>
          <a:bodyPr/>
          <a:lstStyle>
            <a:lvl1pPr algn="ctr">
              <a:defRPr/>
            </a:lvl1pPr>
          </a:lstStyle>
          <a:p>
            <a:r>
              <a:rPr lang="en-US"/>
              <a:t>Click to edit Master title style</a:t>
            </a:r>
          </a:p>
        </p:txBody>
      </p:sp>
    </p:spTree>
    <p:custDataLst>
      <p:tags r:id="rId1"/>
    </p:custDataLst>
    <p:extLst>
      <p:ext uri="{BB962C8B-B14F-4D97-AF65-F5344CB8AC3E}">
        <p14:creationId xmlns:p14="http://schemas.microsoft.com/office/powerpoint/2010/main" val="62721356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2 Column content">
    <p:bg>
      <p:bgPr>
        <a:solidFill>
          <a:schemeClr val="bg1">
            <a:lumMod val="95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839790" y="1352948"/>
            <a:ext cx="4954260" cy="823912"/>
          </a:xfrm>
        </p:spPr>
        <p:txBody>
          <a:bodyPr anchor="b">
            <a:normAutofit/>
          </a:bodyPr>
          <a:lstStyle>
            <a:lvl1pPr marL="0" indent="0">
              <a:buNone/>
              <a:defRPr sz="2200" b="1">
                <a:solidFill>
                  <a:schemeClr val="tx1"/>
                </a:solidFill>
                <a:latin typeface="+mj-lt"/>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4" name="Content Placeholder 3"/>
          <p:cNvSpPr>
            <a:spLocks noGrp="1"/>
          </p:cNvSpPr>
          <p:nvPr>
            <p:ph sz="half" idx="2" hasCustomPrompt="1"/>
          </p:nvPr>
        </p:nvSpPr>
        <p:spPr>
          <a:xfrm>
            <a:off x="839790" y="2305050"/>
            <a:ext cx="4954260" cy="4248150"/>
          </a:xfrm>
        </p:spPr>
        <p:txBody>
          <a:bodyPr/>
          <a:lstStyle>
            <a:lvl1pPr>
              <a:lnSpc>
                <a:spcPct val="100000"/>
              </a:lnSpc>
              <a:defRPr>
                <a:solidFill>
                  <a:schemeClr val="tx1"/>
                </a:solidFill>
                <a:latin typeface="+mn-lt"/>
                <a:cs typeface="Calibri" panose="020F0502020204030204" pitchFamily="34" charset="0"/>
              </a:defRPr>
            </a:lvl1pPr>
            <a:lvl2pPr>
              <a:lnSpc>
                <a:spcPct val="100000"/>
              </a:lnSpc>
              <a:defRPr>
                <a:solidFill>
                  <a:schemeClr val="tx1"/>
                </a:solidFill>
                <a:latin typeface="+mn-lt"/>
                <a:cs typeface="Calibri" panose="020F0502020204030204" pitchFamily="34" charset="0"/>
              </a:defRPr>
            </a:lvl2pPr>
            <a:lvl3pPr>
              <a:lnSpc>
                <a:spcPct val="100000"/>
              </a:lnSpc>
              <a:defRPr>
                <a:solidFill>
                  <a:schemeClr val="tx1"/>
                </a:solidFill>
                <a:latin typeface="+mn-lt"/>
                <a:cs typeface="Calibri" panose="020F0502020204030204" pitchFamily="34" charset="0"/>
              </a:defRPr>
            </a:lvl3pPr>
            <a:lvl4pPr>
              <a:lnSpc>
                <a:spcPct val="100000"/>
              </a:lnSpc>
              <a:defRPr>
                <a:solidFill>
                  <a:schemeClr val="tx1"/>
                </a:solidFill>
                <a:latin typeface="+mn-lt"/>
                <a:cs typeface="Calibri" panose="020F0502020204030204" pitchFamily="34" charset="0"/>
              </a:defRPr>
            </a:lvl4pPr>
            <a:lvl5pPr>
              <a:lnSpc>
                <a:spcPct val="100000"/>
              </a:lnSpc>
              <a:defRPr>
                <a:solidFill>
                  <a:schemeClr val="tx1"/>
                </a:solidFill>
                <a:latin typeface="+mn-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397951" y="1352948"/>
            <a:ext cx="4957439" cy="823912"/>
          </a:xfrm>
        </p:spPr>
        <p:txBody>
          <a:bodyPr anchor="b"/>
          <a:lstStyle>
            <a:lvl1pPr marL="0" indent="0">
              <a:buNone/>
              <a:defRPr lang="en-US" sz="2200" b="1" dirty="0">
                <a:solidFill>
                  <a:schemeClr val="tx1"/>
                </a:solidFill>
                <a:latin typeface="+mj-lt"/>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6" name="Content Placeholder 5"/>
          <p:cNvSpPr>
            <a:spLocks noGrp="1"/>
          </p:cNvSpPr>
          <p:nvPr>
            <p:ph sz="quarter" idx="4" hasCustomPrompt="1"/>
          </p:nvPr>
        </p:nvSpPr>
        <p:spPr>
          <a:xfrm>
            <a:off x="6397951" y="2305050"/>
            <a:ext cx="4957439" cy="4248150"/>
          </a:xfrm>
        </p:spPr>
        <p:txBody>
          <a:bodyPr/>
          <a:lstStyle>
            <a:lvl1pPr>
              <a:lnSpc>
                <a:spcPct val="100000"/>
              </a:lnSpc>
              <a:defRPr>
                <a:solidFill>
                  <a:schemeClr val="tx1"/>
                </a:solidFill>
                <a:latin typeface="+mn-lt"/>
                <a:cs typeface="Calibri" panose="020F0502020204030204" pitchFamily="34" charset="0"/>
              </a:defRPr>
            </a:lvl1pPr>
            <a:lvl2pPr>
              <a:lnSpc>
                <a:spcPct val="100000"/>
              </a:lnSpc>
              <a:defRPr>
                <a:solidFill>
                  <a:schemeClr val="tx1"/>
                </a:solidFill>
                <a:latin typeface="+mn-lt"/>
                <a:cs typeface="Calibri" panose="020F0502020204030204" pitchFamily="34" charset="0"/>
              </a:defRPr>
            </a:lvl2pPr>
            <a:lvl3pPr>
              <a:lnSpc>
                <a:spcPct val="100000"/>
              </a:lnSpc>
              <a:defRPr>
                <a:solidFill>
                  <a:schemeClr val="tx1"/>
                </a:solidFill>
                <a:latin typeface="+mn-lt"/>
                <a:cs typeface="Calibri" panose="020F0502020204030204" pitchFamily="34" charset="0"/>
              </a:defRPr>
            </a:lvl3pPr>
            <a:lvl4pPr>
              <a:lnSpc>
                <a:spcPct val="100000"/>
              </a:lnSpc>
              <a:defRPr>
                <a:solidFill>
                  <a:schemeClr val="tx1"/>
                </a:solidFill>
                <a:latin typeface="+mn-lt"/>
                <a:cs typeface="Calibri" panose="020F0502020204030204" pitchFamily="34" charset="0"/>
              </a:defRPr>
            </a:lvl4pPr>
            <a:lvl5pPr>
              <a:lnSpc>
                <a:spcPct val="100000"/>
              </a:lnSpc>
              <a:defRPr>
                <a:solidFill>
                  <a:schemeClr val="tx1"/>
                </a:solidFill>
                <a:latin typeface="+mn-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a:extLst>
              <a:ext uri="{FF2B5EF4-FFF2-40B4-BE49-F238E27FC236}">
                <a16:creationId xmlns:a16="http://schemas.microsoft.com/office/drawing/2014/main" id="{017A3B5F-79BA-4A5A-A313-F6842A8F6A52}"/>
              </a:ext>
            </a:extLst>
          </p:cNvPr>
          <p:cNvSpPr>
            <a:spLocks noGrp="1"/>
          </p:cNvSpPr>
          <p:nvPr>
            <p:ph type="title"/>
          </p:nvPr>
        </p:nvSpPr>
        <p:spPr/>
        <p:txBody>
          <a:bodyPr/>
          <a:lstStyle>
            <a:lvl1pPr algn="ctr">
              <a:defRPr/>
            </a:lvl1pPr>
          </a:lstStyle>
          <a:p>
            <a:r>
              <a:rPr lang="en-US"/>
              <a:t>Click to edit Master title style</a:t>
            </a:r>
          </a:p>
        </p:txBody>
      </p:sp>
    </p:spTree>
    <p:custDataLst>
      <p:tags r:id="rId1"/>
    </p:custDataLst>
    <p:extLst>
      <p:ext uri="{BB962C8B-B14F-4D97-AF65-F5344CB8AC3E}">
        <p14:creationId xmlns:p14="http://schemas.microsoft.com/office/powerpoint/2010/main" val="412903762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cxnSp>
        <p:nvCxnSpPr>
          <p:cNvPr id="3" name="Straight Connector 2"/>
          <p:cNvCxnSpPr/>
          <p:nvPr/>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469154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Two Column Content 1">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172200" y="1298448"/>
            <a:ext cx="5181600" cy="48932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838200" y="228600"/>
            <a:ext cx="10515600" cy="914400"/>
          </a:xfrm>
        </p:spPr>
        <p:txBody>
          <a:bodyPr/>
          <a:lstStyle/>
          <a:p>
            <a:r>
              <a:rPr lang="en-US"/>
              <a:t>CLICK TO EDIT MASTER TITLE STYLE</a:t>
            </a:r>
          </a:p>
        </p:txBody>
      </p:sp>
      <p:sp>
        <p:nvSpPr>
          <p:cNvPr id="3" name="Content Placeholder 2"/>
          <p:cNvSpPr>
            <a:spLocks noGrp="1"/>
          </p:cNvSpPr>
          <p:nvPr>
            <p:ph sz="half" idx="1"/>
          </p:nvPr>
        </p:nvSpPr>
        <p:spPr>
          <a:xfrm>
            <a:off x="838200" y="1298448"/>
            <a:ext cx="5181600" cy="48932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p:cNvCxnSpPr/>
          <p:nvPr userDrawn="1"/>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6998871"/>
      </p:ext>
    </p:extLst>
  </p:cSld>
  <p:clrMapOvr>
    <a:masterClrMapping/>
  </p:clrMapOvr>
  <p:hf sldNum="0" hdr="0" dt="0"/>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hree Column Comparison">
    <p:bg>
      <p:bgPr>
        <a:solidFill>
          <a:schemeClr val="bg1">
            <a:lumMod val="95000"/>
          </a:schemeClr>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839790" y="1592132"/>
            <a:ext cx="3245921" cy="4961068"/>
          </a:xfrm>
        </p:spPr>
        <p:txBody>
          <a:bodyPr/>
          <a:lstStyle>
            <a:lvl1pPr>
              <a:defRPr>
                <a:solidFill>
                  <a:schemeClr val="tx1"/>
                </a:solidFill>
                <a:latin typeface="+mn-lt"/>
                <a:cs typeface="Calibri" panose="020F0502020204030204" pitchFamily="34" charset="0"/>
              </a:defRPr>
            </a:lvl1pPr>
            <a:lvl2pPr>
              <a:defRPr>
                <a:solidFill>
                  <a:schemeClr val="tx1"/>
                </a:solidFill>
                <a:latin typeface="+mn-lt"/>
                <a:cs typeface="Calibri" panose="020F0502020204030204" pitchFamily="34" charset="0"/>
              </a:defRPr>
            </a:lvl2pPr>
            <a:lvl3pPr>
              <a:defRPr>
                <a:solidFill>
                  <a:schemeClr val="tx1"/>
                </a:solidFill>
                <a:latin typeface="+mn-lt"/>
                <a:cs typeface="Calibri" panose="020F0502020204030204" pitchFamily="34" charset="0"/>
              </a:defRPr>
            </a:lvl3pPr>
            <a:lvl4pPr>
              <a:defRPr>
                <a:solidFill>
                  <a:schemeClr val="tx1"/>
                </a:solidFill>
                <a:latin typeface="+mn-lt"/>
                <a:cs typeface="Calibri" panose="020F0502020204030204" pitchFamily="34" charset="0"/>
              </a:defRPr>
            </a:lvl4pPr>
            <a:lvl5pPr>
              <a:defRPr>
                <a:solidFill>
                  <a:schemeClr val="tx1"/>
                </a:solidFill>
                <a:latin typeface="+mn-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hasCustomPrompt="1"/>
          </p:nvPr>
        </p:nvSpPr>
        <p:spPr>
          <a:xfrm>
            <a:off x="4473038" y="1592132"/>
            <a:ext cx="3245921" cy="4961068"/>
          </a:xfrm>
        </p:spPr>
        <p:txBody>
          <a:bodyPr/>
          <a:lstStyle>
            <a:lvl1pPr>
              <a:defRPr>
                <a:solidFill>
                  <a:schemeClr val="tx1"/>
                </a:solidFill>
                <a:latin typeface="+mn-lt"/>
                <a:cs typeface="Calibri" panose="020F0502020204030204" pitchFamily="34" charset="0"/>
              </a:defRPr>
            </a:lvl1pPr>
            <a:lvl2pPr>
              <a:defRPr>
                <a:solidFill>
                  <a:schemeClr val="tx1"/>
                </a:solidFill>
                <a:latin typeface="+mn-lt"/>
                <a:cs typeface="Calibri" panose="020F0502020204030204" pitchFamily="34" charset="0"/>
              </a:defRPr>
            </a:lvl2pPr>
            <a:lvl3pPr>
              <a:defRPr>
                <a:solidFill>
                  <a:schemeClr val="tx1"/>
                </a:solidFill>
                <a:latin typeface="+mn-lt"/>
                <a:cs typeface="Calibri" panose="020F0502020204030204" pitchFamily="34" charset="0"/>
              </a:defRPr>
            </a:lvl3pPr>
            <a:lvl4pPr>
              <a:defRPr>
                <a:solidFill>
                  <a:schemeClr val="tx1"/>
                </a:solidFill>
                <a:latin typeface="+mn-lt"/>
                <a:cs typeface="Calibri" panose="020F0502020204030204" pitchFamily="34" charset="0"/>
              </a:defRPr>
            </a:lvl4pPr>
            <a:lvl5pPr>
              <a:defRPr>
                <a:solidFill>
                  <a:schemeClr val="tx1"/>
                </a:solidFill>
                <a:latin typeface="+mn-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a:extLst>
              <a:ext uri="{FF2B5EF4-FFF2-40B4-BE49-F238E27FC236}">
                <a16:creationId xmlns:a16="http://schemas.microsoft.com/office/drawing/2014/main" id="{017A3B5F-79BA-4A5A-A313-F6842A8F6A52}"/>
              </a:ext>
            </a:extLst>
          </p:cNvPr>
          <p:cNvSpPr>
            <a:spLocks noGrp="1"/>
          </p:cNvSpPr>
          <p:nvPr>
            <p:ph type="title"/>
          </p:nvPr>
        </p:nvSpPr>
        <p:spPr/>
        <p:txBody>
          <a:bodyPr/>
          <a:lstStyle/>
          <a:p>
            <a:r>
              <a:rPr lang="en-US"/>
              <a:t>Click to edit Master title style</a:t>
            </a:r>
          </a:p>
        </p:txBody>
      </p:sp>
      <p:sp>
        <p:nvSpPr>
          <p:cNvPr id="9" name="Content Placeholder 8">
            <a:extLst>
              <a:ext uri="{FF2B5EF4-FFF2-40B4-BE49-F238E27FC236}">
                <a16:creationId xmlns:a16="http://schemas.microsoft.com/office/drawing/2014/main" id="{088B4CB0-B1D2-4047-480C-54EF36E72653}"/>
              </a:ext>
            </a:extLst>
          </p:cNvPr>
          <p:cNvSpPr>
            <a:spLocks noGrp="1"/>
          </p:cNvSpPr>
          <p:nvPr>
            <p:ph sz="quarter" idx="11"/>
          </p:nvPr>
        </p:nvSpPr>
        <p:spPr>
          <a:xfrm>
            <a:off x="8105774" y="1592132"/>
            <a:ext cx="3245921" cy="49610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30674838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37642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Content Image, Dark 2">
    <p:bg>
      <p:bgPr>
        <a:solidFill>
          <a:schemeClr val="tx2"/>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4D06BC1-7FD6-044E-BCDA-264BD09203E3}"/>
              </a:ext>
            </a:extLst>
          </p:cNvPr>
          <p:cNvSpPr>
            <a:spLocks noGrp="1"/>
          </p:cNvSpPr>
          <p:nvPr>
            <p:ph type="title"/>
          </p:nvPr>
        </p:nvSpPr>
        <p:spPr>
          <a:xfrm>
            <a:off x="7238999" y="286603"/>
            <a:ext cx="4179849" cy="1450757"/>
          </a:xfrm>
        </p:spPr>
        <p:txBody>
          <a:bodyPr/>
          <a:lstStyle>
            <a:lvl1pPr>
              <a:defRPr>
                <a:solidFill>
                  <a:schemeClr val="bg1"/>
                </a:solidFill>
              </a:defRPr>
            </a:lvl1pPr>
          </a:lstStyle>
          <a:p>
            <a:r>
              <a:rPr lang="en-US"/>
              <a:t>Click to edit Master title style</a:t>
            </a:r>
          </a:p>
        </p:txBody>
      </p:sp>
      <p:sp>
        <p:nvSpPr>
          <p:cNvPr id="13" name="Text Placeholder 10">
            <a:extLst>
              <a:ext uri="{FF2B5EF4-FFF2-40B4-BE49-F238E27FC236}">
                <a16:creationId xmlns:a16="http://schemas.microsoft.com/office/drawing/2014/main" id="{3789A02E-A4DA-0135-B5CC-2C07A46BF36C}"/>
              </a:ext>
            </a:extLst>
          </p:cNvPr>
          <p:cNvSpPr>
            <a:spLocks noGrp="1"/>
          </p:cNvSpPr>
          <p:nvPr>
            <p:ph type="body" sz="quarter" idx="18"/>
          </p:nvPr>
        </p:nvSpPr>
        <p:spPr>
          <a:xfrm>
            <a:off x="7238999" y="2107580"/>
            <a:ext cx="4179849" cy="4478870"/>
          </a:xfrm>
        </p:spPr>
        <p:txBody>
          <a:bodyPr/>
          <a:lstStyle>
            <a:lvl1pPr marL="0" indent="0">
              <a:buFont typeface="Arial" panose="020B0604020202020204" pitchFamily="34" charset="0"/>
              <a:buNone/>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3">
            <a:extLst>
              <a:ext uri="{FF2B5EF4-FFF2-40B4-BE49-F238E27FC236}">
                <a16:creationId xmlns:a16="http://schemas.microsoft.com/office/drawing/2014/main" id="{C00D51BB-F850-E6E9-FC87-2FE24205D622}"/>
              </a:ext>
            </a:extLst>
          </p:cNvPr>
          <p:cNvSpPr>
            <a:spLocks noGrp="1"/>
          </p:cNvSpPr>
          <p:nvPr>
            <p:ph type="sldNum" sz="quarter" idx="11"/>
          </p:nvPr>
        </p:nvSpPr>
        <p:spPr>
          <a:xfrm>
            <a:off x="11332459" y="6221324"/>
            <a:ext cx="617912" cy="365125"/>
          </a:xfrm>
        </p:spPr>
        <p:txBody>
          <a:bodyPr/>
          <a:lstStyle>
            <a:lvl1pPr>
              <a:defRPr>
                <a:solidFill>
                  <a:schemeClr val="bg2"/>
                </a:solidFill>
              </a:defRPr>
            </a:lvl1pPr>
          </a:lstStyle>
          <a:p>
            <a:fld id="{3A98EE3D-8CD1-4C3F-BD1C-C98C9596463C}" type="slidenum">
              <a:rPr lang="en-US" smtClean="0"/>
              <a:pPr/>
              <a:t>‹#›</a:t>
            </a:fld>
            <a:endParaRPr lang="en-US"/>
          </a:p>
        </p:txBody>
      </p:sp>
      <p:sp>
        <p:nvSpPr>
          <p:cNvPr id="11" name="Picture Placeholder 10">
            <a:extLst>
              <a:ext uri="{FF2B5EF4-FFF2-40B4-BE49-F238E27FC236}">
                <a16:creationId xmlns:a16="http://schemas.microsoft.com/office/drawing/2014/main" id="{6D651A19-324C-A378-842B-C0E9B34C01BE}"/>
              </a:ext>
              <a:ext uri="{C183D7F6-B498-43B3-948B-1728B52AA6E4}">
                <adec:decorative xmlns:adec="http://schemas.microsoft.com/office/drawing/2017/decorative" val="1"/>
              </a:ext>
            </a:extLst>
          </p:cNvPr>
          <p:cNvSpPr>
            <a:spLocks noGrp="1"/>
          </p:cNvSpPr>
          <p:nvPr>
            <p:ph type="pic" sz="quarter" idx="15" hasCustomPrompt="1"/>
          </p:nvPr>
        </p:nvSpPr>
        <p:spPr>
          <a:xfrm>
            <a:off x="0" y="0"/>
            <a:ext cx="7029958" cy="6858000"/>
          </a:xfrm>
          <a:custGeom>
            <a:avLst/>
            <a:gdLst>
              <a:gd name="connsiteX0" fmla="*/ 0 w 7029958"/>
              <a:gd name="connsiteY0" fmla="*/ 0 h 6858000"/>
              <a:gd name="connsiteX1" fmla="*/ 7029958 w 7029958"/>
              <a:gd name="connsiteY1" fmla="*/ 0 h 6858000"/>
              <a:gd name="connsiteX2" fmla="*/ 5158613 w 7029958"/>
              <a:gd name="connsiteY2" fmla="*/ 6858000 h 6858000"/>
              <a:gd name="connsiteX3" fmla="*/ 0 w 702995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029958" h="6858000">
                <a:moveTo>
                  <a:pt x="0" y="0"/>
                </a:moveTo>
                <a:lnTo>
                  <a:pt x="7029958" y="0"/>
                </a:lnTo>
                <a:lnTo>
                  <a:pt x="5158613" y="6858000"/>
                </a:lnTo>
                <a:lnTo>
                  <a:pt x="0" y="6858000"/>
                </a:lnTo>
                <a:close/>
              </a:path>
            </a:pathLst>
          </a:custGeom>
          <a:solidFill>
            <a:schemeClr val="bg2">
              <a:lumMod val="90000"/>
            </a:schemeClr>
          </a:solidFill>
        </p:spPr>
        <p:txBody>
          <a:bodyPr wrap="square" anchor="ctr">
            <a:noAutofit/>
          </a:bodyPr>
          <a:lstStyle>
            <a:lvl1pPr algn="ctr">
              <a:defRPr>
                <a:solidFill>
                  <a:schemeClr val="tx1"/>
                </a:solidFill>
              </a:defRPr>
            </a:lvl1pPr>
          </a:lstStyle>
          <a:p>
            <a:r>
              <a:rPr lang="en-US"/>
              <a:t>Insert picture from </a:t>
            </a:r>
            <a:br>
              <a:rPr lang="en-US"/>
            </a:br>
            <a:r>
              <a:rPr lang="en-US"/>
              <a:t>SharePoint library</a:t>
            </a:r>
          </a:p>
        </p:txBody>
      </p:sp>
      <p:cxnSp>
        <p:nvCxnSpPr>
          <p:cNvPr id="20" name="Straight Connector 19">
            <a:extLst>
              <a:ext uri="{FF2B5EF4-FFF2-40B4-BE49-F238E27FC236}">
                <a16:creationId xmlns:a16="http://schemas.microsoft.com/office/drawing/2014/main" id="{CE9FBB12-AFB6-E135-52CA-482C4FFA3E93}"/>
              </a:ext>
              <a:ext uri="{C183D7F6-B498-43B3-948B-1728B52AA6E4}">
                <adec:decorative xmlns:adec="http://schemas.microsoft.com/office/drawing/2017/decorative" val="1"/>
              </a:ext>
            </a:extLst>
          </p:cNvPr>
          <p:cNvCxnSpPr>
            <a:cxnSpLocks noChangeAspect="1"/>
          </p:cNvCxnSpPr>
          <p:nvPr userDrawn="1"/>
        </p:nvCxnSpPr>
        <p:spPr>
          <a:xfrm rot="10800000" flipH="1">
            <a:off x="5364480" y="0"/>
            <a:ext cx="1874520" cy="685800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0402728"/>
      </p:ext>
    </p:extLst>
  </p:cSld>
  <p:clrMapOvr>
    <a:masterClrMapping/>
  </p:clrMapOvr>
  <p:extLst>
    <p:ext uri="{DCECCB84-F9BA-43D5-87BE-67443E8EF086}">
      <p15:sldGuideLst xmlns:p15="http://schemas.microsoft.com/office/powerpoint/2012/main">
        <p15:guide id="1" orient="horz" pos="2160">
          <p15:clr>
            <a:srgbClr val="FBAE40"/>
          </p15:clr>
        </p15:guide>
        <p15:guide id="2" pos="379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Content Imag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CFD97EC-FB3A-C2E7-5440-9F2B88B772EC}"/>
              </a:ext>
            </a:extLst>
          </p:cNvPr>
          <p:cNvSpPr>
            <a:spLocks noGrp="1"/>
          </p:cNvSpPr>
          <p:nvPr>
            <p:ph type="title"/>
          </p:nvPr>
        </p:nvSpPr>
        <p:spPr>
          <a:xfrm>
            <a:off x="800100" y="304800"/>
            <a:ext cx="7589520" cy="1432560"/>
          </a:xfrm>
        </p:spPr>
        <p:txBody>
          <a:bodyPr rIns="0"/>
          <a:lstStyle/>
          <a:p>
            <a:r>
              <a:rPr lang="en-US"/>
              <a:t>Click to edit Master title style</a:t>
            </a:r>
          </a:p>
        </p:txBody>
      </p:sp>
      <p:sp>
        <p:nvSpPr>
          <p:cNvPr id="4" name="Picture Placeholder 3">
            <a:extLst>
              <a:ext uri="{FF2B5EF4-FFF2-40B4-BE49-F238E27FC236}">
                <a16:creationId xmlns:a16="http://schemas.microsoft.com/office/drawing/2014/main" id="{54CDE3A7-C7B4-1D17-FB93-B791DDE6CCBD}"/>
              </a:ext>
              <a:ext uri="{C183D7F6-B498-43B3-948B-1728B52AA6E4}">
                <adec:decorative xmlns:adec="http://schemas.microsoft.com/office/drawing/2017/decorative" val="1"/>
              </a:ext>
            </a:extLst>
          </p:cNvPr>
          <p:cNvSpPr>
            <a:spLocks noGrp="1"/>
          </p:cNvSpPr>
          <p:nvPr>
            <p:ph type="pic" sz="quarter" idx="17" hasCustomPrompt="1"/>
          </p:nvPr>
        </p:nvSpPr>
        <p:spPr>
          <a:xfrm>
            <a:off x="7164388" y="0"/>
            <a:ext cx="5027612" cy="6858000"/>
          </a:xfrm>
          <a:custGeom>
            <a:avLst/>
            <a:gdLst>
              <a:gd name="connsiteX0" fmla="*/ 1866262 w 5027612"/>
              <a:gd name="connsiteY0" fmla="*/ 0 h 6858000"/>
              <a:gd name="connsiteX1" fmla="*/ 5027612 w 5027612"/>
              <a:gd name="connsiteY1" fmla="*/ 0 h 6858000"/>
              <a:gd name="connsiteX2" fmla="*/ 5027612 w 5027612"/>
              <a:gd name="connsiteY2" fmla="*/ 6858000 h 6858000"/>
              <a:gd name="connsiteX3" fmla="*/ 0 w 5027612"/>
              <a:gd name="connsiteY3" fmla="*/ 6858000 h 6858000"/>
              <a:gd name="connsiteX4" fmla="*/ 0 w 5027612"/>
              <a:gd name="connsiteY4" fmla="*/ 685521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12" h="6858000">
                <a:moveTo>
                  <a:pt x="1866262" y="0"/>
                </a:moveTo>
                <a:lnTo>
                  <a:pt x="5027612" y="0"/>
                </a:lnTo>
                <a:lnTo>
                  <a:pt x="5027612" y="6858000"/>
                </a:lnTo>
                <a:lnTo>
                  <a:pt x="0" y="6858000"/>
                </a:lnTo>
                <a:lnTo>
                  <a:pt x="0" y="6855216"/>
                </a:lnTo>
                <a:close/>
              </a:path>
            </a:pathLst>
          </a:custGeom>
          <a:solidFill>
            <a:schemeClr val="bg2">
              <a:lumMod val="90000"/>
            </a:schemeClr>
          </a:solidFill>
        </p:spPr>
        <p:txBody>
          <a:bodyPr wrap="square" anchor="ctr">
            <a:noAutofit/>
          </a:bodyPr>
          <a:lstStyle>
            <a:lvl1pPr algn="ctr">
              <a:defRPr/>
            </a:lvl1pPr>
          </a:lstStyle>
          <a:p>
            <a:r>
              <a:rPr lang="en-US"/>
              <a:t>Insert picture from </a:t>
            </a:r>
            <a:br>
              <a:rPr lang="en-US"/>
            </a:br>
            <a:r>
              <a:rPr lang="en-US"/>
              <a:t>SharePoint library</a:t>
            </a:r>
          </a:p>
        </p:txBody>
      </p:sp>
      <p:sp>
        <p:nvSpPr>
          <p:cNvPr id="10" name="Text Placeholder 9">
            <a:extLst>
              <a:ext uri="{FF2B5EF4-FFF2-40B4-BE49-F238E27FC236}">
                <a16:creationId xmlns:a16="http://schemas.microsoft.com/office/drawing/2014/main" id="{DE20BB8F-ED8D-4D43-6E01-8AD1EBF338F6}"/>
              </a:ext>
            </a:extLst>
          </p:cNvPr>
          <p:cNvSpPr>
            <a:spLocks noGrp="1"/>
          </p:cNvSpPr>
          <p:nvPr>
            <p:ph type="body" sz="quarter" idx="18"/>
          </p:nvPr>
        </p:nvSpPr>
        <p:spPr>
          <a:xfrm>
            <a:off x="800101" y="2122262"/>
            <a:ext cx="6217920" cy="4464188"/>
          </a:xfr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a:extLst>
              <a:ext uri="{FF2B5EF4-FFF2-40B4-BE49-F238E27FC236}">
                <a16:creationId xmlns:a16="http://schemas.microsoft.com/office/drawing/2014/main" id="{FCD27D94-601A-AED0-CF8B-41335D8CD5D5}"/>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cxnSp>
        <p:nvCxnSpPr>
          <p:cNvPr id="15" name="Straight Connector 14">
            <a:extLst>
              <a:ext uri="{FF2B5EF4-FFF2-40B4-BE49-F238E27FC236}">
                <a16:creationId xmlns:a16="http://schemas.microsoft.com/office/drawing/2014/main" id="{E6D54083-E5E9-E017-21AF-A367FB9F05FE}"/>
              </a:ext>
              <a:ext uri="{C183D7F6-B498-43B3-948B-1728B52AA6E4}">
                <adec:decorative xmlns:adec="http://schemas.microsoft.com/office/drawing/2017/decorative" val="1"/>
              </a:ext>
            </a:extLst>
          </p:cNvPr>
          <p:cNvCxnSpPr>
            <a:cxnSpLocks noChangeAspect="1"/>
          </p:cNvCxnSpPr>
          <p:nvPr userDrawn="1"/>
        </p:nvCxnSpPr>
        <p:spPr>
          <a:xfrm rot="10800000" flipH="1">
            <a:off x="69646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8572274"/>
      </p:ext>
    </p:extLst>
  </p:cSld>
  <p:clrMapOvr>
    <a:masterClrMapping/>
  </p:clrMapOvr>
  <p:extLst>
    <p:ext uri="{DCECCB84-F9BA-43D5-87BE-67443E8EF086}">
      <p15:sldGuideLst xmlns:p15="http://schemas.microsoft.com/office/powerpoint/2012/main">
        <p15:guide id="1" orient="horz" pos="192">
          <p15:clr>
            <a:srgbClr val="FBAE40"/>
          </p15:clr>
        </p15:guide>
        <p15:guide id="2" pos="3840">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3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38394-087F-701E-2DF4-70C7343AC901}"/>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BC4E69E3-CD7C-9A0C-0AB6-D50F83195550}"/>
              </a:ext>
            </a:extLst>
          </p:cNvPr>
          <p:cNvSpPr>
            <a:spLocks noGrp="1"/>
          </p:cNvSpPr>
          <p:nvPr>
            <p:ph sz="half" idx="1"/>
          </p:nvPr>
        </p:nvSpPr>
        <p:spPr>
          <a:xfrm>
            <a:off x="796320" y="2116567"/>
            <a:ext cx="2912767" cy="4469882"/>
          </a:xfrm>
        </p:spPr>
        <p:txBody>
          <a:bodyPr/>
          <a:lstStyle>
            <a:lvl2pPr marL="384048" indent="-182880">
              <a:buFont typeface="Wingdings" panose="05000000000000000000" pitchFamily="2" charset="2"/>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FC694A58-F902-2E3B-FA27-88009C06F0B1}"/>
              </a:ext>
            </a:extLst>
          </p:cNvPr>
          <p:cNvSpPr>
            <a:spLocks noGrp="1"/>
          </p:cNvSpPr>
          <p:nvPr>
            <p:ph sz="half" idx="2"/>
          </p:nvPr>
        </p:nvSpPr>
        <p:spPr>
          <a:xfrm>
            <a:off x="3847769" y="2116567"/>
            <a:ext cx="2912767" cy="4469882"/>
          </a:xfrm>
        </p:spPr>
        <p:txBody>
          <a:bodyPr/>
          <a:lstStyle>
            <a:lvl2pPr marL="384048" indent="-182880">
              <a:buFont typeface="Wingdings" panose="05000000000000000000" pitchFamily="2" charset="2"/>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3">
            <a:extLst>
              <a:ext uri="{FF2B5EF4-FFF2-40B4-BE49-F238E27FC236}">
                <a16:creationId xmlns:a16="http://schemas.microsoft.com/office/drawing/2014/main" id="{22AC3E90-A7D9-E694-86B8-471429720F6F}"/>
              </a:ext>
            </a:extLst>
          </p:cNvPr>
          <p:cNvSpPr>
            <a:spLocks noGrp="1"/>
          </p:cNvSpPr>
          <p:nvPr>
            <p:ph sz="half" idx="12"/>
          </p:nvPr>
        </p:nvSpPr>
        <p:spPr>
          <a:xfrm>
            <a:off x="6899218" y="2116567"/>
            <a:ext cx="2912767" cy="4469882"/>
          </a:xfrm>
        </p:spPr>
        <p:txBody>
          <a:bodyPr/>
          <a:lstStyle>
            <a:lvl2pPr marL="384048" indent="-182880">
              <a:buFont typeface="Wingdings" panose="05000000000000000000" pitchFamily="2" charset="2"/>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Graphic 15">
            <a:extLst>
              <a:ext uri="{FF2B5EF4-FFF2-40B4-BE49-F238E27FC236}">
                <a16:creationId xmlns:a16="http://schemas.microsoft.com/office/drawing/2014/main" id="{2C9DE26E-E21E-E83E-D5F4-CEB496F6B5CC}"/>
              </a:ext>
              <a:ext uri="{C183D7F6-B498-43B3-948B-1728B52AA6E4}">
                <adec:decorative xmlns:adec="http://schemas.microsoft.com/office/drawing/2017/decorative" val="1"/>
              </a:ext>
            </a:extLst>
          </p:cNvPr>
          <p:cNvSpPr>
            <a:spLocks/>
          </p:cNvSpPr>
          <p:nvPr/>
        </p:nvSpPr>
        <p:spPr>
          <a:xfrm>
            <a:off x="9199418" y="357"/>
            <a:ext cx="2992582" cy="6857287"/>
          </a:xfrm>
          <a:custGeom>
            <a:avLst/>
            <a:gdLst>
              <a:gd name="connsiteX0" fmla="*/ 2992582 w 2992582"/>
              <a:gd name="connsiteY0" fmla="*/ 0 h 6857287"/>
              <a:gd name="connsiteX1" fmla="*/ 2989465 w 2992582"/>
              <a:gd name="connsiteY1" fmla="*/ 6857288 h 6857287"/>
              <a:gd name="connsiteX2" fmla="*/ 0 w 2992582"/>
              <a:gd name="connsiteY2" fmla="*/ 6857288 h 6857287"/>
              <a:gd name="connsiteX3" fmla="*/ 1878023 w 2992582"/>
              <a:gd name="connsiteY3" fmla="*/ 0 h 6857287"/>
              <a:gd name="connsiteX4" fmla="*/ 2992582 w 2992582"/>
              <a:gd name="connsiteY4" fmla="*/ 0 h 6857287"/>
              <a:gd name="connsiteX5" fmla="*/ 2992582 w 2992582"/>
              <a:gd name="connsiteY5" fmla="*/ 0 h 6857287"/>
              <a:gd name="connsiteX6" fmla="*/ 2992582 w 2992582"/>
              <a:gd name="connsiteY6" fmla="*/ 0 h 6857287"/>
              <a:gd name="connsiteX7" fmla="*/ 2992582 w 2992582"/>
              <a:gd name="connsiteY7" fmla="*/ 0 h 6857287"/>
              <a:gd name="connsiteX8" fmla="*/ 2992582 w 2992582"/>
              <a:gd name="connsiteY8" fmla="*/ 0 h 685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582" h="6857287">
                <a:moveTo>
                  <a:pt x="2992582" y="0"/>
                </a:moveTo>
                <a:lnTo>
                  <a:pt x="2989465" y="6857288"/>
                </a:lnTo>
                <a:lnTo>
                  <a:pt x="0" y="6857288"/>
                </a:lnTo>
                <a:lnTo>
                  <a:pt x="1878023" y="0"/>
                </a:lnTo>
                <a:lnTo>
                  <a:pt x="2992582" y="0"/>
                </a:lnTo>
                <a:lnTo>
                  <a:pt x="2992582" y="0"/>
                </a:lnTo>
                <a:lnTo>
                  <a:pt x="2992582" y="0"/>
                </a:lnTo>
                <a:lnTo>
                  <a:pt x="2992582" y="0"/>
                </a:lnTo>
                <a:lnTo>
                  <a:pt x="2992582" y="0"/>
                </a:lnTo>
                <a:close/>
              </a:path>
            </a:pathLst>
          </a:custGeom>
          <a:solidFill>
            <a:schemeClr val="accent2">
              <a:lumMod val="20000"/>
              <a:lumOff val="80000"/>
            </a:schemeClr>
          </a:solidFill>
          <a:ln w="8901" cap="flat">
            <a:noFill/>
            <a:prstDash val="solid"/>
            <a:miter/>
          </a:ln>
        </p:spPr>
        <p:txBody>
          <a:bodyPr rtlCol="0" anchor="ctr"/>
          <a:lstStyle/>
          <a:p>
            <a:endParaRPr lang="en-US"/>
          </a:p>
        </p:txBody>
      </p:sp>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p:spPr>
        <p:txBody>
          <a:bodyPr/>
          <a:lstStyle/>
          <a:p>
            <a:fld id="{3A98EE3D-8CD1-4C3F-BD1C-C98C9596463C}" type="slidenum">
              <a:rPr lang="en-US" smtClean="0"/>
              <a:pPr/>
              <a:t>‹#›</a:t>
            </a:fld>
            <a:endParaRPr lang="en-US"/>
          </a:p>
        </p:txBody>
      </p:sp>
      <p:cxnSp>
        <p:nvCxnSpPr>
          <p:cNvPr id="7" name="Straight Connector 6">
            <a:extLst>
              <a:ext uri="{FF2B5EF4-FFF2-40B4-BE49-F238E27FC236}">
                <a16:creationId xmlns:a16="http://schemas.microsoft.com/office/drawing/2014/main" id="{743DD1C3-F87D-01A0-538B-C6375630F6C4}"/>
              </a:ext>
              <a:ext uri="{C183D7F6-B498-43B3-948B-1728B52AA6E4}">
                <adec:decorative xmlns:adec="http://schemas.microsoft.com/office/drawing/2017/decorative" val="1"/>
              </a:ext>
            </a:extLst>
          </p:cNvPr>
          <p:cNvCxnSpPr>
            <a:cxnSpLocks noChangeAspect="1"/>
          </p:cNvCxnSpPr>
          <p:nvPr userDrawn="1"/>
        </p:nvCxnSpPr>
        <p:spPr>
          <a:xfrm rot="10800000" flipH="1">
            <a:off x="94030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pic>
        <p:nvPicPr>
          <p:cNvPr id="4" name="NCMEC logo watermark">
            <a:extLst>
              <a:ext uri="{FF2B5EF4-FFF2-40B4-BE49-F238E27FC236}">
                <a16:creationId xmlns:a16="http://schemas.microsoft.com/office/drawing/2014/main" id="{BDD54A3E-DCD6-84FC-49C6-12BBCD2FC34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spTree>
    <p:extLst>
      <p:ext uri="{BB962C8B-B14F-4D97-AF65-F5344CB8AC3E}">
        <p14:creationId xmlns:p14="http://schemas.microsoft.com/office/powerpoint/2010/main" val="117675407"/>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05DDA-EE99-F67C-F535-07E7FBC673C8}"/>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BC4E69E3-CD7C-9A0C-0AB6-D50F83195550}"/>
              </a:ext>
            </a:extLst>
          </p:cNvPr>
          <p:cNvSpPr>
            <a:spLocks noGrp="1"/>
          </p:cNvSpPr>
          <p:nvPr>
            <p:ph sz="half" idx="1"/>
          </p:nvPr>
        </p:nvSpPr>
        <p:spPr>
          <a:xfrm>
            <a:off x="796320" y="2123388"/>
            <a:ext cx="3964377" cy="4463061"/>
          </a:xfrm>
        </p:spPr>
        <p:txBody>
          <a:bodyPr/>
          <a:lstStyle>
            <a:lvl1pPr marL="0" indent="0">
              <a:buClrTx/>
              <a:buFont typeface="Arial" panose="020B0604020202020204" pitchFamily="34" charset="0"/>
              <a:buNone/>
              <a:defRPr/>
            </a:lvl1pPr>
            <a:lvl2pPr marL="384048" indent="-182880">
              <a:buFont typeface="Wingdings" panose="05000000000000000000" pitchFamily="2" charset="2"/>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Graphic 15">
            <a:extLst>
              <a:ext uri="{FF2B5EF4-FFF2-40B4-BE49-F238E27FC236}">
                <a16:creationId xmlns:a16="http://schemas.microsoft.com/office/drawing/2014/main" id="{2C9DE26E-E21E-E83E-D5F4-CEB496F6B5CC}"/>
              </a:ext>
              <a:ext uri="{C183D7F6-B498-43B3-948B-1728B52AA6E4}">
                <adec:decorative xmlns:adec="http://schemas.microsoft.com/office/drawing/2017/decorative" val="1"/>
              </a:ext>
            </a:extLst>
          </p:cNvPr>
          <p:cNvSpPr>
            <a:spLocks/>
          </p:cNvSpPr>
          <p:nvPr userDrawn="1"/>
        </p:nvSpPr>
        <p:spPr>
          <a:xfrm>
            <a:off x="9199418" y="357"/>
            <a:ext cx="2992582" cy="6857287"/>
          </a:xfrm>
          <a:custGeom>
            <a:avLst/>
            <a:gdLst>
              <a:gd name="connsiteX0" fmla="*/ 2992582 w 2992582"/>
              <a:gd name="connsiteY0" fmla="*/ 0 h 6857287"/>
              <a:gd name="connsiteX1" fmla="*/ 2989465 w 2992582"/>
              <a:gd name="connsiteY1" fmla="*/ 6857288 h 6857287"/>
              <a:gd name="connsiteX2" fmla="*/ 0 w 2992582"/>
              <a:gd name="connsiteY2" fmla="*/ 6857288 h 6857287"/>
              <a:gd name="connsiteX3" fmla="*/ 1878023 w 2992582"/>
              <a:gd name="connsiteY3" fmla="*/ 0 h 6857287"/>
              <a:gd name="connsiteX4" fmla="*/ 2992582 w 2992582"/>
              <a:gd name="connsiteY4" fmla="*/ 0 h 6857287"/>
              <a:gd name="connsiteX5" fmla="*/ 2992582 w 2992582"/>
              <a:gd name="connsiteY5" fmla="*/ 0 h 6857287"/>
              <a:gd name="connsiteX6" fmla="*/ 2992582 w 2992582"/>
              <a:gd name="connsiteY6" fmla="*/ 0 h 6857287"/>
              <a:gd name="connsiteX7" fmla="*/ 2992582 w 2992582"/>
              <a:gd name="connsiteY7" fmla="*/ 0 h 6857287"/>
              <a:gd name="connsiteX8" fmla="*/ 2992582 w 2992582"/>
              <a:gd name="connsiteY8" fmla="*/ 0 h 685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582" h="6857287">
                <a:moveTo>
                  <a:pt x="2992582" y="0"/>
                </a:moveTo>
                <a:lnTo>
                  <a:pt x="2989465" y="6857288"/>
                </a:lnTo>
                <a:lnTo>
                  <a:pt x="0" y="6857288"/>
                </a:lnTo>
                <a:lnTo>
                  <a:pt x="1878023" y="0"/>
                </a:lnTo>
                <a:lnTo>
                  <a:pt x="2992582" y="0"/>
                </a:lnTo>
                <a:lnTo>
                  <a:pt x="2992582" y="0"/>
                </a:lnTo>
                <a:lnTo>
                  <a:pt x="2992582" y="0"/>
                </a:lnTo>
                <a:lnTo>
                  <a:pt x="2992582" y="0"/>
                </a:lnTo>
                <a:lnTo>
                  <a:pt x="2992582" y="0"/>
                </a:lnTo>
                <a:close/>
              </a:path>
            </a:pathLst>
          </a:custGeom>
          <a:solidFill>
            <a:schemeClr val="accent2">
              <a:lumMod val="20000"/>
              <a:lumOff val="80000"/>
            </a:schemeClr>
          </a:solidFill>
          <a:ln w="8901" cap="flat">
            <a:noFill/>
            <a:prstDash val="solid"/>
            <a:miter/>
          </a:ln>
        </p:spPr>
        <p:txBody>
          <a:bodyPr rtlCol="0" anchor="ctr"/>
          <a:lstStyle/>
          <a:p>
            <a:endParaRPr lang="en-US"/>
          </a:p>
        </p:txBody>
      </p:sp>
      <p:sp>
        <p:nvSpPr>
          <p:cNvPr id="10" name="Content Placeholder 3">
            <a:extLst>
              <a:ext uri="{FF2B5EF4-FFF2-40B4-BE49-F238E27FC236}">
                <a16:creationId xmlns:a16="http://schemas.microsoft.com/office/drawing/2014/main" id="{FC694A58-F902-2E3B-FA27-88009C06F0B1}"/>
              </a:ext>
            </a:extLst>
          </p:cNvPr>
          <p:cNvSpPr>
            <a:spLocks noGrp="1"/>
          </p:cNvSpPr>
          <p:nvPr>
            <p:ph sz="half" idx="2"/>
          </p:nvPr>
        </p:nvSpPr>
        <p:spPr>
          <a:xfrm>
            <a:off x="5408222" y="2123388"/>
            <a:ext cx="3964377" cy="4463061"/>
          </a:xfrm>
        </p:spPr>
        <p:txBody>
          <a:bodyPr/>
          <a:lstStyle>
            <a:lvl1pPr marL="0" indent="0">
              <a:buClrTx/>
              <a:buFont typeface="Arial" panose="020B0604020202020204" pitchFamily="34" charset="0"/>
              <a:buNone/>
              <a:defRPr/>
            </a:lvl1pPr>
            <a:lvl2pPr marL="384048" indent="-182880">
              <a:buFont typeface="Wingdings" panose="05000000000000000000" pitchFamily="2" charset="2"/>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37C5EBD7-1B41-E13F-5DAC-B0F1344B38D7}"/>
              </a:ext>
              <a:ext uri="{C183D7F6-B498-43B3-948B-1728B52AA6E4}">
                <adec:decorative xmlns:adec="http://schemas.microsoft.com/office/drawing/2017/decorative" val="0"/>
              </a:ext>
            </a:extLst>
          </p:cNvPr>
          <p:cNvSpPr>
            <a:spLocks noGrp="1"/>
          </p:cNvSpPr>
          <p:nvPr>
            <p:ph type="sldNum" sz="quarter" idx="11"/>
          </p:nvPr>
        </p:nvSpPr>
        <p:spPr>
          <a:xfrm>
            <a:off x="11332459" y="6221324"/>
            <a:ext cx="617912" cy="365125"/>
          </a:xfrm>
        </p:spPr>
        <p:txBody>
          <a:bodyPr/>
          <a:lstStyle/>
          <a:p>
            <a:fld id="{3A98EE3D-8CD1-4C3F-BD1C-C98C9596463C}" type="slidenum">
              <a:rPr lang="en-US" smtClean="0"/>
              <a:pPr/>
              <a:t>‹#›</a:t>
            </a:fld>
            <a:endParaRPr lang="en-US"/>
          </a:p>
        </p:txBody>
      </p:sp>
      <p:cxnSp>
        <p:nvCxnSpPr>
          <p:cNvPr id="11" name="Straight Connector 10">
            <a:extLst>
              <a:ext uri="{FF2B5EF4-FFF2-40B4-BE49-F238E27FC236}">
                <a16:creationId xmlns:a16="http://schemas.microsoft.com/office/drawing/2014/main" id="{E787791C-AF8D-788F-D86E-CF6D19E694A5}"/>
              </a:ext>
              <a:ext uri="{C183D7F6-B498-43B3-948B-1728B52AA6E4}">
                <adec:decorative xmlns:adec="http://schemas.microsoft.com/office/drawing/2017/decorative" val="1"/>
              </a:ext>
            </a:extLst>
          </p:cNvPr>
          <p:cNvCxnSpPr>
            <a:cxnSpLocks noChangeAspect="1"/>
          </p:cNvCxnSpPr>
          <p:nvPr userDrawn="1"/>
        </p:nvCxnSpPr>
        <p:spPr>
          <a:xfrm rot="10800000" flipH="1">
            <a:off x="94030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pic>
        <p:nvPicPr>
          <p:cNvPr id="3" name="NCMEC logo watermark">
            <a:extLst>
              <a:ext uri="{FF2B5EF4-FFF2-40B4-BE49-F238E27FC236}">
                <a16:creationId xmlns:a16="http://schemas.microsoft.com/office/drawing/2014/main" id="{90F65752-6180-4EB1-A4BA-96C2F251F53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spTree>
    <p:extLst>
      <p:ext uri="{BB962C8B-B14F-4D97-AF65-F5344CB8AC3E}">
        <p14:creationId xmlns:p14="http://schemas.microsoft.com/office/powerpoint/2010/main" val="202671500"/>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404142"/>
                </a:solidFill>
                <a:latin typeface="Century Gothic"/>
                <a:cs typeface="Century Gothic"/>
              </a:defRPr>
            </a:lvl1pPr>
          </a:lstStyle>
          <a:p>
            <a:endParaRPr/>
          </a:p>
        </p:txBody>
      </p:sp>
      <p:sp>
        <p:nvSpPr>
          <p:cNvPr id="3" name="Holder 3"/>
          <p:cNvSpPr>
            <a:spLocks noGrp="1"/>
          </p:cNvSpPr>
          <p:nvPr>
            <p:ph sz="half" idx="2"/>
          </p:nvPr>
        </p:nvSpPr>
        <p:spPr>
          <a:xfrm>
            <a:off x="916939" y="1560909"/>
            <a:ext cx="3822700" cy="4140835"/>
          </a:xfrm>
          <a:prstGeom prst="rect">
            <a:avLst/>
          </a:prstGeom>
        </p:spPr>
        <p:txBody>
          <a:bodyPr wrap="square" lIns="0" tIns="0" rIns="0" bIns="0">
            <a:spAutoFit/>
          </a:bodyPr>
          <a:lstStyle>
            <a:lvl1pPr>
              <a:defRPr sz="2000" b="0" i="0">
                <a:solidFill>
                  <a:srgbClr val="404142"/>
                </a:solidFill>
                <a:latin typeface="Calibri"/>
                <a:cs typeface="Calibri"/>
              </a:defRPr>
            </a:lvl1pPr>
          </a:lstStyle>
          <a:p>
            <a:endParaRPr/>
          </a:p>
        </p:txBody>
      </p:sp>
      <p:sp>
        <p:nvSpPr>
          <p:cNvPr id="4" name="Holder 4"/>
          <p:cNvSpPr>
            <a:spLocks noGrp="1"/>
          </p:cNvSpPr>
          <p:nvPr>
            <p:ph sz="half" idx="3"/>
          </p:nvPr>
        </p:nvSpPr>
        <p:spPr>
          <a:xfrm>
            <a:off x="6477380" y="2146807"/>
            <a:ext cx="4245609" cy="4255770"/>
          </a:xfrm>
          <a:prstGeom prst="rect">
            <a:avLst/>
          </a:prstGeom>
        </p:spPr>
        <p:txBody>
          <a:bodyPr wrap="square" lIns="0" tIns="0" rIns="0" bIns="0">
            <a:spAutoFit/>
          </a:bodyPr>
          <a:lstStyle>
            <a:lvl1pPr>
              <a:defRPr sz="2400" b="0" i="0">
                <a:solidFill>
                  <a:srgbClr val="404142"/>
                </a:solidFill>
                <a:latin typeface="Calibri"/>
                <a:cs typeface="Calibri"/>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11/19/2025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4624592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Media Full">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8FC925-BE0A-5D99-679A-325252054DE1}"/>
              </a:ext>
            </a:extLst>
          </p:cNvPr>
          <p:cNvSpPr>
            <a:spLocks noGrp="1"/>
          </p:cNvSpPr>
          <p:nvPr>
            <p:ph type="title"/>
          </p:nvPr>
        </p:nvSpPr>
        <p:spPr/>
        <p:txBody>
          <a:bodyPr/>
          <a:lstStyle/>
          <a:p>
            <a:r>
              <a:rPr lang="en-US"/>
              <a:t>Click to edit Master title style</a:t>
            </a:r>
          </a:p>
        </p:txBody>
      </p:sp>
      <p:sp>
        <p:nvSpPr>
          <p:cNvPr id="2" name="Content Placeholder 8">
            <a:extLst>
              <a:ext uri="{FF2B5EF4-FFF2-40B4-BE49-F238E27FC236}">
                <a16:creationId xmlns:a16="http://schemas.microsoft.com/office/drawing/2014/main" id="{C85EE055-8218-B0F4-A6F1-49373D045D47}"/>
              </a:ext>
            </a:extLst>
          </p:cNvPr>
          <p:cNvSpPr>
            <a:spLocks noGrp="1"/>
          </p:cNvSpPr>
          <p:nvPr>
            <p:ph sz="quarter" idx="16" hasCustomPrompt="1"/>
          </p:nvPr>
        </p:nvSpPr>
        <p:spPr>
          <a:xfrm>
            <a:off x="798906" y="2111829"/>
            <a:ext cx="10536139" cy="4016828"/>
          </a:xfrm>
        </p:spPr>
        <p:txBody>
          <a:bodyPr anchor="ctr"/>
          <a:lstStyle>
            <a:lvl1pPr algn="ctr">
              <a:defRPr/>
            </a:lvl1pPr>
            <a:lvl2pPr algn="ctr">
              <a:defRPr/>
            </a:lvl2pPr>
            <a:lvl3pPr algn="ctr">
              <a:defRPr/>
            </a:lvl3pPr>
            <a:lvl4pPr algn="ctr">
              <a:defRPr/>
            </a:lvl4pPr>
            <a:lvl5pPr algn="ctr">
              <a:defRPr/>
            </a:lvl5pPr>
          </a:lstStyle>
          <a:p>
            <a:pPr lvl="0"/>
            <a:r>
              <a:rPr lang="en-US"/>
              <a:t>Insert Media</a:t>
            </a:r>
          </a:p>
        </p:txBody>
      </p:sp>
      <p:sp>
        <p:nvSpPr>
          <p:cNvPr id="4" name="Footer Placeholder 3">
            <a:extLst>
              <a:ext uri="{FF2B5EF4-FFF2-40B4-BE49-F238E27FC236}">
                <a16:creationId xmlns:a16="http://schemas.microsoft.com/office/drawing/2014/main" id="{AF670F05-70E2-4070-1C30-17013AF7A4AF}"/>
              </a:ext>
            </a:extLst>
          </p:cNvPr>
          <p:cNvSpPr>
            <a:spLocks noGrp="1"/>
          </p:cNvSpPr>
          <p:nvPr>
            <p:ph type="ftr" sz="quarter" idx="12"/>
          </p:nvPr>
        </p:nvSpPr>
        <p:spPr>
          <a:xfrm>
            <a:off x="796320" y="6221324"/>
            <a:ext cx="10536139" cy="365125"/>
          </a:xfrm>
        </p:spPr>
        <p:txBody>
          <a:bodyPr/>
          <a:lstStyle/>
          <a:p>
            <a:endParaRPr lang="en-US"/>
          </a:p>
        </p:txBody>
      </p:sp>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p:spPr>
        <p:txBody>
          <a:bodyPr/>
          <a:lstStyle/>
          <a:p>
            <a:fld id="{3A98EE3D-8CD1-4C3F-BD1C-C98C9596463C}" type="slidenum">
              <a:rPr lang="en-US" smtClean="0"/>
              <a:pPr/>
              <a:t>‹#›</a:t>
            </a:fld>
            <a:endParaRPr lang="en-US"/>
          </a:p>
        </p:txBody>
      </p:sp>
    </p:spTree>
    <p:extLst>
      <p:ext uri="{BB962C8B-B14F-4D97-AF65-F5344CB8AC3E}">
        <p14:creationId xmlns:p14="http://schemas.microsoft.com/office/powerpoint/2010/main" val="3374268841"/>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cSld name="1_Two Column Content 1">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172200" y="1298448"/>
            <a:ext cx="5181600" cy="48932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838200" y="228600"/>
            <a:ext cx="10515600" cy="914400"/>
          </a:xfrm>
        </p:spPr>
        <p:txBody>
          <a:bodyPr/>
          <a:lstStyle/>
          <a:p>
            <a:r>
              <a:rPr lang="en-US"/>
              <a:t>CLICK TO EDIT MASTER TITLE STYLE</a:t>
            </a:r>
          </a:p>
        </p:txBody>
      </p:sp>
      <p:sp>
        <p:nvSpPr>
          <p:cNvPr id="3" name="Content Placeholder 2"/>
          <p:cNvSpPr>
            <a:spLocks noGrp="1"/>
          </p:cNvSpPr>
          <p:nvPr>
            <p:ph sz="half" idx="1"/>
          </p:nvPr>
        </p:nvSpPr>
        <p:spPr>
          <a:xfrm>
            <a:off x="838200" y="1298448"/>
            <a:ext cx="5181600" cy="48932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p:cNvCxnSpPr/>
          <p:nvPr/>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759818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Case Example, Title- Dark">
    <p:spTree>
      <p:nvGrpSpPr>
        <p:cNvPr id="1" name=""/>
        <p:cNvGrpSpPr/>
        <p:nvPr/>
      </p:nvGrpSpPr>
      <p:grpSpPr>
        <a:xfrm>
          <a:off x="0" y="0"/>
          <a:ext cx="0" cy="0"/>
          <a:chOff x="0" y="0"/>
          <a:chExt cx="0" cy="0"/>
        </a:xfrm>
      </p:grpSpPr>
      <p:sp>
        <p:nvSpPr>
          <p:cNvPr id="14" name="Graphic 9">
            <a:extLst>
              <a:ext uri="{FF2B5EF4-FFF2-40B4-BE49-F238E27FC236}">
                <a16:creationId xmlns:a16="http://schemas.microsoft.com/office/drawing/2014/main" id="{637B6EA1-0280-D6AC-5B00-ACAA5551D0A8}"/>
              </a:ext>
            </a:extLst>
          </p:cNvPr>
          <p:cNvSpPr/>
          <p:nvPr userDrawn="1"/>
        </p:nvSpPr>
        <p:spPr>
          <a:xfrm>
            <a:off x="7172148" y="-1269"/>
            <a:ext cx="2992582" cy="6856734"/>
          </a:xfrm>
          <a:custGeom>
            <a:avLst/>
            <a:gdLst>
              <a:gd name="connsiteX0" fmla="*/ 2244852 w 2244851"/>
              <a:gd name="connsiteY0" fmla="*/ 5143500 h 5143500"/>
              <a:gd name="connsiteX1" fmla="*/ 0 w 2244851"/>
              <a:gd name="connsiteY1" fmla="*/ 5143500 h 5143500"/>
              <a:gd name="connsiteX2" fmla="*/ 1408748 w 2244851"/>
              <a:gd name="connsiteY2" fmla="*/ 0 h 5143500"/>
              <a:gd name="connsiteX3" fmla="*/ 2244852 w 2244851"/>
              <a:gd name="connsiteY3" fmla="*/ 0 h 5143500"/>
              <a:gd name="connsiteX4" fmla="*/ 2244852 w 2244851"/>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4851" h="5143500">
                <a:moveTo>
                  <a:pt x="2244852" y="5143500"/>
                </a:moveTo>
                <a:lnTo>
                  <a:pt x="0" y="5143500"/>
                </a:lnTo>
                <a:lnTo>
                  <a:pt x="1408748" y="0"/>
                </a:lnTo>
                <a:lnTo>
                  <a:pt x="2244852" y="0"/>
                </a:lnTo>
                <a:lnTo>
                  <a:pt x="2244852" y="5143500"/>
                </a:lnTo>
                <a:close/>
              </a:path>
            </a:pathLst>
          </a:custGeom>
          <a:solidFill>
            <a:schemeClr val="tx2"/>
          </a:solidFill>
          <a:ln w="9525" cap="flat">
            <a:noFill/>
            <a:prstDash val="solid"/>
            <a:miter/>
          </a:ln>
        </p:spPr>
        <p:txBody>
          <a:bodyPr rtlCol="0" anchor="ctr"/>
          <a:lstStyle/>
          <a:p>
            <a:endParaRPr lang="en-US"/>
          </a:p>
        </p:txBody>
      </p:sp>
      <p:sp>
        <p:nvSpPr>
          <p:cNvPr id="18" name="Rectangle 17">
            <a:extLst>
              <a:ext uri="{FF2B5EF4-FFF2-40B4-BE49-F238E27FC236}">
                <a16:creationId xmlns:a16="http://schemas.microsoft.com/office/drawing/2014/main" id="{D557D2D7-1BDA-A264-5DE0-0A2524066073}"/>
              </a:ext>
            </a:extLst>
          </p:cNvPr>
          <p:cNvSpPr/>
          <p:nvPr userDrawn="1"/>
        </p:nvSpPr>
        <p:spPr>
          <a:xfrm>
            <a:off x="9693420" y="-635"/>
            <a:ext cx="249858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3">
            <a:extLst>
              <a:ext uri="{FF2B5EF4-FFF2-40B4-BE49-F238E27FC236}">
                <a16:creationId xmlns:a16="http://schemas.microsoft.com/office/drawing/2014/main" id="{37C5EBD7-1B41-E13F-5DAC-B0F1344B38D7}"/>
              </a:ext>
            </a:extLst>
          </p:cNvPr>
          <p:cNvSpPr>
            <a:spLocks noGrp="1"/>
          </p:cNvSpPr>
          <p:nvPr userDrawn="1">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pic>
        <p:nvPicPr>
          <p:cNvPr id="7" name="NCMEC logo watermark">
            <a:extLst>
              <a:ext uri="{FF2B5EF4-FFF2-40B4-BE49-F238E27FC236}">
                <a16:creationId xmlns:a16="http://schemas.microsoft.com/office/drawing/2014/main" id="{B7E0BB53-915B-1147-42A9-DA9F6094DB8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cxnSp>
        <p:nvCxnSpPr>
          <p:cNvPr id="15" name="Straight Connector 14">
            <a:extLst>
              <a:ext uri="{FF2B5EF4-FFF2-40B4-BE49-F238E27FC236}">
                <a16:creationId xmlns:a16="http://schemas.microsoft.com/office/drawing/2014/main" id="{30CB83C4-891C-2394-7316-36857D14C65E}"/>
              </a:ext>
              <a:ext uri="{C183D7F6-B498-43B3-948B-1728B52AA6E4}">
                <adec:decorative xmlns:adec="http://schemas.microsoft.com/office/drawing/2017/decorative" val="1"/>
              </a:ext>
            </a:extLst>
          </p:cNvPr>
          <p:cNvCxnSpPr>
            <a:cxnSpLocks noChangeAspect="1"/>
          </p:cNvCxnSpPr>
          <p:nvPr userDrawn="1"/>
        </p:nvCxnSpPr>
        <p:spPr>
          <a:xfrm rot="10800000" flipH="1">
            <a:off x="7333266" y="45161"/>
            <a:ext cx="1874520" cy="685800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sp>
        <p:nvSpPr>
          <p:cNvPr id="16" name="Title 9">
            <a:extLst>
              <a:ext uri="{FF2B5EF4-FFF2-40B4-BE49-F238E27FC236}">
                <a16:creationId xmlns:a16="http://schemas.microsoft.com/office/drawing/2014/main" id="{FCF280FE-1EC7-129C-9EEA-E5E527E2E915}"/>
              </a:ext>
            </a:extLst>
          </p:cNvPr>
          <p:cNvSpPr txBox="1">
            <a:spLocks/>
          </p:cNvSpPr>
          <p:nvPr userDrawn="1"/>
        </p:nvSpPr>
        <p:spPr>
          <a:xfrm>
            <a:off x="8360229" y="3075238"/>
            <a:ext cx="3807296" cy="898325"/>
          </a:xfrm>
          <a:prstGeom prst="rect">
            <a:avLst/>
          </a:prstGeom>
        </p:spPr>
        <p:txBody>
          <a:bodyPr vert="horz" lIns="0" tIns="45720" rIns="0" bIns="45720" rtlCol="0" anchor="b">
            <a:normAutofit/>
          </a:bodyPr>
          <a:lstStyle>
            <a:lvl1pPr algn="l" defTabSz="914400" rtl="0" eaLnBrk="1" latinLnBrk="0" hangingPunct="1">
              <a:lnSpc>
                <a:spcPct val="100000"/>
              </a:lnSpc>
              <a:spcBef>
                <a:spcPct val="0"/>
              </a:spcBef>
              <a:buNone/>
              <a:defRPr lang="en-US" sz="2400" b="1" kern="1200" spc="0" baseline="0" dirty="0">
                <a:solidFill>
                  <a:schemeClr val="bg2">
                    <a:lumMod val="10000"/>
                  </a:schemeClr>
                </a:solidFill>
                <a:latin typeface="+mj-lt"/>
                <a:ea typeface="+mj-ea"/>
                <a:cs typeface="+mj-cs"/>
              </a:defRPr>
            </a:lvl1pPr>
          </a:lstStyle>
          <a:p>
            <a:pPr algn="l"/>
            <a:r>
              <a:rPr lang="en-US" sz="4000" b="1" i="0">
                <a:solidFill>
                  <a:schemeClr val="bg1"/>
                </a:solidFill>
              </a:rPr>
              <a:t>CASE EXAMPLE</a:t>
            </a:r>
          </a:p>
        </p:txBody>
      </p:sp>
      <p:sp>
        <p:nvSpPr>
          <p:cNvPr id="17" name="Text Placeholder 12">
            <a:extLst>
              <a:ext uri="{FF2B5EF4-FFF2-40B4-BE49-F238E27FC236}">
                <a16:creationId xmlns:a16="http://schemas.microsoft.com/office/drawing/2014/main" id="{FE517DCB-82DD-42F9-6A71-C8052CA0D1CD}"/>
              </a:ext>
            </a:extLst>
          </p:cNvPr>
          <p:cNvSpPr>
            <a:spLocks noGrp="1"/>
          </p:cNvSpPr>
          <p:nvPr userDrawn="1">
            <p:ph type="body" sz="quarter" idx="16" hasCustomPrompt="1"/>
          </p:nvPr>
        </p:nvSpPr>
        <p:spPr>
          <a:xfrm>
            <a:off x="1726958" y="3101361"/>
            <a:ext cx="4995377" cy="898325"/>
          </a:xfrm>
        </p:spPr>
        <p:txBody>
          <a:bodyPr>
            <a:noAutofit/>
          </a:bodyPr>
          <a:lstStyle>
            <a:lvl1pPr algn="r">
              <a:defRPr sz="5400" i="1">
                <a:solidFill>
                  <a:schemeClr val="tx2"/>
                </a:solidFill>
              </a:defRPr>
            </a:lvl1pPr>
          </a:lstStyle>
          <a:p>
            <a:pPr lvl="0"/>
            <a:r>
              <a:rPr lang="en-US"/>
              <a:t>“PSEUDONYM”</a:t>
            </a:r>
          </a:p>
        </p:txBody>
      </p:sp>
    </p:spTree>
    <p:extLst>
      <p:ext uri="{BB962C8B-B14F-4D97-AF65-F5344CB8AC3E}">
        <p14:creationId xmlns:p14="http://schemas.microsoft.com/office/powerpoint/2010/main" val="1420700813"/>
      </p:ext>
    </p:extLst>
  </p:cSld>
  <p:clrMapOvr>
    <a:masterClrMapping/>
  </p:clrMapOvr>
  <p:extLst>
    <p:ext uri="{DCECCB84-F9BA-43D5-87BE-67443E8EF086}">
      <p15:sldGuideLst xmlns:p15="http://schemas.microsoft.com/office/powerpoint/2012/main"/>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_Case Example, Dark">
    <p:spTree>
      <p:nvGrpSpPr>
        <p:cNvPr id="1" name=""/>
        <p:cNvGrpSpPr/>
        <p:nvPr/>
      </p:nvGrpSpPr>
      <p:grpSpPr>
        <a:xfrm>
          <a:off x="0" y="0"/>
          <a:ext cx="0" cy="0"/>
          <a:chOff x="0" y="0"/>
          <a:chExt cx="0" cy="0"/>
        </a:xfrm>
      </p:grpSpPr>
      <p:sp>
        <p:nvSpPr>
          <p:cNvPr id="2" name="Graphic 9">
            <a:extLst>
              <a:ext uri="{FF2B5EF4-FFF2-40B4-BE49-F238E27FC236}">
                <a16:creationId xmlns:a16="http://schemas.microsoft.com/office/drawing/2014/main" id="{8141B3DE-F0A6-6A6B-4E94-5908FF876268}"/>
              </a:ext>
            </a:extLst>
          </p:cNvPr>
          <p:cNvSpPr/>
          <p:nvPr userDrawn="1"/>
        </p:nvSpPr>
        <p:spPr>
          <a:xfrm>
            <a:off x="9199418" y="0"/>
            <a:ext cx="2992582" cy="6856734"/>
          </a:xfrm>
          <a:custGeom>
            <a:avLst/>
            <a:gdLst>
              <a:gd name="connsiteX0" fmla="*/ 2244852 w 2244851"/>
              <a:gd name="connsiteY0" fmla="*/ 5143500 h 5143500"/>
              <a:gd name="connsiteX1" fmla="*/ 0 w 2244851"/>
              <a:gd name="connsiteY1" fmla="*/ 5143500 h 5143500"/>
              <a:gd name="connsiteX2" fmla="*/ 1408748 w 2244851"/>
              <a:gd name="connsiteY2" fmla="*/ 0 h 5143500"/>
              <a:gd name="connsiteX3" fmla="*/ 2244852 w 2244851"/>
              <a:gd name="connsiteY3" fmla="*/ 0 h 5143500"/>
              <a:gd name="connsiteX4" fmla="*/ 2244852 w 2244851"/>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4851" h="5143500">
                <a:moveTo>
                  <a:pt x="2244852" y="5143500"/>
                </a:moveTo>
                <a:lnTo>
                  <a:pt x="0" y="5143500"/>
                </a:lnTo>
                <a:lnTo>
                  <a:pt x="1408748" y="0"/>
                </a:lnTo>
                <a:lnTo>
                  <a:pt x="2244852" y="0"/>
                </a:lnTo>
                <a:lnTo>
                  <a:pt x="2244852" y="5143500"/>
                </a:lnTo>
                <a:close/>
              </a:path>
            </a:pathLst>
          </a:custGeom>
          <a:solidFill>
            <a:schemeClr val="tx2"/>
          </a:solidFill>
          <a:ln w="9525" cap="flat">
            <a:noFill/>
            <a:prstDash val="solid"/>
            <a:miter/>
          </a:ln>
        </p:spPr>
        <p:txBody>
          <a:bodyPr rtlCol="0" anchor="ctr"/>
          <a:lstStyle/>
          <a:p>
            <a:endParaRPr lang="en-US"/>
          </a:p>
        </p:txBody>
      </p:sp>
      <p:cxnSp>
        <p:nvCxnSpPr>
          <p:cNvPr id="11" name="Straight Connector 10">
            <a:extLst>
              <a:ext uri="{FF2B5EF4-FFF2-40B4-BE49-F238E27FC236}">
                <a16:creationId xmlns:a16="http://schemas.microsoft.com/office/drawing/2014/main" id="{E787791C-AF8D-788F-D86E-CF6D19E694A5}"/>
              </a:ext>
              <a:ext uri="{C183D7F6-B498-43B3-948B-1728B52AA6E4}">
                <adec:decorative xmlns:adec="http://schemas.microsoft.com/office/drawing/2017/decorative" val="1"/>
              </a:ext>
            </a:extLst>
          </p:cNvPr>
          <p:cNvCxnSpPr>
            <a:cxnSpLocks noChangeAspect="1"/>
          </p:cNvCxnSpPr>
          <p:nvPr userDrawn="1"/>
        </p:nvCxnSpPr>
        <p:spPr>
          <a:xfrm rot="10800000" flipH="1">
            <a:off x="9403080" y="0"/>
            <a:ext cx="1874520" cy="685800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 name="NCMEC logo watermark">
            <a:extLst>
              <a:ext uri="{FF2B5EF4-FFF2-40B4-BE49-F238E27FC236}">
                <a16:creationId xmlns:a16="http://schemas.microsoft.com/office/drawing/2014/main" id="{B7E0BB53-915B-1147-42A9-DA9F6094DB8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sp>
        <p:nvSpPr>
          <p:cNvPr id="8" name="Title 9">
            <a:extLst>
              <a:ext uri="{FF2B5EF4-FFF2-40B4-BE49-F238E27FC236}">
                <a16:creationId xmlns:a16="http://schemas.microsoft.com/office/drawing/2014/main" id="{0BCDB0AC-AFF7-6D8E-9007-65668B0A0C83}"/>
              </a:ext>
            </a:extLst>
          </p:cNvPr>
          <p:cNvSpPr txBox="1">
            <a:spLocks/>
          </p:cNvSpPr>
          <p:nvPr userDrawn="1"/>
        </p:nvSpPr>
        <p:spPr>
          <a:xfrm>
            <a:off x="9615305" y="6220968"/>
            <a:ext cx="2576695" cy="591871"/>
          </a:xfrm>
          <a:prstGeom prst="rect">
            <a:avLst/>
          </a:prstGeom>
        </p:spPr>
        <p:txBody>
          <a:bodyPr vert="horz" lIns="0" tIns="45720" rIns="0" bIns="45720" rtlCol="0" anchor="b">
            <a:normAutofit/>
          </a:bodyPr>
          <a:lstStyle>
            <a:lvl1pPr algn="l" defTabSz="914400" rtl="0" eaLnBrk="1" latinLnBrk="0" hangingPunct="1">
              <a:lnSpc>
                <a:spcPct val="100000"/>
              </a:lnSpc>
              <a:spcBef>
                <a:spcPct val="0"/>
              </a:spcBef>
              <a:buNone/>
              <a:defRPr lang="en-US" sz="2400" b="1" kern="1200" spc="0" baseline="0" dirty="0">
                <a:solidFill>
                  <a:schemeClr val="bg2">
                    <a:lumMod val="10000"/>
                  </a:schemeClr>
                </a:solidFill>
                <a:latin typeface="+mj-lt"/>
                <a:ea typeface="+mj-ea"/>
                <a:cs typeface="+mj-cs"/>
              </a:defRPr>
            </a:lvl1pPr>
          </a:lstStyle>
          <a:p>
            <a:pPr algn="l"/>
            <a:r>
              <a:rPr lang="en-US" sz="2600" b="1" i="0">
                <a:solidFill>
                  <a:schemeClr val="bg1"/>
                </a:solidFill>
              </a:rPr>
              <a:t>CASE EXAMPLE</a:t>
            </a:r>
          </a:p>
        </p:txBody>
      </p:sp>
      <p:sp>
        <p:nvSpPr>
          <p:cNvPr id="12" name="Text Placeholder 12">
            <a:extLst>
              <a:ext uri="{FF2B5EF4-FFF2-40B4-BE49-F238E27FC236}">
                <a16:creationId xmlns:a16="http://schemas.microsoft.com/office/drawing/2014/main" id="{E5820BE5-F705-7A24-9DA5-1727E0BDE46E}"/>
              </a:ext>
            </a:extLst>
          </p:cNvPr>
          <p:cNvSpPr>
            <a:spLocks noGrp="1"/>
          </p:cNvSpPr>
          <p:nvPr>
            <p:ph type="body" sz="quarter" idx="16" hasCustomPrompt="1"/>
          </p:nvPr>
        </p:nvSpPr>
        <p:spPr>
          <a:xfrm>
            <a:off x="6528619" y="6341351"/>
            <a:ext cx="2445905" cy="471488"/>
          </a:xfrm>
        </p:spPr>
        <p:txBody>
          <a:bodyPr>
            <a:noAutofit/>
          </a:bodyPr>
          <a:lstStyle>
            <a:lvl1pPr algn="r">
              <a:defRPr sz="2600" i="1">
                <a:solidFill>
                  <a:schemeClr val="tx2"/>
                </a:solidFill>
              </a:defRPr>
            </a:lvl1pPr>
          </a:lstStyle>
          <a:p>
            <a:pPr lvl="0"/>
            <a:r>
              <a:rPr lang="en-US"/>
              <a:t>“PSEUDONYM”</a:t>
            </a:r>
          </a:p>
        </p:txBody>
      </p:sp>
      <p:sp>
        <p:nvSpPr>
          <p:cNvPr id="3" name="Title 1">
            <a:extLst>
              <a:ext uri="{FF2B5EF4-FFF2-40B4-BE49-F238E27FC236}">
                <a16:creationId xmlns:a16="http://schemas.microsoft.com/office/drawing/2014/main" id="{8D6946AA-0B2D-6F16-D4E8-2756AD6D33A1}"/>
              </a:ext>
            </a:extLst>
          </p:cNvPr>
          <p:cNvSpPr>
            <a:spLocks noGrp="1"/>
          </p:cNvSpPr>
          <p:nvPr>
            <p:ph type="title"/>
          </p:nvPr>
        </p:nvSpPr>
        <p:spPr>
          <a:xfrm>
            <a:off x="800347" y="300145"/>
            <a:ext cx="9692640" cy="1450757"/>
          </a:xfrm>
        </p:spPr>
        <p:txBody>
          <a:bodyPr/>
          <a:lstStyle/>
          <a:p>
            <a:r>
              <a:rPr lang="en-US"/>
              <a:t>Click to edit Master title style</a:t>
            </a:r>
          </a:p>
        </p:txBody>
      </p:sp>
      <p:sp>
        <p:nvSpPr>
          <p:cNvPr id="4" name="Content Placeholder 2">
            <a:extLst>
              <a:ext uri="{FF2B5EF4-FFF2-40B4-BE49-F238E27FC236}">
                <a16:creationId xmlns:a16="http://schemas.microsoft.com/office/drawing/2014/main" id="{917A2ED7-428C-ADAA-FBE7-EE3BBED4B8E4}"/>
              </a:ext>
            </a:extLst>
          </p:cNvPr>
          <p:cNvSpPr>
            <a:spLocks noGrp="1"/>
          </p:cNvSpPr>
          <p:nvPr>
            <p:ph sz="half" idx="1"/>
          </p:nvPr>
        </p:nvSpPr>
        <p:spPr>
          <a:xfrm>
            <a:off x="796320" y="2123389"/>
            <a:ext cx="3964377" cy="4097580"/>
          </a:xfrm>
        </p:spPr>
        <p:txBody>
          <a:bodyPr/>
          <a:lstStyle>
            <a:lvl1pPr marL="0" indent="0">
              <a:buClrTx/>
              <a:buFont typeface="Arial" panose="020B0604020202020204" pitchFamily="34" charset="0"/>
              <a:buNone/>
              <a:defRPr/>
            </a:lvl1pPr>
            <a:lvl2pPr marL="384048" indent="-182880">
              <a:buFont typeface="Wingdings" panose="05000000000000000000" pitchFamily="2" charset="2"/>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FC0F6675-67F9-8654-B17E-43C36FA900DD}"/>
              </a:ext>
            </a:extLst>
          </p:cNvPr>
          <p:cNvSpPr>
            <a:spLocks noGrp="1"/>
          </p:cNvSpPr>
          <p:nvPr>
            <p:ph sz="half" idx="2"/>
          </p:nvPr>
        </p:nvSpPr>
        <p:spPr>
          <a:xfrm>
            <a:off x="5408222" y="2123389"/>
            <a:ext cx="3964377" cy="4097580"/>
          </a:xfrm>
        </p:spPr>
        <p:txBody>
          <a:bodyPr/>
          <a:lstStyle>
            <a:lvl1pPr marL="0" indent="0">
              <a:buClrTx/>
              <a:buFont typeface="Arial" panose="020B0604020202020204" pitchFamily="34" charset="0"/>
              <a:buNone/>
              <a:defRPr/>
            </a:lvl1pPr>
            <a:lvl2pPr marL="384048" indent="-182880">
              <a:buFont typeface="Wingdings" panose="05000000000000000000" pitchFamily="2" charset="2"/>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9293713"/>
      </p:ext>
    </p:extLst>
  </p:cSld>
  <p:clrMapOvr>
    <a:masterClrMapping/>
  </p:clrMapOvr>
  <p:extLst>
    <p:ext uri="{DCECCB84-F9BA-43D5-87BE-67443E8EF086}">
      <p15:sldGuideLst xmlns:p15="http://schemas.microsoft.com/office/powerpoint/2012/main"/>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Case Example, Dark">
    <p:spTree>
      <p:nvGrpSpPr>
        <p:cNvPr id="1" name=""/>
        <p:cNvGrpSpPr/>
        <p:nvPr/>
      </p:nvGrpSpPr>
      <p:grpSpPr>
        <a:xfrm>
          <a:off x="0" y="0"/>
          <a:ext cx="0" cy="0"/>
          <a:chOff x="0" y="0"/>
          <a:chExt cx="0" cy="0"/>
        </a:xfrm>
      </p:grpSpPr>
      <p:sp>
        <p:nvSpPr>
          <p:cNvPr id="2" name="Graphic 9">
            <a:extLst>
              <a:ext uri="{FF2B5EF4-FFF2-40B4-BE49-F238E27FC236}">
                <a16:creationId xmlns:a16="http://schemas.microsoft.com/office/drawing/2014/main" id="{8141B3DE-F0A6-6A6B-4E94-5908FF876268}"/>
              </a:ext>
            </a:extLst>
          </p:cNvPr>
          <p:cNvSpPr/>
          <p:nvPr userDrawn="1"/>
        </p:nvSpPr>
        <p:spPr>
          <a:xfrm>
            <a:off x="9199418" y="0"/>
            <a:ext cx="2992582" cy="6856734"/>
          </a:xfrm>
          <a:custGeom>
            <a:avLst/>
            <a:gdLst>
              <a:gd name="connsiteX0" fmla="*/ 2244852 w 2244851"/>
              <a:gd name="connsiteY0" fmla="*/ 5143500 h 5143500"/>
              <a:gd name="connsiteX1" fmla="*/ 0 w 2244851"/>
              <a:gd name="connsiteY1" fmla="*/ 5143500 h 5143500"/>
              <a:gd name="connsiteX2" fmla="*/ 1408748 w 2244851"/>
              <a:gd name="connsiteY2" fmla="*/ 0 h 5143500"/>
              <a:gd name="connsiteX3" fmla="*/ 2244852 w 2244851"/>
              <a:gd name="connsiteY3" fmla="*/ 0 h 5143500"/>
              <a:gd name="connsiteX4" fmla="*/ 2244852 w 2244851"/>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4851" h="5143500">
                <a:moveTo>
                  <a:pt x="2244852" y="5143500"/>
                </a:moveTo>
                <a:lnTo>
                  <a:pt x="0" y="5143500"/>
                </a:lnTo>
                <a:lnTo>
                  <a:pt x="1408748" y="0"/>
                </a:lnTo>
                <a:lnTo>
                  <a:pt x="2244852" y="0"/>
                </a:lnTo>
                <a:lnTo>
                  <a:pt x="2244852" y="5143500"/>
                </a:lnTo>
                <a:close/>
              </a:path>
            </a:pathLst>
          </a:custGeom>
          <a:solidFill>
            <a:schemeClr val="tx2"/>
          </a:solidFill>
          <a:ln w="9525" cap="flat">
            <a:noFill/>
            <a:prstDash val="solid"/>
            <a:miter/>
          </a:ln>
        </p:spPr>
        <p:txBody>
          <a:bodyPr rtlCol="0" anchor="ctr"/>
          <a:lstStyle/>
          <a:p>
            <a:endParaRPr lang="en-US"/>
          </a:p>
        </p:txBody>
      </p:sp>
      <p:sp>
        <p:nvSpPr>
          <p:cNvPr id="9" name="Content Placeholder 8">
            <a:extLst>
              <a:ext uri="{FF2B5EF4-FFF2-40B4-BE49-F238E27FC236}">
                <a16:creationId xmlns:a16="http://schemas.microsoft.com/office/drawing/2014/main" id="{5C0519A6-A65B-544B-D645-FE819F445F04}"/>
              </a:ext>
            </a:extLst>
          </p:cNvPr>
          <p:cNvSpPr>
            <a:spLocks noGrp="1"/>
          </p:cNvSpPr>
          <p:nvPr>
            <p:ph sz="quarter" idx="15" hasCustomPrompt="1"/>
          </p:nvPr>
        </p:nvSpPr>
        <p:spPr>
          <a:xfrm>
            <a:off x="794658" y="637311"/>
            <a:ext cx="8503920" cy="5583657"/>
          </a:xfrm>
        </p:spPr>
        <p:txBody>
          <a:bodyPr anchor="ctr"/>
          <a:lstStyle>
            <a:lvl1pPr algn="ctr">
              <a:defRPr/>
            </a:lvl1pPr>
            <a:lvl2pPr algn="ctr">
              <a:defRPr/>
            </a:lvl2pPr>
            <a:lvl3pPr algn="ctr">
              <a:defRPr/>
            </a:lvl3pPr>
            <a:lvl4pPr algn="ctr">
              <a:defRPr/>
            </a:lvl4pPr>
            <a:lvl5pPr algn="ctr">
              <a:defRPr/>
            </a:lvl5pPr>
          </a:lstStyle>
          <a:p>
            <a:pPr lvl="0"/>
            <a:r>
              <a:rPr lang="en-US"/>
              <a:t>Insert Media</a:t>
            </a:r>
          </a:p>
        </p:txBody>
      </p:sp>
      <p:cxnSp>
        <p:nvCxnSpPr>
          <p:cNvPr id="11" name="Straight Connector 10">
            <a:extLst>
              <a:ext uri="{FF2B5EF4-FFF2-40B4-BE49-F238E27FC236}">
                <a16:creationId xmlns:a16="http://schemas.microsoft.com/office/drawing/2014/main" id="{E787791C-AF8D-788F-D86E-CF6D19E694A5}"/>
              </a:ext>
              <a:ext uri="{C183D7F6-B498-43B3-948B-1728B52AA6E4}">
                <adec:decorative xmlns:adec="http://schemas.microsoft.com/office/drawing/2017/decorative" val="1"/>
              </a:ext>
            </a:extLst>
          </p:cNvPr>
          <p:cNvCxnSpPr>
            <a:cxnSpLocks noChangeAspect="1"/>
          </p:cNvCxnSpPr>
          <p:nvPr userDrawn="1"/>
        </p:nvCxnSpPr>
        <p:spPr>
          <a:xfrm rot="10800000" flipH="1">
            <a:off x="9403080" y="0"/>
            <a:ext cx="1874520" cy="685800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 name="NCMEC logo watermark">
            <a:extLst>
              <a:ext uri="{FF2B5EF4-FFF2-40B4-BE49-F238E27FC236}">
                <a16:creationId xmlns:a16="http://schemas.microsoft.com/office/drawing/2014/main" id="{B7E0BB53-915B-1147-42A9-DA9F6094DB8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sp>
        <p:nvSpPr>
          <p:cNvPr id="8" name="Title 9">
            <a:extLst>
              <a:ext uri="{FF2B5EF4-FFF2-40B4-BE49-F238E27FC236}">
                <a16:creationId xmlns:a16="http://schemas.microsoft.com/office/drawing/2014/main" id="{0BCDB0AC-AFF7-6D8E-9007-65668B0A0C83}"/>
              </a:ext>
            </a:extLst>
          </p:cNvPr>
          <p:cNvSpPr txBox="1">
            <a:spLocks/>
          </p:cNvSpPr>
          <p:nvPr userDrawn="1"/>
        </p:nvSpPr>
        <p:spPr>
          <a:xfrm>
            <a:off x="9615305" y="6220968"/>
            <a:ext cx="2576695" cy="591871"/>
          </a:xfrm>
          <a:prstGeom prst="rect">
            <a:avLst/>
          </a:prstGeom>
        </p:spPr>
        <p:txBody>
          <a:bodyPr vert="horz" lIns="0" tIns="45720" rIns="0" bIns="45720" rtlCol="0" anchor="b">
            <a:normAutofit/>
          </a:bodyPr>
          <a:lstStyle>
            <a:lvl1pPr algn="l" defTabSz="914400" rtl="0" eaLnBrk="1" latinLnBrk="0" hangingPunct="1">
              <a:lnSpc>
                <a:spcPct val="100000"/>
              </a:lnSpc>
              <a:spcBef>
                <a:spcPct val="0"/>
              </a:spcBef>
              <a:buNone/>
              <a:defRPr lang="en-US" sz="2400" b="1" kern="1200" spc="0" baseline="0" dirty="0">
                <a:solidFill>
                  <a:schemeClr val="bg2">
                    <a:lumMod val="10000"/>
                  </a:schemeClr>
                </a:solidFill>
                <a:latin typeface="+mj-lt"/>
                <a:ea typeface="+mj-ea"/>
                <a:cs typeface="+mj-cs"/>
              </a:defRPr>
            </a:lvl1pPr>
          </a:lstStyle>
          <a:p>
            <a:pPr algn="l"/>
            <a:r>
              <a:rPr lang="en-US" sz="2600" b="1" i="0">
                <a:solidFill>
                  <a:schemeClr val="bg1"/>
                </a:solidFill>
              </a:rPr>
              <a:t>CASE EXAMPLE</a:t>
            </a:r>
          </a:p>
        </p:txBody>
      </p:sp>
      <p:sp>
        <p:nvSpPr>
          <p:cNvPr id="12" name="Text Placeholder 12">
            <a:extLst>
              <a:ext uri="{FF2B5EF4-FFF2-40B4-BE49-F238E27FC236}">
                <a16:creationId xmlns:a16="http://schemas.microsoft.com/office/drawing/2014/main" id="{E5820BE5-F705-7A24-9DA5-1727E0BDE46E}"/>
              </a:ext>
            </a:extLst>
          </p:cNvPr>
          <p:cNvSpPr>
            <a:spLocks noGrp="1"/>
          </p:cNvSpPr>
          <p:nvPr>
            <p:ph type="body" sz="quarter" idx="16" hasCustomPrompt="1"/>
          </p:nvPr>
        </p:nvSpPr>
        <p:spPr>
          <a:xfrm>
            <a:off x="6528619" y="6341351"/>
            <a:ext cx="2445905" cy="471488"/>
          </a:xfrm>
        </p:spPr>
        <p:txBody>
          <a:bodyPr>
            <a:noAutofit/>
          </a:bodyPr>
          <a:lstStyle>
            <a:lvl1pPr algn="r">
              <a:defRPr sz="2600" i="1">
                <a:solidFill>
                  <a:schemeClr val="tx2"/>
                </a:solidFill>
              </a:defRPr>
            </a:lvl1pPr>
          </a:lstStyle>
          <a:p>
            <a:pPr lvl="0"/>
            <a:r>
              <a:rPr lang="en-US"/>
              <a:t>“PSEUDONYM”</a:t>
            </a:r>
          </a:p>
        </p:txBody>
      </p:sp>
    </p:spTree>
    <p:extLst>
      <p:ext uri="{BB962C8B-B14F-4D97-AF65-F5344CB8AC3E}">
        <p14:creationId xmlns:p14="http://schemas.microsoft.com/office/powerpoint/2010/main" val="2325013612"/>
      </p:ext>
    </p:extLst>
  </p:cSld>
  <p:clrMapOvr>
    <a:masterClrMapping/>
  </p:clrMapOvr>
  <p:extLst>
    <p:ext uri="{DCECCB84-F9BA-43D5-87BE-67443E8EF086}">
      <p15:sldGuideLst xmlns:p15="http://schemas.microsoft.com/office/powerpoint/2012/main"/>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cSld name="3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1790" y="1110111"/>
            <a:ext cx="10515600" cy="1971025"/>
          </a:xfrm>
          <a:noFill/>
        </p:spPr>
        <p:txBody>
          <a:bodyPr anchor="b">
            <a:normAutofit/>
          </a:bodyPr>
          <a:lstStyle>
            <a:lvl1pPr algn="ctr">
              <a:defRPr sz="3800">
                <a:solidFill>
                  <a:schemeClr val="accent2"/>
                </a:solidFill>
              </a:defRPr>
            </a:lvl1pPr>
          </a:lstStyle>
          <a:p>
            <a:r>
              <a:rPr lang="en-US"/>
              <a:t>CLICK TO EDIT MASTER TITLE STYLE</a:t>
            </a:r>
          </a:p>
        </p:txBody>
      </p:sp>
      <p:sp>
        <p:nvSpPr>
          <p:cNvPr id="3" name="Text Placeholder 2"/>
          <p:cNvSpPr>
            <a:spLocks noGrp="1"/>
          </p:cNvSpPr>
          <p:nvPr>
            <p:ph type="body" idx="1"/>
          </p:nvPr>
        </p:nvSpPr>
        <p:spPr>
          <a:xfrm>
            <a:off x="841790" y="3200405"/>
            <a:ext cx="10515600" cy="2812772"/>
          </a:xfrm>
        </p:spPr>
        <p:txBody>
          <a:bodyPr>
            <a:normAutofit/>
          </a:bodyPr>
          <a:lstStyle>
            <a:lvl1pPr marL="0" indent="0" algn="ctr">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934955034"/>
      </p:ext>
    </p:extLst>
  </p:cSld>
  <p:clrMapOvr>
    <a:masterClrMapping/>
  </p:clrMapOvr>
  <p:extLst>
    <p:ext uri="{DCECCB84-F9BA-43D5-87BE-67443E8EF086}">
      <p15:sldGuideLst xmlns:p15="http://schemas.microsoft.com/office/powerpoint/2012/main"/>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p:cSld name="Blank (no logo)">
    <p:bg>
      <p:bgPr>
        <a:solidFill>
          <a:schemeClr val="bg1">
            <a:lumMod val="95000"/>
          </a:schemeClr>
        </a:solidFill>
        <a:effectLst/>
      </p:bgPr>
    </p:bg>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7796672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Content Image, Blu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4971C5-1E6C-DB30-21F0-DEA2C430E5D3}"/>
              </a:ext>
            </a:extLst>
          </p:cNvPr>
          <p:cNvSpPr>
            <a:spLocks noGrp="1"/>
          </p:cNvSpPr>
          <p:nvPr>
            <p:ph type="title"/>
          </p:nvPr>
        </p:nvSpPr>
        <p:spPr>
          <a:xfrm>
            <a:off x="794658" y="286603"/>
            <a:ext cx="7589520" cy="1450757"/>
          </a:xfrm>
        </p:spPr>
        <p:txBody>
          <a:bodyPr rIns="0"/>
          <a:lstStyle/>
          <a:p>
            <a:r>
              <a:rPr lang="en-US"/>
              <a:t>Click to edit Master title style</a:t>
            </a:r>
          </a:p>
        </p:txBody>
      </p:sp>
      <p:sp>
        <p:nvSpPr>
          <p:cNvPr id="4" name="Picture Placeholder 3">
            <a:extLst>
              <a:ext uri="{FF2B5EF4-FFF2-40B4-BE49-F238E27FC236}">
                <a16:creationId xmlns:a16="http://schemas.microsoft.com/office/drawing/2014/main" id="{54CDE3A7-C7B4-1D17-FB93-B791DDE6CCBD}"/>
              </a:ext>
              <a:ext uri="{C183D7F6-B498-43B3-948B-1728B52AA6E4}">
                <adec:decorative xmlns:adec="http://schemas.microsoft.com/office/drawing/2017/decorative" val="1"/>
              </a:ext>
            </a:extLst>
          </p:cNvPr>
          <p:cNvSpPr>
            <a:spLocks noGrp="1"/>
          </p:cNvSpPr>
          <p:nvPr>
            <p:ph type="pic" sz="quarter" idx="17" hasCustomPrompt="1"/>
          </p:nvPr>
        </p:nvSpPr>
        <p:spPr>
          <a:xfrm>
            <a:off x="7164388" y="0"/>
            <a:ext cx="5027612" cy="6858000"/>
          </a:xfrm>
          <a:custGeom>
            <a:avLst/>
            <a:gdLst>
              <a:gd name="connsiteX0" fmla="*/ 1866262 w 5027612"/>
              <a:gd name="connsiteY0" fmla="*/ 0 h 6858000"/>
              <a:gd name="connsiteX1" fmla="*/ 5027612 w 5027612"/>
              <a:gd name="connsiteY1" fmla="*/ 0 h 6858000"/>
              <a:gd name="connsiteX2" fmla="*/ 5027612 w 5027612"/>
              <a:gd name="connsiteY2" fmla="*/ 6858000 h 6858000"/>
              <a:gd name="connsiteX3" fmla="*/ 0 w 5027612"/>
              <a:gd name="connsiteY3" fmla="*/ 6858000 h 6858000"/>
              <a:gd name="connsiteX4" fmla="*/ 0 w 5027612"/>
              <a:gd name="connsiteY4" fmla="*/ 685521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12" h="6858000">
                <a:moveTo>
                  <a:pt x="1866262" y="0"/>
                </a:moveTo>
                <a:lnTo>
                  <a:pt x="5027612" y="0"/>
                </a:lnTo>
                <a:lnTo>
                  <a:pt x="5027612" y="6858000"/>
                </a:lnTo>
                <a:lnTo>
                  <a:pt x="0" y="6858000"/>
                </a:lnTo>
                <a:lnTo>
                  <a:pt x="0" y="6855216"/>
                </a:lnTo>
                <a:close/>
              </a:path>
            </a:pathLst>
          </a:custGeom>
          <a:solidFill>
            <a:schemeClr val="bg2">
              <a:lumMod val="90000"/>
            </a:schemeClr>
          </a:solidFill>
        </p:spPr>
        <p:txBody>
          <a:bodyPr wrap="square" anchor="ctr">
            <a:noAutofit/>
          </a:bodyPr>
          <a:lstStyle>
            <a:lvl1pPr algn="ctr">
              <a:defRPr/>
            </a:lvl1pPr>
          </a:lstStyle>
          <a:p>
            <a:r>
              <a:rPr lang="en-US"/>
              <a:t>Insert picture from </a:t>
            </a:r>
            <a:br>
              <a:rPr lang="en-US"/>
            </a:br>
            <a:r>
              <a:rPr lang="en-US"/>
              <a:t>SharePoint library</a:t>
            </a:r>
          </a:p>
        </p:txBody>
      </p:sp>
      <p:sp>
        <p:nvSpPr>
          <p:cNvPr id="8" name="Text Placeholder 7">
            <a:extLst>
              <a:ext uri="{FF2B5EF4-FFF2-40B4-BE49-F238E27FC236}">
                <a16:creationId xmlns:a16="http://schemas.microsoft.com/office/drawing/2014/main" id="{7D0BECCF-D246-3FE3-8E2C-E25C3579F4C0}"/>
              </a:ext>
            </a:extLst>
          </p:cNvPr>
          <p:cNvSpPr>
            <a:spLocks noGrp="1"/>
          </p:cNvSpPr>
          <p:nvPr>
            <p:ph type="body" sz="quarter" idx="18"/>
          </p:nvPr>
        </p:nvSpPr>
        <p:spPr>
          <a:xfrm>
            <a:off x="800099" y="2122488"/>
            <a:ext cx="6217920" cy="4463961"/>
          </a:xfr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a:extLst>
              <a:ext uri="{FF2B5EF4-FFF2-40B4-BE49-F238E27FC236}">
                <a16:creationId xmlns:a16="http://schemas.microsoft.com/office/drawing/2014/main" id="{FCD27D94-601A-AED0-CF8B-41335D8CD5D5}"/>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cxnSp>
        <p:nvCxnSpPr>
          <p:cNvPr id="15" name="Straight Connector 14">
            <a:extLst>
              <a:ext uri="{FF2B5EF4-FFF2-40B4-BE49-F238E27FC236}">
                <a16:creationId xmlns:a16="http://schemas.microsoft.com/office/drawing/2014/main" id="{E6D54083-E5E9-E017-21AF-A367FB9F05FE}"/>
              </a:ext>
              <a:ext uri="{C183D7F6-B498-43B3-948B-1728B52AA6E4}">
                <adec:decorative xmlns:adec="http://schemas.microsoft.com/office/drawing/2017/decorative" val="1"/>
              </a:ext>
            </a:extLst>
          </p:cNvPr>
          <p:cNvCxnSpPr>
            <a:cxnSpLocks noChangeAspect="1"/>
          </p:cNvCxnSpPr>
          <p:nvPr userDrawn="1"/>
        </p:nvCxnSpPr>
        <p:spPr>
          <a:xfrm rot="10800000" flipH="1">
            <a:off x="69646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4772842"/>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3 Pictures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12" name="Content Placeholder 11"/>
          <p:cNvSpPr>
            <a:spLocks noGrp="1"/>
          </p:cNvSpPr>
          <p:nvPr>
            <p:ph sz="quarter" idx="17"/>
          </p:nvPr>
        </p:nvSpPr>
        <p:spPr>
          <a:xfrm>
            <a:off x="838200" y="1292871"/>
            <a:ext cx="10515600" cy="28134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6"/>
          <p:cNvSpPr>
            <a:spLocks noGrp="1"/>
          </p:cNvSpPr>
          <p:nvPr>
            <p:ph type="pic" sz="quarter" idx="18"/>
          </p:nvPr>
        </p:nvSpPr>
        <p:spPr>
          <a:xfrm>
            <a:off x="4169786" y="3809998"/>
            <a:ext cx="3852428" cy="2286000"/>
          </a:xfrm>
        </p:spPr>
        <p:txBody>
          <a:bodyPr/>
          <a:lstStyle/>
          <a:p>
            <a:r>
              <a:rPr lang="en-US" dirty="0"/>
              <a:t>Click icon to add picture</a:t>
            </a:r>
          </a:p>
        </p:txBody>
      </p:sp>
      <p:sp>
        <p:nvSpPr>
          <p:cNvPr id="19" name="Picture Placeholder 6"/>
          <p:cNvSpPr>
            <a:spLocks noGrp="1"/>
          </p:cNvSpPr>
          <p:nvPr>
            <p:ph type="pic" sz="quarter" idx="19"/>
          </p:nvPr>
        </p:nvSpPr>
        <p:spPr>
          <a:xfrm>
            <a:off x="12652" y="3809998"/>
            <a:ext cx="3852428" cy="2286000"/>
          </a:xfrm>
        </p:spPr>
        <p:txBody>
          <a:bodyPr/>
          <a:lstStyle/>
          <a:p>
            <a:r>
              <a:rPr lang="en-US" dirty="0"/>
              <a:t>Click icon to add picture</a:t>
            </a:r>
          </a:p>
        </p:txBody>
      </p:sp>
      <p:sp>
        <p:nvSpPr>
          <p:cNvPr id="20" name="Picture Placeholder 6"/>
          <p:cNvSpPr>
            <a:spLocks noGrp="1"/>
          </p:cNvSpPr>
          <p:nvPr>
            <p:ph type="pic" sz="quarter" idx="20"/>
          </p:nvPr>
        </p:nvSpPr>
        <p:spPr>
          <a:xfrm>
            <a:off x="8339571" y="3809998"/>
            <a:ext cx="3852428" cy="2286000"/>
          </a:xfrm>
        </p:spPr>
        <p:txBody>
          <a:bodyPr/>
          <a:lstStyle/>
          <a:p>
            <a:r>
              <a:rPr lang="en-US" dirty="0"/>
              <a:t>Click icon to add picture</a:t>
            </a:r>
          </a:p>
        </p:txBody>
      </p:sp>
    </p:spTree>
    <p:extLst>
      <p:ext uri="{BB962C8B-B14F-4D97-AF65-F5344CB8AC3E}">
        <p14:creationId xmlns:p14="http://schemas.microsoft.com/office/powerpoint/2010/main" val="285678390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Case Stud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a:defRPr sz="3600">
                <a:solidFill>
                  <a:schemeClr val="tx1">
                    <a:lumMod val="65000"/>
                    <a:lumOff val="35000"/>
                  </a:schemeClr>
                </a:solidFill>
              </a:defRPr>
            </a:lvl1pPr>
          </a:lstStyle>
          <a:p>
            <a:r>
              <a:rPr lang="en-US"/>
              <a:t>Click to edit Master title style</a:t>
            </a:r>
          </a:p>
        </p:txBody>
      </p:sp>
      <p:sp>
        <p:nvSpPr>
          <p:cNvPr id="3" name="Date Placeholder 2"/>
          <p:cNvSpPr>
            <a:spLocks noGrp="1"/>
          </p:cNvSpPr>
          <p:nvPr>
            <p:ph type="dt" sz="half" idx="10"/>
          </p:nvPr>
        </p:nvSpPr>
        <p:spPr/>
        <p:txBody>
          <a:bodyPr/>
          <a:lstStyle>
            <a:lvl1pPr algn="l">
              <a:defRPr sz="1300"/>
            </a:lvl1pPr>
          </a:lstStyle>
          <a:p>
            <a:fld id="{425404F2-BE9A-4460-8815-8F645183555F}" type="datetimeFigureOut">
              <a:rPr lang="en-US" smtClean="0"/>
              <a:pPr/>
              <a:t>11/19/2025</a:t>
            </a:fld>
            <a:endParaRPr lang="en-US"/>
          </a:p>
        </p:txBody>
      </p:sp>
      <p:sp>
        <p:nvSpPr>
          <p:cNvPr id="4" name="Footer Placeholder 3"/>
          <p:cNvSpPr>
            <a:spLocks noGrp="1"/>
          </p:cNvSpPr>
          <p:nvPr>
            <p:ph type="ftr" sz="quarter" idx="11"/>
          </p:nvPr>
        </p:nvSpPr>
        <p:spPr>
          <a:xfrm>
            <a:off x="7721601" y="6356352"/>
            <a:ext cx="3860800" cy="365125"/>
          </a:xfrm>
        </p:spPr>
        <p:txBody>
          <a:bodyPr/>
          <a:lstStyle>
            <a:lvl1pPr algn="r">
              <a:defRPr sz="1300"/>
            </a:lvl1pPr>
          </a:lstStyle>
          <a:p>
            <a:endParaRPr lang="en-US"/>
          </a:p>
        </p:txBody>
      </p:sp>
      <p:sp>
        <p:nvSpPr>
          <p:cNvPr id="5" name="Slide Number Placeholder 4"/>
          <p:cNvSpPr>
            <a:spLocks noGrp="1"/>
          </p:cNvSpPr>
          <p:nvPr>
            <p:ph type="sldNum" sz="quarter" idx="12"/>
          </p:nvPr>
        </p:nvSpPr>
        <p:spPr>
          <a:xfrm>
            <a:off x="11714405" y="404446"/>
            <a:ext cx="477594" cy="451468"/>
          </a:xfrm>
          <a:solidFill>
            <a:schemeClr val="accent4"/>
          </a:solidFill>
        </p:spPr>
        <p:txBody>
          <a:bodyPr/>
          <a:lstStyle>
            <a:lvl1pPr algn="ctr">
              <a:defRPr sz="1400">
                <a:solidFill>
                  <a:schemeClr val="bg1"/>
                </a:solidFill>
                <a:latin typeface="Open Sans"/>
              </a:defRPr>
            </a:lvl1pPr>
          </a:lstStyle>
          <a:p>
            <a:fld id="{96E69268-9C8B-4EBF-A9EE-DC5DC2D48DC3}" type="slidenum">
              <a:rPr lang="en-US" smtClean="0"/>
              <a:pPr/>
              <a:t>‹#›</a:t>
            </a:fld>
            <a:endParaRPr lang="en-US"/>
          </a:p>
        </p:txBody>
      </p:sp>
      <p:sp>
        <p:nvSpPr>
          <p:cNvPr id="6" name="Rectangle 5">
            <a:extLst>
              <a:ext uri="{FF2B5EF4-FFF2-40B4-BE49-F238E27FC236}">
                <a16:creationId xmlns:a16="http://schemas.microsoft.com/office/drawing/2014/main" id="{4D88A0B5-076F-41F7-835B-644C3F38DDC6}"/>
              </a:ext>
            </a:extLst>
          </p:cNvPr>
          <p:cNvSpPr/>
          <p:nvPr userDrawn="1"/>
        </p:nvSpPr>
        <p:spPr>
          <a:xfrm>
            <a:off x="1" y="404446"/>
            <a:ext cx="167098" cy="4514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8" name="Picture Placeholder 7">
            <a:extLst>
              <a:ext uri="{FF2B5EF4-FFF2-40B4-BE49-F238E27FC236}">
                <a16:creationId xmlns:a16="http://schemas.microsoft.com/office/drawing/2014/main" id="{24B44B3C-1F57-48EE-BCF2-52637724E090}"/>
              </a:ext>
            </a:extLst>
          </p:cNvPr>
          <p:cNvSpPr>
            <a:spLocks noGrp="1"/>
          </p:cNvSpPr>
          <p:nvPr>
            <p:ph type="pic" sz="quarter" idx="13"/>
          </p:nvPr>
        </p:nvSpPr>
        <p:spPr>
          <a:xfrm>
            <a:off x="766019" y="1556792"/>
            <a:ext cx="4093158" cy="4090386"/>
          </a:xfrm>
          <a:prstGeom prst="ellipse">
            <a:avLst/>
          </a:prstGeom>
          <a:solidFill>
            <a:schemeClr val="bg1">
              <a:lumMod val="95000"/>
            </a:schemeClr>
          </a:solidFill>
        </p:spPr>
        <p:txBody>
          <a:bodyPr anchor="ctr"/>
          <a:lstStyle>
            <a:lvl1pPr marL="0" indent="0" algn="ctr">
              <a:buFontTx/>
              <a:buNone/>
              <a:defRPr/>
            </a:lvl1pPr>
          </a:lstStyle>
          <a:p>
            <a:endParaRPr lang="en-IN"/>
          </a:p>
        </p:txBody>
      </p:sp>
    </p:spTree>
    <p:extLst>
      <p:ext uri="{BB962C8B-B14F-4D97-AF65-F5344CB8AC3E}">
        <p14:creationId xmlns:p14="http://schemas.microsoft.com/office/powerpoint/2010/main" val="66030322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cSld name="4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1790" y="624337"/>
            <a:ext cx="10515600" cy="1699764"/>
          </a:xfrm>
          <a:noFill/>
        </p:spPr>
        <p:txBody>
          <a:bodyPr anchor="b">
            <a:normAutofit/>
          </a:bodyPr>
          <a:lstStyle>
            <a:lvl1pPr algn="ctr">
              <a:defRPr sz="3800">
                <a:solidFill>
                  <a:schemeClr val="tx2"/>
                </a:solidFill>
              </a:defRPr>
            </a:lvl1pPr>
          </a:lstStyle>
          <a:p>
            <a:r>
              <a:rPr lang="en-US"/>
              <a:t>Click to edit master title style</a:t>
            </a:r>
          </a:p>
        </p:txBody>
      </p:sp>
      <p:sp>
        <p:nvSpPr>
          <p:cNvPr id="6" name="Text Placeholder 5"/>
          <p:cNvSpPr>
            <a:spLocks noGrp="1"/>
          </p:cNvSpPr>
          <p:nvPr>
            <p:ph type="body" sz="quarter" idx="10"/>
          </p:nvPr>
        </p:nvSpPr>
        <p:spPr>
          <a:xfrm>
            <a:off x="841790" y="2689226"/>
            <a:ext cx="10512010" cy="3005666"/>
          </a:xfrm>
        </p:spPr>
        <p:txBody>
          <a:bodyPr>
            <a:normAutofit/>
          </a:bodyPr>
          <a:lstStyle>
            <a:lvl1pPr algn="ctr">
              <a:defRPr sz="2800">
                <a:solidFill>
                  <a:schemeClr val="tx2"/>
                </a:solidFill>
              </a:defRPr>
            </a:lvl1pPr>
            <a:lvl2pPr marL="228600" indent="-228600" algn="ctr">
              <a:defRPr sz="2400">
                <a:solidFill>
                  <a:schemeClr val="tx2"/>
                </a:solidFill>
              </a:defRPr>
            </a:lvl2pPr>
            <a:lvl3pPr marL="227013" indent="-227013" algn="ctr">
              <a:defRPr sz="2000">
                <a:solidFill>
                  <a:schemeClr val="tx2"/>
                </a:solidFill>
              </a:defRPr>
            </a:lvl3pPr>
            <a:lvl4pPr marL="227013" indent="-227013" algn="ctr">
              <a:defRPr/>
            </a:lvl4pPr>
            <a:lvl5pPr marL="227013" indent="-227013" algn="ctr">
              <a:defRPr/>
            </a:lvl5pPr>
          </a:lstStyle>
          <a:p>
            <a:pPr lvl="0"/>
            <a:r>
              <a:rPr lang="en-US"/>
              <a:t>Edit Master text styles</a:t>
            </a:r>
          </a:p>
          <a:p>
            <a:pPr lvl="1"/>
            <a:r>
              <a:rPr lang="en-US"/>
              <a:t>Second level</a:t>
            </a:r>
          </a:p>
          <a:p>
            <a:pPr lvl="2"/>
            <a:r>
              <a:rPr lang="en-US"/>
              <a:t>Third level</a:t>
            </a:r>
          </a:p>
        </p:txBody>
      </p:sp>
    </p:spTree>
    <p:custDataLst>
      <p:tags r:id="rId1"/>
    </p:custDataLst>
    <p:extLst>
      <p:ext uri="{BB962C8B-B14F-4D97-AF65-F5344CB8AC3E}">
        <p14:creationId xmlns:p14="http://schemas.microsoft.com/office/powerpoint/2010/main" val="3823181638"/>
      </p:ext>
    </p:extLst>
  </p:cSld>
  <p:clrMapOvr>
    <a:masterClrMapping/>
  </p:clrMapOvr>
  <p:transition spd="slow">
    <p:fade thruBlk="1"/>
  </p:transition>
  <p:extLst>
    <p:ext uri="{DCECCB84-F9BA-43D5-87BE-67443E8EF086}">
      <p15:sldGuideLst xmlns:p15="http://schemas.microsoft.com/office/powerpoint/2012/main"/>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5" name="Graphic 23">
            <a:extLst>
              <a:ext uri="{FF2B5EF4-FFF2-40B4-BE49-F238E27FC236}">
                <a16:creationId xmlns:a16="http://schemas.microsoft.com/office/drawing/2014/main" id="{7EBA29B4-BF37-C621-5012-D8620C53007D}"/>
              </a:ext>
              <a:ext uri="{C183D7F6-B498-43B3-948B-1728B52AA6E4}">
                <adec:decorative xmlns:adec="http://schemas.microsoft.com/office/drawing/2017/decorative" val="1"/>
              </a:ext>
            </a:extLst>
          </p:cNvPr>
          <p:cNvSpPr>
            <a:spLocks/>
          </p:cNvSpPr>
          <p:nvPr/>
        </p:nvSpPr>
        <p:spPr>
          <a:xfrm>
            <a:off x="4590246" y="-843"/>
            <a:ext cx="7601754" cy="6858000"/>
          </a:xfrm>
          <a:custGeom>
            <a:avLst/>
            <a:gdLst>
              <a:gd name="connsiteX0" fmla="*/ 7601754 w 7601753"/>
              <a:gd name="connsiteY0" fmla="*/ 0 h 6858000"/>
              <a:gd name="connsiteX1" fmla="*/ 7601754 w 7601753"/>
              <a:gd name="connsiteY1" fmla="*/ 6858000 h 6858000"/>
              <a:gd name="connsiteX2" fmla="*/ 0 w 7601753"/>
              <a:gd name="connsiteY2" fmla="*/ 6858000 h 6858000"/>
              <a:gd name="connsiteX3" fmla="*/ 1967478 w 7601753"/>
              <a:gd name="connsiteY3" fmla="*/ 0 h 6858000"/>
              <a:gd name="connsiteX4" fmla="*/ 7601754 w 7601753"/>
              <a:gd name="connsiteY4" fmla="*/ 0 h 6858000"/>
              <a:gd name="connsiteX5" fmla="*/ 7601754 w 7601753"/>
              <a:gd name="connsiteY5" fmla="*/ 0 h 6858000"/>
              <a:gd name="connsiteX6" fmla="*/ 7601754 w 7601753"/>
              <a:gd name="connsiteY6" fmla="*/ 0 h 6858000"/>
              <a:gd name="connsiteX0" fmla="*/ 7601754 w 7601754"/>
              <a:gd name="connsiteY0" fmla="*/ 0 h 6858000"/>
              <a:gd name="connsiteX1" fmla="*/ 7601754 w 7601754"/>
              <a:gd name="connsiteY1" fmla="*/ 6858000 h 6858000"/>
              <a:gd name="connsiteX2" fmla="*/ 0 w 7601754"/>
              <a:gd name="connsiteY2" fmla="*/ 6858000 h 6858000"/>
              <a:gd name="connsiteX3" fmla="*/ 1798802 w 7601754"/>
              <a:gd name="connsiteY3" fmla="*/ 0 h 6858000"/>
              <a:gd name="connsiteX4" fmla="*/ 7601754 w 7601754"/>
              <a:gd name="connsiteY4" fmla="*/ 0 h 6858000"/>
              <a:gd name="connsiteX5" fmla="*/ 7601754 w 7601754"/>
              <a:gd name="connsiteY5" fmla="*/ 0 h 6858000"/>
              <a:gd name="connsiteX6" fmla="*/ 7601754 w 76017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01754" h="6858000">
                <a:moveTo>
                  <a:pt x="7601754" y="0"/>
                </a:moveTo>
                <a:lnTo>
                  <a:pt x="7601754" y="6858000"/>
                </a:lnTo>
                <a:lnTo>
                  <a:pt x="0" y="6858000"/>
                </a:lnTo>
                <a:lnTo>
                  <a:pt x="1798802" y="0"/>
                </a:lnTo>
                <a:lnTo>
                  <a:pt x="7601754" y="0"/>
                </a:lnTo>
                <a:lnTo>
                  <a:pt x="7601754" y="0"/>
                </a:lnTo>
                <a:lnTo>
                  <a:pt x="7601754" y="0"/>
                </a:lnTo>
                <a:close/>
              </a:path>
            </a:pathLst>
          </a:custGeom>
          <a:solidFill>
            <a:schemeClr val="accent2">
              <a:lumMod val="20000"/>
              <a:lumOff val="80000"/>
            </a:schemeClr>
          </a:solidFill>
          <a:ln w="8921" cap="flat">
            <a:noFill/>
            <a:prstDash val="solid"/>
            <a:miter/>
          </a:ln>
        </p:spPr>
        <p:txBody>
          <a:bodyPr rtlCol="0" anchor="ctr"/>
          <a:lstStyle/>
          <a:p>
            <a:endParaRPr lang="en-US"/>
          </a:p>
        </p:txBody>
      </p:sp>
      <p:sp>
        <p:nvSpPr>
          <p:cNvPr id="2" name="Title 1"/>
          <p:cNvSpPr>
            <a:spLocks noGrp="1"/>
          </p:cNvSpPr>
          <p:nvPr>
            <p:ph type="ctrTitle" hasCustomPrompt="1"/>
          </p:nvPr>
        </p:nvSpPr>
        <p:spPr>
          <a:xfrm>
            <a:off x="7018959" y="723440"/>
            <a:ext cx="4361806" cy="2267410"/>
          </a:xfrm>
        </p:spPr>
        <p:txBody>
          <a:bodyPr anchor="b">
            <a:normAutofit/>
          </a:bodyPr>
          <a:lstStyle>
            <a:lvl1pPr algn="l">
              <a:lnSpc>
                <a:spcPct val="90000"/>
              </a:lnSpc>
              <a:defRPr sz="4000" spc="0" baseline="0">
                <a:solidFill>
                  <a:schemeClr val="bg2">
                    <a:lumMod val="10000"/>
                  </a:schemeClr>
                </a:solidFill>
              </a:defRPr>
            </a:lvl1pPr>
          </a:lstStyle>
          <a:p>
            <a:r>
              <a:rPr lang="en-US"/>
              <a:t>Add title here</a:t>
            </a:r>
          </a:p>
        </p:txBody>
      </p:sp>
      <p:sp>
        <p:nvSpPr>
          <p:cNvPr id="3" name="Subtitle 2"/>
          <p:cNvSpPr>
            <a:spLocks noGrp="1"/>
          </p:cNvSpPr>
          <p:nvPr>
            <p:ph type="subTitle" idx="1" hasCustomPrompt="1"/>
          </p:nvPr>
        </p:nvSpPr>
        <p:spPr>
          <a:xfrm>
            <a:off x="7018959" y="3190875"/>
            <a:ext cx="4361803" cy="2063269"/>
          </a:xfrm>
        </p:spPr>
        <p:txBody>
          <a:bodyPr lIns="91440" rIns="91440">
            <a:normAutofit/>
          </a:bodyPr>
          <a:lstStyle>
            <a:lvl1pPr marL="0" indent="0" algn="l">
              <a:spcBef>
                <a:spcPts val="0"/>
              </a:spcBef>
              <a:spcAft>
                <a:spcPts val="0"/>
              </a:spcAft>
              <a:buNone/>
              <a:defRPr sz="1800" cap="none" spc="0" baseline="0">
                <a:solidFill>
                  <a:schemeClr val="bg2">
                    <a:lumMod val="10000"/>
                  </a:schemeClr>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Add subtitle here</a:t>
            </a:r>
          </a:p>
        </p:txBody>
      </p:sp>
      <p:pic>
        <p:nvPicPr>
          <p:cNvPr id="23" name="NCMEC Logo" descr="A logo for a children's center&#10;&#10;AI-generated content may be incorrect.">
            <a:extLst>
              <a:ext uri="{FF2B5EF4-FFF2-40B4-BE49-F238E27FC236}">
                <a16:creationId xmlns:a16="http://schemas.microsoft.com/office/drawing/2014/main" id="{205D67D3-A6C9-14CB-8122-F58B45218B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8959" y="5254144"/>
            <a:ext cx="1142334" cy="1230205"/>
          </a:xfrm>
          <a:prstGeom prst="rect">
            <a:avLst/>
          </a:prstGeom>
        </p:spPr>
      </p:pic>
      <p:sp>
        <p:nvSpPr>
          <p:cNvPr id="15" name="Picture Placeholder 14">
            <a:extLst>
              <a:ext uri="{FF2B5EF4-FFF2-40B4-BE49-F238E27FC236}">
                <a16:creationId xmlns:a16="http://schemas.microsoft.com/office/drawing/2014/main" id="{89FFFB81-005B-2C18-AD24-56A4EC14EC7E}"/>
              </a:ext>
            </a:extLst>
          </p:cNvPr>
          <p:cNvSpPr>
            <a:spLocks noGrp="1" noRot="1" noMove="1" noResize="1" noEditPoints="1" noAdjustHandles="1" noChangeArrowheads="1" noChangeShapeType="1"/>
          </p:cNvSpPr>
          <p:nvPr>
            <p:ph type="pic" sz="quarter" idx="15" hasCustomPrompt="1"/>
          </p:nvPr>
        </p:nvSpPr>
        <p:spPr>
          <a:xfrm>
            <a:off x="0" y="0"/>
            <a:ext cx="6005952" cy="6858000"/>
          </a:xfrm>
          <a:custGeom>
            <a:avLst/>
            <a:gdLst>
              <a:gd name="connsiteX0" fmla="*/ 0 w 6005952"/>
              <a:gd name="connsiteY0" fmla="*/ 0 h 6858000"/>
              <a:gd name="connsiteX1" fmla="*/ 6005952 w 6005952"/>
              <a:gd name="connsiteY1" fmla="*/ 0 h 6858000"/>
              <a:gd name="connsiteX2" fmla="*/ 4213727 w 6005952"/>
              <a:gd name="connsiteY2" fmla="*/ 6858000 h 6858000"/>
              <a:gd name="connsiteX3" fmla="*/ 0 w 60059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05952" h="6858000">
                <a:moveTo>
                  <a:pt x="0" y="0"/>
                </a:moveTo>
                <a:lnTo>
                  <a:pt x="6005952" y="0"/>
                </a:lnTo>
                <a:lnTo>
                  <a:pt x="4213727" y="6858000"/>
                </a:lnTo>
                <a:lnTo>
                  <a:pt x="0" y="6858000"/>
                </a:lnTo>
                <a:close/>
              </a:path>
            </a:pathLst>
          </a:custGeom>
          <a:solidFill>
            <a:schemeClr val="bg2">
              <a:lumMod val="90000"/>
            </a:schemeClr>
          </a:solidFill>
        </p:spPr>
        <p:txBody>
          <a:bodyPr wrap="square" anchor="ctr">
            <a:noAutofit/>
          </a:bodyPr>
          <a:lstStyle>
            <a:lvl1pPr algn="ctr">
              <a:defRPr/>
            </a:lvl1pPr>
          </a:lstStyle>
          <a:p>
            <a:r>
              <a:rPr lang="en-US"/>
              <a:t>Insert picture from </a:t>
            </a:r>
            <a:br>
              <a:rPr lang="en-US"/>
            </a:br>
            <a:r>
              <a:rPr lang="en-US"/>
              <a:t>SharePoint library</a:t>
            </a:r>
          </a:p>
        </p:txBody>
      </p:sp>
      <p:grpSp>
        <p:nvGrpSpPr>
          <p:cNvPr id="6" name="Connector lines">
            <a:extLst>
              <a:ext uri="{FF2B5EF4-FFF2-40B4-BE49-F238E27FC236}">
                <a16:creationId xmlns:a16="http://schemas.microsoft.com/office/drawing/2014/main" id="{5FCD53B6-02C3-0748-4B91-B3B51440E70D}"/>
              </a:ext>
            </a:extLst>
          </p:cNvPr>
          <p:cNvGrpSpPr/>
          <p:nvPr/>
        </p:nvGrpSpPr>
        <p:grpSpPr>
          <a:xfrm>
            <a:off x="4727452" y="0"/>
            <a:ext cx="1524000" cy="6858000"/>
            <a:chOff x="9372600" y="17318"/>
            <a:chExt cx="1524000" cy="6858000"/>
          </a:xfrm>
        </p:grpSpPr>
        <p:sp>
          <p:nvSpPr>
            <p:cNvPr id="7" name="Freeform: Shape 6">
              <a:extLst>
                <a:ext uri="{FF2B5EF4-FFF2-40B4-BE49-F238E27FC236}">
                  <a16:creationId xmlns:a16="http://schemas.microsoft.com/office/drawing/2014/main" id="{9317DB60-0D7A-D522-E1F2-8E34B983849A}"/>
                </a:ext>
              </a:extLst>
            </p:cNvPr>
            <p:cNvSpPr/>
            <p:nvPr/>
          </p:nvSpPr>
          <p:spPr>
            <a:xfrm>
              <a:off x="9872733" y="17318"/>
              <a:ext cx="1023867" cy="3964498"/>
            </a:xfrm>
            <a:custGeom>
              <a:avLst/>
              <a:gdLst>
                <a:gd name="connsiteX0" fmla="*/ 680965 w 680964"/>
                <a:gd name="connsiteY0" fmla="*/ 0 h 2666047"/>
                <a:gd name="connsiteX1" fmla="*/ 4976 w 680964"/>
                <a:gd name="connsiteY1" fmla="*/ 2487263 h 2666047"/>
                <a:gd name="connsiteX2" fmla="*/ 55649 w 680964"/>
                <a:gd name="connsiteY2" fmla="*/ 2666048 h 2666047"/>
              </a:gdLst>
              <a:ahLst/>
              <a:cxnLst>
                <a:cxn ang="0">
                  <a:pos x="connsiteX0" y="connsiteY0"/>
                </a:cxn>
                <a:cxn ang="0">
                  <a:pos x="connsiteX1" y="connsiteY1"/>
                </a:cxn>
                <a:cxn ang="0">
                  <a:pos x="connsiteX2" y="connsiteY2"/>
                </a:cxn>
              </a:cxnLst>
              <a:rect l="l" t="t" r="r" b="b"/>
              <a:pathLst>
                <a:path w="680964" h="2666047">
                  <a:moveTo>
                    <a:pt x="680965" y="0"/>
                  </a:moveTo>
                  <a:lnTo>
                    <a:pt x="4976" y="2487263"/>
                  </a:lnTo>
                  <a:cubicBezTo>
                    <a:pt x="-10740" y="2544985"/>
                    <a:pt x="12024" y="2625185"/>
                    <a:pt x="55649" y="2666048"/>
                  </a:cubicBezTo>
                </a:path>
              </a:pathLst>
            </a:custGeom>
            <a:noFill/>
            <a:ln w="25400" cap="rnd">
              <a:solidFill>
                <a:schemeClr val="tx2"/>
              </a:solidFill>
              <a:prstDash val="solid"/>
              <a:round/>
            </a:ln>
          </p:spPr>
          <p:txBody>
            <a:bodyPr rtlCol="0" anchor="ctr"/>
            <a:lstStyle/>
            <a:p>
              <a:endParaRPr lang="en-US"/>
            </a:p>
          </p:txBody>
        </p:sp>
        <p:sp>
          <p:nvSpPr>
            <p:cNvPr id="8" name="Freeform: Shape 7">
              <a:extLst>
                <a:ext uri="{FF2B5EF4-FFF2-40B4-BE49-F238E27FC236}">
                  <a16:creationId xmlns:a16="http://schemas.microsoft.com/office/drawing/2014/main" id="{E8918DB5-8A46-717F-1FA0-510B19F63831}"/>
                </a:ext>
              </a:extLst>
            </p:cNvPr>
            <p:cNvSpPr/>
            <p:nvPr/>
          </p:nvSpPr>
          <p:spPr>
            <a:xfrm>
              <a:off x="9372600" y="2910679"/>
              <a:ext cx="1023869" cy="3964639"/>
            </a:xfrm>
            <a:custGeom>
              <a:avLst/>
              <a:gdLst>
                <a:gd name="connsiteX0" fmla="*/ 0 w 680965"/>
                <a:gd name="connsiteY0" fmla="*/ 2666143 h 2666142"/>
                <a:gd name="connsiteX1" fmla="*/ 675989 w 680965"/>
                <a:gd name="connsiteY1" fmla="*/ 178784 h 2666142"/>
                <a:gd name="connsiteX2" fmla="*/ 625316 w 680965"/>
                <a:gd name="connsiteY2" fmla="*/ 0 h 2666142"/>
              </a:gdLst>
              <a:ahLst/>
              <a:cxnLst>
                <a:cxn ang="0">
                  <a:pos x="connsiteX0" y="connsiteY0"/>
                </a:cxn>
                <a:cxn ang="0">
                  <a:pos x="connsiteX1" y="connsiteY1"/>
                </a:cxn>
                <a:cxn ang="0">
                  <a:pos x="connsiteX2" y="connsiteY2"/>
                </a:cxn>
              </a:cxnLst>
              <a:rect l="l" t="t" r="r" b="b"/>
              <a:pathLst>
                <a:path w="680965" h="2666142">
                  <a:moveTo>
                    <a:pt x="0" y="2666143"/>
                  </a:moveTo>
                  <a:lnTo>
                    <a:pt x="675989" y="178784"/>
                  </a:lnTo>
                  <a:cubicBezTo>
                    <a:pt x="691706" y="121063"/>
                    <a:pt x="668941" y="40862"/>
                    <a:pt x="625316" y="0"/>
                  </a:cubicBezTo>
                </a:path>
              </a:pathLst>
            </a:custGeom>
            <a:noFill/>
            <a:ln w="25400" cap="rnd">
              <a:solidFill>
                <a:schemeClr val="tx2"/>
              </a:solidFill>
              <a:prstDash val="solid"/>
              <a:round/>
            </a:ln>
          </p:spPr>
          <p:txBody>
            <a:bodyPr rtlCol="0" anchor="ctr"/>
            <a:lstStyle/>
            <a:p>
              <a:endParaRPr lang="en-US"/>
            </a:p>
          </p:txBody>
        </p:sp>
      </p:grpSp>
    </p:spTree>
    <p:extLst>
      <p:ext uri="{BB962C8B-B14F-4D97-AF65-F5344CB8AC3E}">
        <p14:creationId xmlns:p14="http://schemas.microsoft.com/office/powerpoint/2010/main" val="37632177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p:cSld name="Title Slide_Dark">
    <p:spTree>
      <p:nvGrpSpPr>
        <p:cNvPr id="1" name=""/>
        <p:cNvGrpSpPr/>
        <p:nvPr/>
      </p:nvGrpSpPr>
      <p:grpSpPr>
        <a:xfrm>
          <a:off x="0" y="0"/>
          <a:ext cx="0" cy="0"/>
          <a:chOff x="0" y="0"/>
          <a:chExt cx="0" cy="0"/>
        </a:xfrm>
      </p:grpSpPr>
      <p:sp>
        <p:nvSpPr>
          <p:cNvPr id="25" name="Graphic 23">
            <a:extLst>
              <a:ext uri="{FF2B5EF4-FFF2-40B4-BE49-F238E27FC236}">
                <a16:creationId xmlns:a16="http://schemas.microsoft.com/office/drawing/2014/main" id="{7EBA29B4-BF37-C621-5012-D8620C53007D}"/>
              </a:ext>
              <a:ext uri="{C183D7F6-B498-43B3-948B-1728B52AA6E4}">
                <adec:decorative xmlns:adec="http://schemas.microsoft.com/office/drawing/2017/decorative" val="1"/>
              </a:ext>
            </a:extLst>
          </p:cNvPr>
          <p:cNvSpPr>
            <a:spLocks/>
          </p:cNvSpPr>
          <p:nvPr/>
        </p:nvSpPr>
        <p:spPr>
          <a:xfrm>
            <a:off x="4590246" y="0"/>
            <a:ext cx="7601754" cy="6858000"/>
          </a:xfrm>
          <a:custGeom>
            <a:avLst/>
            <a:gdLst>
              <a:gd name="connsiteX0" fmla="*/ 7601754 w 7601753"/>
              <a:gd name="connsiteY0" fmla="*/ 0 h 6858000"/>
              <a:gd name="connsiteX1" fmla="*/ 7601754 w 7601753"/>
              <a:gd name="connsiteY1" fmla="*/ 6858000 h 6858000"/>
              <a:gd name="connsiteX2" fmla="*/ 0 w 7601753"/>
              <a:gd name="connsiteY2" fmla="*/ 6858000 h 6858000"/>
              <a:gd name="connsiteX3" fmla="*/ 1967478 w 7601753"/>
              <a:gd name="connsiteY3" fmla="*/ 0 h 6858000"/>
              <a:gd name="connsiteX4" fmla="*/ 7601754 w 7601753"/>
              <a:gd name="connsiteY4" fmla="*/ 0 h 6858000"/>
              <a:gd name="connsiteX5" fmla="*/ 7601754 w 7601753"/>
              <a:gd name="connsiteY5" fmla="*/ 0 h 6858000"/>
              <a:gd name="connsiteX6" fmla="*/ 7601754 w 7601753"/>
              <a:gd name="connsiteY6" fmla="*/ 0 h 6858000"/>
              <a:gd name="connsiteX0" fmla="*/ 7601754 w 7601754"/>
              <a:gd name="connsiteY0" fmla="*/ 0 h 6858000"/>
              <a:gd name="connsiteX1" fmla="*/ 7601754 w 7601754"/>
              <a:gd name="connsiteY1" fmla="*/ 6858000 h 6858000"/>
              <a:gd name="connsiteX2" fmla="*/ 0 w 7601754"/>
              <a:gd name="connsiteY2" fmla="*/ 6858000 h 6858000"/>
              <a:gd name="connsiteX3" fmla="*/ 1798802 w 7601754"/>
              <a:gd name="connsiteY3" fmla="*/ 0 h 6858000"/>
              <a:gd name="connsiteX4" fmla="*/ 7601754 w 7601754"/>
              <a:gd name="connsiteY4" fmla="*/ 0 h 6858000"/>
              <a:gd name="connsiteX5" fmla="*/ 7601754 w 7601754"/>
              <a:gd name="connsiteY5" fmla="*/ 0 h 6858000"/>
              <a:gd name="connsiteX6" fmla="*/ 7601754 w 76017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01754" h="6858000">
                <a:moveTo>
                  <a:pt x="7601754" y="0"/>
                </a:moveTo>
                <a:lnTo>
                  <a:pt x="7601754" y="6858000"/>
                </a:lnTo>
                <a:lnTo>
                  <a:pt x="0" y="6858000"/>
                </a:lnTo>
                <a:lnTo>
                  <a:pt x="1798802" y="0"/>
                </a:lnTo>
                <a:lnTo>
                  <a:pt x="7601754" y="0"/>
                </a:lnTo>
                <a:lnTo>
                  <a:pt x="7601754" y="0"/>
                </a:lnTo>
                <a:lnTo>
                  <a:pt x="7601754" y="0"/>
                </a:lnTo>
                <a:close/>
              </a:path>
            </a:pathLst>
          </a:custGeom>
          <a:solidFill>
            <a:schemeClr val="tx2"/>
          </a:solidFill>
          <a:ln w="8921" cap="flat">
            <a:noFill/>
            <a:prstDash val="solid"/>
            <a:miter/>
          </a:ln>
        </p:spPr>
        <p:txBody>
          <a:bodyPr rtlCol="0" anchor="ctr"/>
          <a:lstStyle/>
          <a:p>
            <a:endParaRPr lang="en-US"/>
          </a:p>
        </p:txBody>
      </p:sp>
      <p:sp>
        <p:nvSpPr>
          <p:cNvPr id="2" name="Title 1"/>
          <p:cNvSpPr>
            <a:spLocks noGrp="1"/>
          </p:cNvSpPr>
          <p:nvPr>
            <p:ph type="ctrTitle" hasCustomPrompt="1"/>
          </p:nvPr>
        </p:nvSpPr>
        <p:spPr>
          <a:xfrm>
            <a:off x="7021915" y="723440"/>
            <a:ext cx="4369733" cy="2267410"/>
          </a:xfrm>
        </p:spPr>
        <p:txBody>
          <a:bodyPr anchor="b">
            <a:normAutofit/>
          </a:bodyPr>
          <a:lstStyle>
            <a:lvl1pPr algn="l">
              <a:lnSpc>
                <a:spcPct val="90000"/>
              </a:lnSpc>
              <a:defRPr sz="4000" spc="0" baseline="0">
                <a:solidFill>
                  <a:schemeClr val="bg1"/>
                </a:solidFill>
              </a:defRPr>
            </a:lvl1pPr>
          </a:lstStyle>
          <a:p>
            <a:r>
              <a:rPr lang="en-US"/>
              <a:t>Add title here</a:t>
            </a:r>
          </a:p>
        </p:txBody>
      </p:sp>
      <p:sp>
        <p:nvSpPr>
          <p:cNvPr id="3" name="Subtitle 2"/>
          <p:cNvSpPr>
            <a:spLocks noGrp="1"/>
          </p:cNvSpPr>
          <p:nvPr>
            <p:ph type="subTitle" idx="1" hasCustomPrompt="1"/>
          </p:nvPr>
        </p:nvSpPr>
        <p:spPr>
          <a:xfrm>
            <a:off x="7021915" y="3190875"/>
            <a:ext cx="4369732" cy="2063269"/>
          </a:xfrm>
        </p:spPr>
        <p:txBody>
          <a:bodyPr lIns="91440" rIns="91440">
            <a:normAutofit/>
          </a:bodyPr>
          <a:lstStyle>
            <a:lvl1pPr marL="0" indent="0" algn="l">
              <a:spcBef>
                <a:spcPts val="0"/>
              </a:spcBef>
              <a:spcAft>
                <a:spcPts val="0"/>
              </a:spcAft>
              <a:buNone/>
              <a:defRPr sz="1800" cap="none" spc="100" baseline="0">
                <a:solidFill>
                  <a:schemeClr val="bg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Add subtitle here</a:t>
            </a:r>
          </a:p>
        </p:txBody>
      </p:sp>
      <p:pic>
        <p:nvPicPr>
          <p:cNvPr id="23" name="NCMEC Logo">
            <a:extLst>
              <a:ext uri="{FF2B5EF4-FFF2-40B4-BE49-F238E27FC236}">
                <a16:creationId xmlns:a16="http://schemas.microsoft.com/office/drawing/2014/main" id="{205D67D3-A6C9-14CB-8122-F58B45218B3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021915" y="5254144"/>
            <a:ext cx="1142333" cy="1230205"/>
          </a:xfrm>
          <a:prstGeom prst="rect">
            <a:avLst/>
          </a:prstGeom>
        </p:spPr>
      </p:pic>
      <p:sp>
        <p:nvSpPr>
          <p:cNvPr id="15" name="Picture Placeholder 14">
            <a:extLst>
              <a:ext uri="{FF2B5EF4-FFF2-40B4-BE49-F238E27FC236}">
                <a16:creationId xmlns:a16="http://schemas.microsoft.com/office/drawing/2014/main" id="{89FFFB81-005B-2C18-AD24-56A4EC14EC7E}"/>
              </a:ext>
            </a:extLst>
          </p:cNvPr>
          <p:cNvSpPr>
            <a:spLocks noGrp="1"/>
          </p:cNvSpPr>
          <p:nvPr>
            <p:ph type="pic" sz="quarter" idx="15" hasCustomPrompt="1"/>
          </p:nvPr>
        </p:nvSpPr>
        <p:spPr>
          <a:xfrm>
            <a:off x="0" y="0"/>
            <a:ext cx="6005952" cy="6858000"/>
          </a:xfrm>
          <a:custGeom>
            <a:avLst/>
            <a:gdLst>
              <a:gd name="connsiteX0" fmla="*/ 0 w 6005952"/>
              <a:gd name="connsiteY0" fmla="*/ 0 h 6858000"/>
              <a:gd name="connsiteX1" fmla="*/ 6005952 w 6005952"/>
              <a:gd name="connsiteY1" fmla="*/ 0 h 6858000"/>
              <a:gd name="connsiteX2" fmla="*/ 4213727 w 6005952"/>
              <a:gd name="connsiteY2" fmla="*/ 6858000 h 6858000"/>
              <a:gd name="connsiteX3" fmla="*/ 0 w 60059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05952" h="6858000">
                <a:moveTo>
                  <a:pt x="0" y="0"/>
                </a:moveTo>
                <a:lnTo>
                  <a:pt x="6005952" y="0"/>
                </a:lnTo>
                <a:lnTo>
                  <a:pt x="4213727" y="6858000"/>
                </a:lnTo>
                <a:lnTo>
                  <a:pt x="0" y="6858000"/>
                </a:lnTo>
                <a:close/>
              </a:path>
            </a:pathLst>
          </a:custGeom>
          <a:solidFill>
            <a:schemeClr val="bg2">
              <a:lumMod val="90000"/>
            </a:schemeClr>
          </a:solidFill>
        </p:spPr>
        <p:txBody>
          <a:bodyPr wrap="square" anchor="ctr">
            <a:noAutofit/>
          </a:bodyPr>
          <a:lstStyle>
            <a:lvl1pPr algn="ctr">
              <a:defRPr/>
            </a:lvl1pPr>
          </a:lstStyle>
          <a:p>
            <a:r>
              <a:rPr lang="en-US"/>
              <a:t>Insert picture from </a:t>
            </a:r>
            <a:br>
              <a:rPr lang="en-US"/>
            </a:br>
            <a:r>
              <a:rPr lang="en-US"/>
              <a:t>SharePoint library</a:t>
            </a:r>
          </a:p>
        </p:txBody>
      </p:sp>
      <p:grpSp>
        <p:nvGrpSpPr>
          <p:cNvPr id="9" name="Connector lines">
            <a:extLst>
              <a:ext uri="{FF2B5EF4-FFF2-40B4-BE49-F238E27FC236}">
                <a16:creationId xmlns:a16="http://schemas.microsoft.com/office/drawing/2014/main" id="{D3B719C7-690D-D5BD-F4BF-C40FE7985590}"/>
              </a:ext>
            </a:extLst>
          </p:cNvPr>
          <p:cNvGrpSpPr/>
          <p:nvPr/>
        </p:nvGrpSpPr>
        <p:grpSpPr>
          <a:xfrm>
            <a:off x="4727452" y="0"/>
            <a:ext cx="1524000" cy="6858000"/>
            <a:chOff x="9372600" y="17318"/>
            <a:chExt cx="1524000" cy="6858000"/>
          </a:xfrm>
        </p:grpSpPr>
        <p:sp>
          <p:nvSpPr>
            <p:cNvPr id="10" name="Freeform: Shape 9">
              <a:extLst>
                <a:ext uri="{FF2B5EF4-FFF2-40B4-BE49-F238E27FC236}">
                  <a16:creationId xmlns:a16="http://schemas.microsoft.com/office/drawing/2014/main" id="{FF1FB95B-AFFF-AFB7-BBEE-DDD7DF016CC2}"/>
                </a:ext>
              </a:extLst>
            </p:cNvPr>
            <p:cNvSpPr/>
            <p:nvPr/>
          </p:nvSpPr>
          <p:spPr>
            <a:xfrm>
              <a:off x="9872733" y="17318"/>
              <a:ext cx="1023867" cy="3964498"/>
            </a:xfrm>
            <a:custGeom>
              <a:avLst/>
              <a:gdLst>
                <a:gd name="connsiteX0" fmla="*/ 680965 w 680964"/>
                <a:gd name="connsiteY0" fmla="*/ 0 h 2666047"/>
                <a:gd name="connsiteX1" fmla="*/ 4976 w 680964"/>
                <a:gd name="connsiteY1" fmla="*/ 2487263 h 2666047"/>
                <a:gd name="connsiteX2" fmla="*/ 55649 w 680964"/>
                <a:gd name="connsiteY2" fmla="*/ 2666048 h 2666047"/>
              </a:gdLst>
              <a:ahLst/>
              <a:cxnLst>
                <a:cxn ang="0">
                  <a:pos x="connsiteX0" y="connsiteY0"/>
                </a:cxn>
                <a:cxn ang="0">
                  <a:pos x="connsiteX1" y="connsiteY1"/>
                </a:cxn>
                <a:cxn ang="0">
                  <a:pos x="connsiteX2" y="connsiteY2"/>
                </a:cxn>
              </a:cxnLst>
              <a:rect l="l" t="t" r="r" b="b"/>
              <a:pathLst>
                <a:path w="680964" h="2666047">
                  <a:moveTo>
                    <a:pt x="680965" y="0"/>
                  </a:moveTo>
                  <a:lnTo>
                    <a:pt x="4976" y="2487263"/>
                  </a:lnTo>
                  <a:cubicBezTo>
                    <a:pt x="-10740" y="2544985"/>
                    <a:pt x="12024" y="2625185"/>
                    <a:pt x="55649" y="2666048"/>
                  </a:cubicBezTo>
                </a:path>
              </a:pathLst>
            </a:custGeom>
            <a:noFill/>
            <a:ln w="25400" cap="rnd">
              <a:solidFill>
                <a:schemeClr val="accent5"/>
              </a:solidFill>
              <a:prstDash val="solid"/>
              <a:round/>
            </a:ln>
          </p:spPr>
          <p:txBody>
            <a:bodyPr rtlCol="0" anchor="ctr"/>
            <a:lstStyle/>
            <a:p>
              <a:endParaRPr lang="en-US"/>
            </a:p>
          </p:txBody>
        </p:sp>
        <p:sp>
          <p:nvSpPr>
            <p:cNvPr id="11" name="Freeform: Shape 10">
              <a:extLst>
                <a:ext uri="{FF2B5EF4-FFF2-40B4-BE49-F238E27FC236}">
                  <a16:creationId xmlns:a16="http://schemas.microsoft.com/office/drawing/2014/main" id="{D1DDE7E0-01BB-8D9A-0B4B-592D6324F34E}"/>
                </a:ext>
              </a:extLst>
            </p:cNvPr>
            <p:cNvSpPr/>
            <p:nvPr/>
          </p:nvSpPr>
          <p:spPr>
            <a:xfrm>
              <a:off x="9372600" y="2910679"/>
              <a:ext cx="1023869" cy="3964639"/>
            </a:xfrm>
            <a:custGeom>
              <a:avLst/>
              <a:gdLst>
                <a:gd name="connsiteX0" fmla="*/ 0 w 680965"/>
                <a:gd name="connsiteY0" fmla="*/ 2666143 h 2666142"/>
                <a:gd name="connsiteX1" fmla="*/ 675989 w 680965"/>
                <a:gd name="connsiteY1" fmla="*/ 178784 h 2666142"/>
                <a:gd name="connsiteX2" fmla="*/ 625316 w 680965"/>
                <a:gd name="connsiteY2" fmla="*/ 0 h 2666142"/>
              </a:gdLst>
              <a:ahLst/>
              <a:cxnLst>
                <a:cxn ang="0">
                  <a:pos x="connsiteX0" y="connsiteY0"/>
                </a:cxn>
                <a:cxn ang="0">
                  <a:pos x="connsiteX1" y="connsiteY1"/>
                </a:cxn>
                <a:cxn ang="0">
                  <a:pos x="connsiteX2" y="connsiteY2"/>
                </a:cxn>
              </a:cxnLst>
              <a:rect l="l" t="t" r="r" b="b"/>
              <a:pathLst>
                <a:path w="680965" h="2666142">
                  <a:moveTo>
                    <a:pt x="0" y="2666143"/>
                  </a:moveTo>
                  <a:lnTo>
                    <a:pt x="675989" y="178784"/>
                  </a:lnTo>
                  <a:cubicBezTo>
                    <a:pt x="691706" y="121063"/>
                    <a:pt x="668941" y="40862"/>
                    <a:pt x="625316" y="0"/>
                  </a:cubicBezTo>
                </a:path>
              </a:pathLst>
            </a:custGeom>
            <a:noFill/>
            <a:ln w="25400" cap="rnd">
              <a:solidFill>
                <a:schemeClr val="accent5"/>
              </a:solidFill>
              <a:prstDash val="solid"/>
              <a:round/>
            </a:ln>
          </p:spPr>
          <p:txBody>
            <a:bodyPr rtlCol="0" anchor="ctr"/>
            <a:lstStyle/>
            <a:p>
              <a:endParaRPr lang="en-US"/>
            </a:p>
          </p:txBody>
        </p:sp>
      </p:grpSp>
    </p:spTree>
    <p:extLst>
      <p:ext uri="{BB962C8B-B14F-4D97-AF65-F5344CB8AC3E}">
        <p14:creationId xmlns:p14="http://schemas.microsoft.com/office/powerpoint/2010/main" val="13388961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CC30A8-03D8-6964-D909-181D1E2D946C}"/>
              </a:ext>
            </a:extLst>
          </p:cNvPr>
          <p:cNvSpPr>
            <a:spLocks noGrp="1"/>
          </p:cNvSpPr>
          <p:nvPr>
            <p:ph type="title" hasCustomPrompt="1"/>
          </p:nvPr>
        </p:nvSpPr>
        <p:spPr>
          <a:xfrm>
            <a:off x="800100" y="286603"/>
            <a:ext cx="7574466" cy="1450757"/>
          </a:xfrm>
        </p:spPr>
        <p:txBody>
          <a:bodyPr/>
          <a:lstStyle/>
          <a:p>
            <a:r>
              <a:rPr kumimoji="0" lang="en-US" sz="3600" b="1" i="0" u="none" strike="noStrike" kern="1200" cap="none" spc="0" normalizeH="0" baseline="0" noProof="0">
                <a:ln>
                  <a:noFill/>
                </a:ln>
                <a:solidFill>
                  <a:srgbClr val="F2F2F2">
                    <a:lumMod val="10000"/>
                  </a:srgbClr>
                </a:solidFill>
                <a:effectLst/>
                <a:uLnTx/>
                <a:uFillTx/>
                <a:latin typeface="Century Gothic"/>
                <a:ea typeface="+mj-ea"/>
                <a:cs typeface="+mj-cs"/>
              </a:rPr>
              <a:t>Agenda</a:t>
            </a:r>
            <a:endParaRPr lang="en-US"/>
          </a:p>
        </p:txBody>
      </p:sp>
      <p:sp>
        <p:nvSpPr>
          <p:cNvPr id="5" name="Text Placeholder 12">
            <a:extLst>
              <a:ext uri="{FF2B5EF4-FFF2-40B4-BE49-F238E27FC236}">
                <a16:creationId xmlns:a16="http://schemas.microsoft.com/office/drawing/2014/main" id="{80B457C0-C5F0-38B3-A5A4-4CF83DA5DCA9}"/>
              </a:ext>
            </a:extLst>
          </p:cNvPr>
          <p:cNvSpPr>
            <a:spLocks noGrp="1"/>
          </p:cNvSpPr>
          <p:nvPr>
            <p:ph type="body" sz="quarter" idx="16" hasCustomPrompt="1"/>
          </p:nvPr>
        </p:nvSpPr>
        <p:spPr>
          <a:xfrm>
            <a:off x="800100" y="2111829"/>
            <a:ext cx="6699884" cy="4474620"/>
          </a:xfrm>
        </p:spPr>
        <p:txBody>
          <a:bodyPr bIns="0" anchor="t"/>
          <a:lstStyle>
            <a:lvl1pPr marL="457200" indent="-457200">
              <a:buClr>
                <a:schemeClr val="accent4"/>
              </a:buClr>
              <a:buSzPct val="130000"/>
              <a:buFont typeface="+mj-lt"/>
              <a:buAutoNum type="arabicPeriod"/>
              <a:defRPr>
                <a:solidFill>
                  <a:schemeClr val="accent4"/>
                </a:solidFill>
                <a:latin typeface="+mn-lt"/>
              </a:defRPr>
            </a:lvl1pPr>
            <a:lvl2pPr marL="201168" indent="0">
              <a:buNone/>
              <a:defRPr/>
            </a:lvl2pPr>
            <a:lvl3pPr marL="384048" indent="0">
              <a:buNone/>
              <a:defRPr/>
            </a:lvl3pPr>
            <a:lvl4pPr marL="566928" indent="0">
              <a:buNone/>
              <a:defRPr/>
            </a:lvl4pPr>
            <a:lvl5pPr marL="749808" indent="0">
              <a:buNone/>
              <a:defRPr/>
            </a:lvl5pPr>
          </a:lstStyle>
          <a:p>
            <a:pPr lvl="0"/>
            <a:r>
              <a:rPr lang="en-US"/>
              <a:t>Click to add text</a:t>
            </a:r>
          </a:p>
          <a:p>
            <a:pPr lvl="0"/>
            <a:endParaRPr lang="en-US"/>
          </a:p>
        </p:txBody>
      </p:sp>
      <p:sp>
        <p:nvSpPr>
          <p:cNvPr id="10" name="Picture Placeholder 9">
            <a:extLst>
              <a:ext uri="{FF2B5EF4-FFF2-40B4-BE49-F238E27FC236}">
                <a16:creationId xmlns:a16="http://schemas.microsoft.com/office/drawing/2014/main" id="{F047FD99-442C-545C-7FFC-309A353ABEA0}"/>
              </a:ext>
            </a:extLst>
          </p:cNvPr>
          <p:cNvSpPr>
            <a:spLocks noGrp="1"/>
          </p:cNvSpPr>
          <p:nvPr>
            <p:ph type="pic" sz="quarter" idx="17" hasCustomPrompt="1"/>
          </p:nvPr>
        </p:nvSpPr>
        <p:spPr>
          <a:xfrm>
            <a:off x="7164388" y="0"/>
            <a:ext cx="5027612" cy="6858000"/>
          </a:xfrm>
          <a:custGeom>
            <a:avLst/>
            <a:gdLst>
              <a:gd name="connsiteX0" fmla="*/ 1866262 w 5027612"/>
              <a:gd name="connsiteY0" fmla="*/ 0 h 6858000"/>
              <a:gd name="connsiteX1" fmla="*/ 5027612 w 5027612"/>
              <a:gd name="connsiteY1" fmla="*/ 0 h 6858000"/>
              <a:gd name="connsiteX2" fmla="*/ 5027612 w 5027612"/>
              <a:gd name="connsiteY2" fmla="*/ 6858000 h 6858000"/>
              <a:gd name="connsiteX3" fmla="*/ 0 w 5027612"/>
              <a:gd name="connsiteY3" fmla="*/ 6858000 h 6858000"/>
              <a:gd name="connsiteX4" fmla="*/ 0 w 5027612"/>
              <a:gd name="connsiteY4" fmla="*/ 685521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12" h="6858000">
                <a:moveTo>
                  <a:pt x="1866262" y="0"/>
                </a:moveTo>
                <a:lnTo>
                  <a:pt x="5027612" y="0"/>
                </a:lnTo>
                <a:lnTo>
                  <a:pt x="5027612" y="6858000"/>
                </a:lnTo>
                <a:lnTo>
                  <a:pt x="0" y="6858000"/>
                </a:lnTo>
                <a:lnTo>
                  <a:pt x="0" y="6855216"/>
                </a:lnTo>
                <a:close/>
              </a:path>
            </a:pathLst>
          </a:custGeom>
          <a:solidFill>
            <a:schemeClr val="bg2">
              <a:lumMod val="90000"/>
            </a:schemeClr>
          </a:solidFill>
        </p:spPr>
        <p:txBody>
          <a:bodyPr wrap="square" anchor="ctr">
            <a:noAutofit/>
          </a:bodyPr>
          <a:lstStyle>
            <a:lvl1pPr algn="ctr">
              <a:defRPr/>
            </a:lvl1pPr>
          </a:lstStyle>
          <a:p>
            <a:r>
              <a:rPr lang="en-US"/>
              <a:t>Insert picture from </a:t>
            </a:r>
            <a:br>
              <a:rPr lang="en-US"/>
            </a:br>
            <a:r>
              <a:rPr lang="en-US"/>
              <a:t>SharePoint library</a:t>
            </a:r>
          </a:p>
        </p:txBody>
      </p:sp>
      <p:sp>
        <p:nvSpPr>
          <p:cNvPr id="2" name="Slide Number Placeholder 3">
            <a:extLst>
              <a:ext uri="{FF2B5EF4-FFF2-40B4-BE49-F238E27FC236}">
                <a16:creationId xmlns:a16="http://schemas.microsoft.com/office/drawing/2014/main" id="{B63148C4-4FB8-0C8A-7896-941A1D38FE99}"/>
              </a:ext>
            </a:extLst>
          </p:cNvPr>
          <p:cNvSpPr>
            <a:spLocks noGrp="1"/>
          </p:cNvSpPr>
          <p:nvPr>
            <p:ph type="sldNum" sz="quarter" idx="11"/>
          </p:nvPr>
        </p:nvSpPr>
        <p:spPr>
          <a:xfrm>
            <a:off x="11332459" y="6221324"/>
            <a:ext cx="617912" cy="365125"/>
          </a:xfrm>
        </p:spPr>
        <p:txBody>
          <a:bodyPr/>
          <a:lstStyle/>
          <a:p>
            <a:fld id="{3A98EE3D-8CD1-4C3F-BD1C-C98C9596463C}" type="slidenum">
              <a:rPr lang="en-US" smtClean="0"/>
              <a:pPr/>
              <a:t>‹#›</a:t>
            </a:fld>
            <a:endParaRPr lang="en-US"/>
          </a:p>
        </p:txBody>
      </p:sp>
      <p:cxnSp>
        <p:nvCxnSpPr>
          <p:cNvPr id="16" name="Straight Connector 15">
            <a:extLst>
              <a:ext uri="{FF2B5EF4-FFF2-40B4-BE49-F238E27FC236}">
                <a16:creationId xmlns:a16="http://schemas.microsoft.com/office/drawing/2014/main" id="{B9FC5BEC-EFCE-1180-1976-FA6EEF7AA21B}"/>
              </a:ext>
              <a:ext uri="{C183D7F6-B498-43B3-948B-1728B52AA6E4}">
                <adec:decorative xmlns:adec="http://schemas.microsoft.com/office/drawing/2017/decorative" val="1"/>
              </a:ext>
            </a:extLst>
          </p:cNvPr>
          <p:cNvCxnSpPr>
            <a:cxnSpLocks noChangeAspect="1"/>
          </p:cNvCxnSpPr>
          <p:nvPr/>
        </p:nvCxnSpPr>
        <p:spPr>
          <a:xfrm rot="10800000" flipH="1">
            <a:off x="69646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26674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3F7C2D96-4D73-5009-3928-742F864949D2}"/>
              </a:ext>
            </a:extLst>
          </p:cNvPr>
          <p:cNvSpPr>
            <a:spLocks noGrp="1"/>
          </p:cNvSpPr>
          <p:nvPr>
            <p:ph type="body" sz="quarter" idx="13" hasCustomPrompt="1"/>
          </p:nvPr>
        </p:nvSpPr>
        <p:spPr>
          <a:xfrm>
            <a:off x="800100" y="0"/>
            <a:ext cx="7902216" cy="6858000"/>
          </a:xfrm>
        </p:spPr>
        <p:txBody>
          <a:bodyPr anchor="ctr">
            <a:normAutofit/>
          </a:bodyPr>
          <a:lstStyle>
            <a:lvl1pPr marL="0" indent="0" algn="ctr">
              <a:buNone/>
              <a:defRPr sz="3600" b="1">
                <a:solidFill>
                  <a:schemeClr val="accent4"/>
                </a:solidFill>
                <a:latin typeface="+mj-lt"/>
              </a:defRPr>
            </a:lvl1pPr>
            <a:lvl2pPr marL="201168" indent="0" algn="ctr">
              <a:buNone/>
              <a:defRPr/>
            </a:lvl2pPr>
            <a:lvl3pPr marL="384048" indent="0" algn="ctr">
              <a:buNone/>
              <a:defRPr/>
            </a:lvl3pPr>
            <a:lvl4pPr marL="566928" indent="0" algn="ctr">
              <a:buNone/>
              <a:defRPr/>
            </a:lvl4pPr>
            <a:lvl5pPr marL="749808" indent="0" algn="ctr">
              <a:buNone/>
              <a:defRPr/>
            </a:lvl5pPr>
          </a:lstStyle>
          <a:p>
            <a:pPr lvl="0"/>
            <a:r>
              <a:rPr lang="en-US"/>
              <a:t>Click to edit section header</a:t>
            </a:r>
          </a:p>
        </p:txBody>
      </p:sp>
      <p:sp>
        <p:nvSpPr>
          <p:cNvPr id="17" name="Graphic 15">
            <a:extLst>
              <a:ext uri="{FF2B5EF4-FFF2-40B4-BE49-F238E27FC236}">
                <a16:creationId xmlns:a16="http://schemas.microsoft.com/office/drawing/2014/main" id="{2C9DE26E-E21E-E83E-D5F4-CEB496F6B5CC}"/>
              </a:ext>
              <a:ext uri="{C183D7F6-B498-43B3-948B-1728B52AA6E4}">
                <adec:decorative xmlns:adec="http://schemas.microsoft.com/office/drawing/2017/decorative" val="1"/>
              </a:ext>
            </a:extLst>
          </p:cNvPr>
          <p:cNvSpPr>
            <a:spLocks/>
          </p:cNvSpPr>
          <p:nvPr/>
        </p:nvSpPr>
        <p:spPr>
          <a:xfrm>
            <a:off x="9199418" y="357"/>
            <a:ext cx="2992582" cy="6857287"/>
          </a:xfrm>
          <a:custGeom>
            <a:avLst/>
            <a:gdLst>
              <a:gd name="connsiteX0" fmla="*/ 2992582 w 2992582"/>
              <a:gd name="connsiteY0" fmla="*/ 0 h 6857287"/>
              <a:gd name="connsiteX1" fmla="*/ 2989465 w 2992582"/>
              <a:gd name="connsiteY1" fmla="*/ 6857288 h 6857287"/>
              <a:gd name="connsiteX2" fmla="*/ 0 w 2992582"/>
              <a:gd name="connsiteY2" fmla="*/ 6857288 h 6857287"/>
              <a:gd name="connsiteX3" fmla="*/ 1878023 w 2992582"/>
              <a:gd name="connsiteY3" fmla="*/ 0 h 6857287"/>
              <a:gd name="connsiteX4" fmla="*/ 2992582 w 2992582"/>
              <a:gd name="connsiteY4" fmla="*/ 0 h 6857287"/>
              <a:gd name="connsiteX5" fmla="*/ 2992582 w 2992582"/>
              <a:gd name="connsiteY5" fmla="*/ 0 h 6857287"/>
              <a:gd name="connsiteX6" fmla="*/ 2992582 w 2992582"/>
              <a:gd name="connsiteY6" fmla="*/ 0 h 6857287"/>
              <a:gd name="connsiteX7" fmla="*/ 2992582 w 2992582"/>
              <a:gd name="connsiteY7" fmla="*/ 0 h 6857287"/>
              <a:gd name="connsiteX8" fmla="*/ 2992582 w 2992582"/>
              <a:gd name="connsiteY8" fmla="*/ 0 h 685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582" h="6857287">
                <a:moveTo>
                  <a:pt x="2992582" y="0"/>
                </a:moveTo>
                <a:lnTo>
                  <a:pt x="2989465" y="6857288"/>
                </a:lnTo>
                <a:lnTo>
                  <a:pt x="0" y="6857288"/>
                </a:lnTo>
                <a:lnTo>
                  <a:pt x="1878023" y="0"/>
                </a:lnTo>
                <a:lnTo>
                  <a:pt x="2992582" y="0"/>
                </a:lnTo>
                <a:lnTo>
                  <a:pt x="2992582" y="0"/>
                </a:lnTo>
                <a:lnTo>
                  <a:pt x="2992582" y="0"/>
                </a:lnTo>
                <a:lnTo>
                  <a:pt x="2992582" y="0"/>
                </a:lnTo>
                <a:lnTo>
                  <a:pt x="2992582" y="0"/>
                </a:lnTo>
                <a:close/>
              </a:path>
            </a:pathLst>
          </a:custGeom>
          <a:solidFill>
            <a:schemeClr val="tx2"/>
          </a:solidFill>
          <a:ln w="8901"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275415EA-99BA-4C82-8918-9E898BAC014D}"/>
              </a:ext>
            </a:extLst>
          </p:cNvPr>
          <p:cNvSpPr>
            <a:spLocks noGrp="1"/>
          </p:cNvSpPr>
          <p:nvPr>
            <p:ph type="sldNum" sz="quarter" idx="11"/>
          </p:nvPr>
        </p:nvSpPr>
        <p:spPr>
          <a:xfrm>
            <a:off x="11332459" y="6221324"/>
            <a:ext cx="617912" cy="365125"/>
          </a:xfrm>
        </p:spPr>
        <p:txBody>
          <a:bodyPr/>
          <a:lstStyle>
            <a:lvl1pPr>
              <a:defRPr>
                <a:solidFill>
                  <a:schemeClr val="bg2"/>
                </a:solidFill>
              </a:defRPr>
            </a:lvl1pPr>
          </a:lstStyle>
          <a:p>
            <a:fld id="{3A98EE3D-8CD1-4C3F-BD1C-C98C9596463C}" type="slidenum">
              <a:rPr lang="en-US" smtClean="0"/>
              <a:pPr/>
              <a:t>‹#›</a:t>
            </a:fld>
            <a:endParaRPr lang="en-US"/>
          </a:p>
        </p:txBody>
      </p:sp>
      <p:pic>
        <p:nvPicPr>
          <p:cNvPr id="5" name="NCMEC logo watermark">
            <a:extLst>
              <a:ext uri="{FF2B5EF4-FFF2-40B4-BE49-F238E27FC236}">
                <a16:creationId xmlns:a16="http://schemas.microsoft.com/office/drawing/2014/main" id="{19E7602B-9BB0-AE5C-0B93-E5F255648C52}"/>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grpSp>
        <p:nvGrpSpPr>
          <p:cNvPr id="3" name="Connector lines">
            <a:extLst>
              <a:ext uri="{FF2B5EF4-FFF2-40B4-BE49-F238E27FC236}">
                <a16:creationId xmlns:a16="http://schemas.microsoft.com/office/drawing/2014/main" id="{CB44EE81-7CB8-3E04-34C4-B5C9A3046765}"/>
              </a:ext>
            </a:extLst>
          </p:cNvPr>
          <p:cNvGrpSpPr/>
          <p:nvPr/>
        </p:nvGrpSpPr>
        <p:grpSpPr>
          <a:xfrm>
            <a:off x="9372408" y="0"/>
            <a:ext cx="1524000" cy="6858000"/>
            <a:chOff x="9372600" y="17318"/>
            <a:chExt cx="1524000" cy="6858000"/>
          </a:xfrm>
        </p:grpSpPr>
        <p:sp>
          <p:nvSpPr>
            <p:cNvPr id="6" name="Freeform: Shape 5">
              <a:extLst>
                <a:ext uri="{FF2B5EF4-FFF2-40B4-BE49-F238E27FC236}">
                  <a16:creationId xmlns:a16="http://schemas.microsoft.com/office/drawing/2014/main" id="{CF3FB216-AAD4-447D-E9AE-1AA0EDDFC07C}"/>
                </a:ext>
              </a:extLst>
            </p:cNvPr>
            <p:cNvSpPr/>
            <p:nvPr/>
          </p:nvSpPr>
          <p:spPr>
            <a:xfrm>
              <a:off x="9872733" y="17318"/>
              <a:ext cx="1023867" cy="3964498"/>
            </a:xfrm>
            <a:custGeom>
              <a:avLst/>
              <a:gdLst>
                <a:gd name="connsiteX0" fmla="*/ 680965 w 680964"/>
                <a:gd name="connsiteY0" fmla="*/ 0 h 2666047"/>
                <a:gd name="connsiteX1" fmla="*/ 4976 w 680964"/>
                <a:gd name="connsiteY1" fmla="*/ 2487263 h 2666047"/>
                <a:gd name="connsiteX2" fmla="*/ 55649 w 680964"/>
                <a:gd name="connsiteY2" fmla="*/ 2666048 h 2666047"/>
              </a:gdLst>
              <a:ahLst/>
              <a:cxnLst>
                <a:cxn ang="0">
                  <a:pos x="connsiteX0" y="connsiteY0"/>
                </a:cxn>
                <a:cxn ang="0">
                  <a:pos x="connsiteX1" y="connsiteY1"/>
                </a:cxn>
                <a:cxn ang="0">
                  <a:pos x="connsiteX2" y="connsiteY2"/>
                </a:cxn>
              </a:cxnLst>
              <a:rect l="l" t="t" r="r" b="b"/>
              <a:pathLst>
                <a:path w="680964" h="2666047">
                  <a:moveTo>
                    <a:pt x="680965" y="0"/>
                  </a:moveTo>
                  <a:lnTo>
                    <a:pt x="4976" y="2487263"/>
                  </a:lnTo>
                  <a:cubicBezTo>
                    <a:pt x="-10740" y="2544985"/>
                    <a:pt x="12024" y="2625185"/>
                    <a:pt x="55649" y="2666048"/>
                  </a:cubicBezTo>
                </a:path>
              </a:pathLst>
            </a:custGeom>
            <a:noFill/>
            <a:ln w="25400" cap="rnd">
              <a:solidFill>
                <a:schemeClr val="accent5"/>
              </a:solidFill>
              <a:prstDash val="solid"/>
              <a:round/>
            </a:ln>
          </p:spPr>
          <p:txBody>
            <a:bodyPr rtlCol="0" anchor="ctr"/>
            <a:lstStyle/>
            <a:p>
              <a:endParaRPr lang="en-US"/>
            </a:p>
          </p:txBody>
        </p:sp>
        <p:sp>
          <p:nvSpPr>
            <p:cNvPr id="7" name="Freeform: Shape 6">
              <a:extLst>
                <a:ext uri="{FF2B5EF4-FFF2-40B4-BE49-F238E27FC236}">
                  <a16:creationId xmlns:a16="http://schemas.microsoft.com/office/drawing/2014/main" id="{098E2797-CFB2-85FD-4127-325F166C0C4F}"/>
                </a:ext>
              </a:extLst>
            </p:cNvPr>
            <p:cNvSpPr/>
            <p:nvPr/>
          </p:nvSpPr>
          <p:spPr>
            <a:xfrm>
              <a:off x="9372600" y="2910679"/>
              <a:ext cx="1023869" cy="3964639"/>
            </a:xfrm>
            <a:custGeom>
              <a:avLst/>
              <a:gdLst>
                <a:gd name="connsiteX0" fmla="*/ 0 w 680965"/>
                <a:gd name="connsiteY0" fmla="*/ 2666143 h 2666142"/>
                <a:gd name="connsiteX1" fmla="*/ 675989 w 680965"/>
                <a:gd name="connsiteY1" fmla="*/ 178784 h 2666142"/>
                <a:gd name="connsiteX2" fmla="*/ 625316 w 680965"/>
                <a:gd name="connsiteY2" fmla="*/ 0 h 2666142"/>
              </a:gdLst>
              <a:ahLst/>
              <a:cxnLst>
                <a:cxn ang="0">
                  <a:pos x="connsiteX0" y="connsiteY0"/>
                </a:cxn>
                <a:cxn ang="0">
                  <a:pos x="connsiteX1" y="connsiteY1"/>
                </a:cxn>
                <a:cxn ang="0">
                  <a:pos x="connsiteX2" y="connsiteY2"/>
                </a:cxn>
              </a:cxnLst>
              <a:rect l="l" t="t" r="r" b="b"/>
              <a:pathLst>
                <a:path w="680965" h="2666142">
                  <a:moveTo>
                    <a:pt x="0" y="2666143"/>
                  </a:moveTo>
                  <a:lnTo>
                    <a:pt x="675989" y="178784"/>
                  </a:lnTo>
                  <a:cubicBezTo>
                    <a:pt x="691706" y="121063"/>
                    <a:pt x="668941" y="40862"/>
                    <a:pt x="625316" y="0"/>
                  </a:cubicBezTo>
                </a:path>
              </a:pathLst>
            </a:custGeom>
            <a:noFill/>
            <a:ln w="25400" cap="rnd">
              <a:solidFill>
                <a:schemeClr val="accent5"/>
              </a:solidFill>
              <a:prstDash val="solid"/>
              <a:round/>
            </a:ln>
          </p:spPr>
          <p:txBody>
            <a:bodyPr rtlCol="0" anchor="ctr"/>
            <a:lstStyle/>
            <a:p>
              <a:endParaRPr lang="en-US"/>
            </a:p>
          </p:txBody>
        </p:sp>
      </p:grpSp>
    </p:spTree>
    <p:extLst>
      <p:ext uri="{BB962C8B-B14F-4D97-AF65-F5344CB8AC3E}">
        <p14:creationId xmlns:p14="http://schemas.microsoft.com/office/powerpoint/2010/main" val="14063802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Section Header, Blu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3F7C2D96-4D73-5009-3928-742F864949D2}"/>
              </a:ext>
            </a:extLst>
          </p:cNvPr>
          <p:cNvSpPr>
            <a:spLocks noGrp="1"/>
          </p:cNvSpPr>
          <p:nvPr>
            <p:ph type="body" sz="quarter" idx="13" hasCustomPrompt="1"/>
          </p:nvPr>
        </p:nvSpPr>
        <p:spPr>
          <a:xfrm>
            <a:off x="800100" y="0"/>
            <a:ext cx="7902216" cy="6858000"/>
          </a:xfrm>
        </p:spPr>
        <p:txBody>
          <a:bodyPr anchor="ctr">
            <a:normAutofit/>
          </a:bodyPr>
          <a:lstStyle>
            <a:lvl1pPr marL="0" indent="0" algn="ctr">
              <a:buNone/>
              <a:defRPr sz="3600" b="1">
                <a:solidFill>
                  <a:schemeClr val="accent4"/>
                </a:solidFill>
                <a:latin typeface="+mj-lt"/>
              </a:defRPr>
            </a:lvl1pPr>
            <a:lvl2pPr marL="201168" indent="0" algn="ctr">
              <a:buNone/>
              <a:defRPr/>
            </a:lvl2pPr>
            <a:lvl3pPr marL="384048" indent="0" algn="ctr">
              <a:buNone/>
              <a:defRPr/>
            </a:lvl3pPr>
            <a:lvl4pPr marL="566928" indent="0" algn="ctr">
              <a:buNone/>
              <a:defRPr/>
            </a:lvl4pPr>
            <a:lvl5pPr marL="749808" indent="0" algn="ctr">
              <a:buNone/>
              <a:defRPr/>
            </a:lvl5pPr>
          </a:lstStyle>
          <a:p>
            <a:pPr lvl="0"/>
            <a:r>
              <a:rPr lang="en-US"/>
              <a:t>Click to edit section header</a:t>
            </a:r>
          </a:p>
        </p:txBody>
      </p:sp>
      <p:sp>
        <p:nvSpPr>
          <p:cNvPr id="17" name="Graphic 15">
            <a:extLst>
              <a:ext uri="{FF2B5EF4-FFF2-40B4-BE49-F238E27FC236}">
                <a16:creationId xmlns:a16="http://schemas.microsoft.com/office/drawing/2014/main" id="{2C9DE26E-E21E-E83E-D5F4-CEB496F6B5CC}"/>
              </a:ext>
              <a:ext uri="{C183D7F6-B498-43B3-948B-1728B52AA6E4}">
                <adec:decorative xmlns:adec="http://schemas.microsoft.com/office/drawing/2017/decorative" val="1"/>
              </a:ext>
            </a:extLst>
          </p:cNvPr>
          <p:cNvSpPr>
            <a:spLocks/>
          </p:cNvSpPr>
          <p:nvPr/>
        </p:nvSpPr>
        <p:spPr>
          <a:xfrm>
            <a:off x="9199418" y="357"/>
            <a:ext cx="2992582" cy="6857287"/>
          </a:xfrm>
          <a:custGeom>
            <a:avLst/>
            <a:gdLst>
              <a:gd name="connsiteX0" fmla="*/ 2992582 w 2992582"/>
              <a:gd name="connsiteY0" fmla="*/ 0 h 6857287"/>
              <a:gd name="connsiteX1" fmla="*/ 2989465 w 2992582"/>
              <a:gd name="connsiteY1" fmla="*/ 6857288 h 6857287"/>
              <a:gd name="connsiteX2" fmla="*/ 0 w 2992582"/>
              <a:gd name="connsiteY2" fmla="*/ 6857288 h 6857287"/>
              <a:gd name="connsiteX3" fmla="*/ 1878023 w 2992582"/>
              <a:gd name="connsiteY3" fmla="*/ 0 h 6857287"/>
              <a:gd name="connsiteX4" fmla="*/ 2992582 w 2992582"/>
              <a:gd name="connsiteY4" fmla="*/ 0 h 6857287"/>
              <a:gd name="connsiteX5" fmla="*/ 2992582 w 2992582"/>
              <a:gd name="connsiteY5" fmla="*/ 0 h 6857287"/>
              <a:gd name="connsiteX6" fmla="*/ 2992582 w 2992582"/>
              <a:gd name="connsiteY6" fmla="*/ 0 h 6857287"/>
              <a:gd name="connsiteX7" fmla="*/ 2992582 w 2992582"/>
              <a:gd name="connsiteY7" fmla="*/ 0 h 6857287"/>
              <a:gd name="connsiteX8" fmla="*/ 2992582 w 2992582"/>
              <a:gd name="connsiteY8" fmla="*/ 0 h 685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582" h="6857287">
                <a:moveTo>
                  <a:pt x="2992582" y="0"/>
                </a:moveTo>
                <a:lnTo>
                  <a:pt x="2989465" y="6857288"/>
                </a:lnTo>
                <a:lnTo>
                  <a:pt x="0" y="6857288"/>
                </a:lnTo>
                <a:lnTo>
                  <a:pt x="1878023" y="0"/>
                </a:lnTo>
                <a:lnTo>
                  <a:pt x="2992582" y="0"/>
                </a:lnTo>
                <a:lnTo>
                  <a:pt x="2992582" y="0"/>
                </a:lnTo>
                <a:lnTo>
                  <a:pt x="2992582" y="0"/>
                </a:lnTo>
                <a:lnTo>
                  <a:pt x="2992582" y="0"/>
                </a:lnTo>
                <a:lnTo>
                  <a:pt x="2992582" y="0"/>
                </a:lnTo>
                <a:close/>
              </a:path>
            </a:pathLst>
          </a:custGeom>
          <a:solidFill>
            <a:schemeClr val="tx2"/>
          </a:solidFill>
          <a:ln w="8901"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275415EA-99BA-4C82-8918-9E898BAC014D}"/>
              </a:ext>
            </a:extLst>
          </p:cNvPr>
          <p:cNvSpPr>
            <a:spLocks noGrp="1"/>
          </p:cNvSpPr>
          <p:nvPr>
            <p:ph type="sldNum" sz="quarter" idx="11"/>
          </p:nvPr>
        </p:nvSpPr>
        <p:spPr>
          <a:xfrm>
            <a:off x="11332459" y="6221324"/>
            <a:ext cx="617912" cy="365125"/>
          </a:xfrm>
        </p:spPr>
        <p:txBody>
          <a:bodyPr/>
          <a:lstStyle>
            <a:lvl1pPr>
              <a:defRPr>
                <a:solidFill>
                  <a:schemeClr val="bg2"/>
                </a:solidFill>
              </a:defRPr>
            </a:lvl1pPr>
          </a:lstStyle>
          <a:p>
            <a:fld id="{3A98EE3D-8CD1-4C3F-BD1C-C98C9596463C}" type="slidenum">
              <a:rPr lang="en-US" smtClean="0"/>
              <a:pPr/>
              <a:t>‹#›</a:t>
            </a:fld>
            <a:endParaRPr lang="en-US"/>
          </a:p>
        </p:txBody>
      </p:sp>
      <p:pic>
        <p:nvPicPr>
          <p:cNvPr id="5" name="NCMEC logo watermark">
            <a:extLst>
              <a:ext uri="{FF2B5EF4-FFF2-40B4-BE49-F238E27FC236}">
                <a16:creationId xmlns:a16="http://schemas.microsoft.com/office/drawing/2014/main" id="{19E7602B-9BB0-AE5C-0B93-E5F255648C52}"/>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grpSp>
        <p:nvGrpSpPr>
          <p:cNvPr id="9" name="Connector lines">
            <a:extLst>
              <a:ext uri="{FF2B5EF4-FFF2-40B4-BE49-F238E27FC236}">
                <a16:creationId xmlns:a16="http://schemas.microsoft.com/office/drawing/2014/main" id="{464413E8-8B41-E800-423B-2380B914218A}"/>
              </a:ext>
            </a:extLst>
          </p:cNvPr>
          <p:cNvGrpSpPr/>
          <p:nvPr/>
        </p:nvGrpSpPr>
        <p:grpSpPr>
          <a:xfrm>
            <a:off x="9372408" y="0"/>
            <a:ext cx="1524000" cy="6858000"/>
            <a:chOff x="9372600" y="17318"/>
            <a:chExt cx="1524000" cy="6858000"/>
          </a:xfrm>
        </p:grpSpPr>
        <p:sp>
          <p:nvSpPr>
            <p:cNvPr id="12" name="Freeform: Shape 11">
              <a:extLst>
                <a:ext uri="{FF2B5EF4-FFF2-40B4-BE49-F238E27FC236}">
                  <a16:creationId xmlns:a16="http://schemas.microsoft.com/office/drawing/2014/main" id="{4964BA10-431D-EA35-04F8-520CBF11562E}"/>
                </a:ext>
              </a:extLst>
            </p:cNvPr>
            <p:cNvSpPr/>
            <p:nvPr/>
          </p:nvSpPr>
          <p:spPr>
            <a:xfrm>
              <a:off x="9872733" y="17318"/>
              <a:ext cx="1023867" cy="3964498"/>
            </a:xfrm>
            <a:custGeom>
              <a:avLst/>
              <a:gdLst>
                <a:gd name="connsiteX0" fmla="*/ 680965 w 680964"/>
                <a:gd name="connsiteY0" fmla="*/ 0 h 2666047"/>
                <a:gd name="connsiteX1" fmla="*/ 4976 w 680964"/>
                <a:gd name="connsiteY1" fmla="*/ 2487263 h 2666047"/>
                <a:gd name="connsiteX2" fmla="*/ 55649 w 680964"/>
                <a:gd name="connsiteY2" fmla="*/ 2666048 h 2666047"/>
              </a:gdLst>
              <a:ahLst/>
              <a:cxnLst>
                <a:cxn ang="0">
                  <a:pos x="connsiteX0" y="connsiteY0"/>
                </a:cxn>
                <a:cxn ang="0">
                  <a:pos x="connsiteX1" y="connsiteY1"/>
                </a:cxn>
                <a:cxn ang="0">
                  <a:pos x="connsiteX2" y="connsiteY2"/>
                </a:cxn>
              </a:cxnLst>
              <a:rect l="l" t="t" r="r" b="b"/>
              <a:pathLst>
                <a:path w="680964" h="2666047">
                  <a:moveTo>
                    <a:pt x="680965" y="0"/>
                  </a:moveTo>
                  <a:lnTo>
                    <a:pt x="4976" y="2487263"/>
                  </a:lnTo>
                  <a:cubicBezTo>
                    <a:pt x="-10740" y="2544985"/>
                    <a:pt x="12024" y="2625185"/>
                    <a:pt x="55649" y="2666048"/>
                  </a:cubicBezTo>
                </a:path>
              </a:pathLst>
            </a:custGeom>
            <a:noFill/>
            <a:ln w="25400" cap="rnd">
              <a:solidFill>
                <a:schemeClr val="accent5"/>
              </a:solidFill>
              <a:prstDash val="solid"/>
              <a:round/>
            </a:ln>
          </p:spPr>
          <p:txBody>
            <a:bodyPr rtlCol="0" anchor="ctr"/>
            <a:lstStyle/>
            <a:p>
              <a:endParaRPr lang="en-US"/>
            </a:p>
          </p:txBody>
        </p:sp>
        <p:sp>
          <p:nvSpPr>
            <p:cNvPr id="13" name="Freeform: Shape 12">
              <a:extLst>
                <a:ext uri="{FF2B5EF4-FFF2-40B4-BE49-F238E27FC236}">
                  <a16:creationId xmlns:a16="http://schemas.microsoft.com/office/drawing/2014/main" id="{6E1163D4-9305-6C4D-5778-BB684ACF74AC}"/>
                </a:ext>
              </a:extLst>
            </p:cNvPr>
            <p:cNvSpPr/>
            <p:nvPr/>
          </p:nvSpPr>
          <p:spPr>
            <a:xfrm>
              <a:off x="9372600" y="2910679"/>
              <a:ext cx="1023869" cy="3964639"/>
            </a:xfrm>
            <a:custGeom>
              <a:avLst/>
              <a:gdLst>
                <a:gd name="connsiteX0" fmla="*/ 0 w 680965"/>
                <a:gd name="connsiteY0" fmla="*/ 2666143 h 2666142"/>
                <a:gd name="connsiteX1" fmla="*/ 675989 w 680965"/>
                <a:gd name="connsiteY1" fmla="*/ 178784 h 2666142"/>
                <a:gd name="connsiteX2" fmla="*/ 625316 w 680965"/>
                <a:gd name="connsiteY2" fmla="*/ 0 h 2666142"/>
              </a:gdLst>
              <a:ahLst/>
              <a:cxnLst>
                <a:cxn ang="0">
                  <a:pos x="connsiteX0" y="connsiteY0"/>
                </a:cxn>
                <a:cxn ang="0">
                  <a:pos x="connsiteX1" y="connsiteY1"/>
                </a:cxn>
                <a:cxn ang="0">
                  <a:pos x="connsiteX2" y="connsiteY2"/>
                </a:cxn>
              </a:cxnLst>
              <a:rect l="l" t="t" r="r" b="b"/>
              <a:pathLst>
                <a:path w="680965" h="2666142">
                  <a:moveTo>
                    <a:pt x="0" y="2666143"/>
                  </a:moveTo>
                  <a:lnTo>
                    <a:pt x="675989" y="178784"/>
                  </a:lnTo>
                  <a:cubicBezTo>
                    <a:pt x="691706" y="121063"/>
                    <a:pt x="668941" y="40862"/>
                    <a:pt x="625316" y="0"/>
                  </a:cubicBezTo>
                </a:path>
              </a:pathLst>
            </a:custGeom>
            <a:noFill/>
            <a:ln w="25400" cap="rnd">
              <a:solidFill>
                <a:schemeClr val="accent5"/>
              </a:solidFill>
              <a:prstDash val="solid"/>
              <a:round/>
            </a:ln>
          </p:spPr>
          <p:txBody>
            <a:bodyPr rtlCol="0" anchor="ctr"/>
            <a:lstStyle/>
            <a:p>
              <a:endParaRPr lang="en-US"/>
            </a:p>
          </p:txBody>
        </p:sp>
      </p:grpSp>
    </p:spTree>
    <p:extLst>
      <p:ext uri="{BB962C8B-B14F-4D97-AF65-F5344CB8AC3E}">
        <p14:creationId xmlns:p14="http://schemas.microsoft.com/office/powerpoint/2010/main" val="13894075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Section Header, Dark">
    <p:bg>
      <p:bgPr>
        <a:solidFill>
          <a:schemeClr val="tx2"/>
        </a:solidFill>
        <a:effectLst/>
      </p:bgPr>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3F7C2D96-4D73-5009-3928-742F864949D2}"/>
              </a:ext>
            </a:extLst>
          </p:cNvPr>
          <p:cNvSpPr>
            <a:spLocks noGrp="1"/>
          </p:cNvSpPr>
          <p:nvPr>
            <p:ph type="body" sz="quarter" idx="13" hasCustomPrompt="1"/>
          </p:nvPr>
        </p:nvSpPr>
        <p:spPr>
          <a:xfrm>
            <a:off x="800100" y="0"/>
            <a:ext cx="7902216" cy="6858000"/>
          </a:xfrm>
        </p:spPr>
        <p:txBody>
          <a:bodyPr anchor="ctr">
            <a:normAutofit/>
          </a:bodyPr>
          <a:lstStyle>
            <a:lvl1pPr marL="0" indent="0" algn="ctr">
              <a:buNone/>
              <a:defRPr sz="3600" b="1">
                <a:solidFill>
                  <a:schemeClr val="bg1"/>
                </a:solidFill>
                <a:latin typeface="+mj-lt"/>
              </a:defRPr>
            </a:lvl1pPr>
            <a:lvl2pPr marL="201168" indent="0" algn="ctr">
              <a:buNone/>
              <a:defRPr/>
            </a:lvl2pPr>
            <a:lvl3pPr marL="384048" indent="0" algn="ctr">
              <a:buNone/>
              <a:defRPr/>
            </a:lvl3pPr>
            <a:lvl4pPr marL="566928" indent="0" algn="ctr">
              <a:buNone/>
              <a:defRPr/>
            </a:lvl4pPr>
            <a:lvl5pPr marL="749808" indent="0" algn="ctr">
              <a:buNone/>
              <a:defRPr/>
            </a:lvl5pPr>
          </a:lstStyle>
          <a:p>
            <a:pPr lvl="0"/>
            <a:r>
              <a:rPr lang="en-US"/>
              <a:t>Click to edit section header</a:t>
            </a:r>
          </a:p>
        </p:txBody>
      </p:sp>
      <p:sp>
        <p:nvSpPr>
          <p:cNvPr id="17" name="Graphic 15">
            <a:extLst>
              <a:ext uri="{FF2B5EF4-FFF2-40B4-BE49-F238E27FC236}">
                <a16:creationId xmlns:a16="http://schemas.microsoft.com/office/drawing/2014/main" id="{2C9DE26E-E21E-E83E-D5F4-CEB496F6B5CC}"/>
              </a:ext>
              <a:ext uri="{C183D7F6-B498-43B3-948B-1728B52AA6E4}">
                <adec:decorative xmlns:adec="http://schemas.microsoft.com/office/drawing/2017/decorative" val="1"/>
              </a:ext>
            </a:extLst>
          </p:cNvPr>
          <p:cNvSpPr>
            <a:spLocks/>
          </p:cNvSpPr>
          <p:nvPr/>
        </p:nvSpPr>
        <p:spPr>
          <a:xfrm>
            <a:off x="9199418" y="357"/>
            <a:ext cx="2992582" cy="6857287"/>
          </a:xfrm>
          <a:custGeom>
            <a:avLst/>
            <a:gdLst>
              <a:gd name="connsiteX0" fmla="*/ 2992582 w 2992582"/>
              <a:gd name="connsiteY0" fmla="*/ 0 h 6857287"/>
              <a:gd name="connsiteX1" fmla="*/ 2989465 w 2992582"/>
              <a:gd name="connsiteY1" fmla="*/ 6857288 h 6857287"/>
              <a:gd name="connsiteX2" fmla="*/ 0 w 2992582"/>
              <a:gd name="connsiteY2" fmla="*/ 6857288 h 6857287"/>
              <a:gd name="connsiteX3" fmla="*/ 1878023 w 2992582"/>
              <a:gd name="connsiteY3" fmla="*/ 0 h 6857287"/>
              <a:gd name="connsiteX4" fmla="*/ 2992582 w 2992582"/>
              <a:gd name="connsiteY4" fmla="*/ 0 h 6857287"/>
              <a:gd name="connsiteX5" fmla="*/ 2992582 w 2992582"/>
              <a:gd name="connsiteY5" fmla="*/ 0 h 6857287"/>
              <a:gd name="connsiteX6" fmla="*/ 2992582 w 2992582"/>
              <a:gd name="connsiteY6" fmla="*/ 0 h 6857287"/>
              <a:gd name="connsiteX7" fmla="*/ 2992582 w 2992582"/>
              <a:gd name="connsiteY7" fmla="*/ 0 h 6857287"/>
              <a:gd name="connsiteX8" fmla="*/ 2992582 w 2992582"/>
              <a:gd name="connsiteY8" fmla="*/ 0 h 685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582" h="6857287">
                <a:moveTo>
                  <a:pt x="2992582" y="0"/>
                </a:moveTo>
                <a:lnTo>
                  <a:pt x="2989465" y="6857288"/>
                </a:lnTo>
                <a:lnTo>
                  <a:pt x="0" y="6857288"/>
                </a:lnTo>
                <a:lnTo>
                  <a:pt x="1878023" y="0"/>
                </a:lnTo>
                <a:lnTo>
                  <a:pt x="2992582" y="0"/>
                </a:lnTo>
                <a:lnTo>
                  <a:pt x="2992582" y="0"/>
                </a:lnTo>
                <a:lnTo>
                  <a:pt x="2992582" y="0"/>
                </a:lnTo>
                <a:lnTo>
                  <a:pt x="2992582" y="0"/>
                </a:lnTo>
                <a:lnTo>
                  <a:pt x="2992582" y="0"/>
                </a:lnTo>
                <a:close/>
              </a:path>
            </a:pathLst>
          </a:custGeom>
          <a:solidFill>
            <a:schemeClr val="accent2">
              <a:lumMod val="20000"/>
              <a:lumOff val="80000"/>
            </a:schemeClr>
          </a:solidFill>
          <a:ln w="8901"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275415EA-99BA-4C82-8918-9E898BAC014D}"/>
              </a:ext>
            </a:extLst>
          </p:cNvPr>
          <p:cNvSpPr>
            <a:spLocks noGrp="1"/>
          </p:cNvSpPr>
          <p:nvPr>
            <p:ph type="sldNum" sz="quarter" idx="11"/>
          </p:nvPr>
        </p:nvSpPr>
        <p:spPr>
          <a:xfrm>
            <a:off x="11332459" y="6221324"/>
            <a:ext cx="617912" cy="365125"/>
          </a:xfrm>
        </p:spPr>
        <p:txBody>
          <a:bodyPr/>
          <a:lstStyle/>
          <a:p>
            <a:fld id="{3A98EE3D-8CD1-4C3F-BD1C-C98C9596463C}" type="slidenum">
              <a:rPr lang="en-US" smtClean="0"/>
              <a:pPr/>
              <a:t>‹#›</a:t>
            </a:fld>
            <a:endParaRPr lang="en-US"/>
          </a:p>
        </p:txBody>
      </p:sp>
      <p:pic>
        <p:nvPicPr>
          <p:cNvPr id="5" name="NCMEC logo watermark">
            <a:extLst>
              <a:ext uri="{FF2B5EF4-FFF2-40B4-BE49-F238E27FC236}">
                <a16:creationId xmlns:a16="http://schemas.microsoft.com/office/drawing/2014/main" id="{19E7602B-9BB0-AE5C-0B93-E5F255648C52}"/>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grpSp>
        <p:nvGrpSpPr>
          <p:cNvPr id="18" name="Connector lines">
            <a:extLst>
              <a:ext uri="{FF2B5EF4-FFF2-40B4-BE49-F238E27FC236}">
                <a16:creationId xmlns:a16="http://schemas.microsoft.com/office/drawing/2014/main" id="{274217CF-8AF6-8CD2-8408-913C974BD5C6}"/>
              </a:ext>
            </a:extLst>
          </p:cNvPr>
          <p:cNvGrpSpPr/>
          <p:nvPr/>
        </p:nvGrpSpPr>
        <p:grpSpPr>
          <a:xfrm>
            <a:off x="9372408" y="0"/>
            <a:ext cx="1524000" cy="6858000"/>
            <a:chOff x="9372600" y="17318"/>
            <a:chExt cx="1524000" cy="6858000"/>
          </a:xfrm>
        </p:grpSpPr>
        <p:sp>
          <p:nvSpPr>
            <p:cNvPr id="20" name="Freeform: Shape 19">
              <a:extLst>
                <a:ext uri="{FF2B5EF4-FFF2-40B4-BE49-F238E27FC236}">
                  <a16:creationId xmlns:a16="http://schemas.microsoft.com/office/drawing/2014/main" id="{EA4AAFCE-7915-5FA5-73BB-63D6FB5331A4}"/>
                </a:ext>
              </a:extLst>
            </p:cNvPr>
            <p:cNvSpPr/>
            <p:nvPr/>
          </p:nvSpPr>
          <p:spPr>
            <a:xfrm>
              <a:off x="9872733" y="17318"/>
              <a:ext cx="1023867" cy="3964498"/>
            </a:xfrm>
            <a:custGeom>
              <a:avLst/>
              <a:gdLst>
                <a:gd name="connsiteX0" fmla="*/ 680965 w 680964"/>
                <a:gd name="connsiteY0" fmla="*/ 0 h 2666047"/>
                <a:gd name="connsiteX1" fmla="*/ 4976 w 680964"/>
                <a:gd name="connsiteY1" fmla="*/ 2487263 h 2666047"/>
                <a:gd name="connsiteX2" fmla="*/ 55649 w 680964"/>
                <a:gd name="connsiteY2" fmla="*/ 2666048 h 2666047"/>
              </a:gdLst>
              <a:ahLst/>
              <a:cxnLst>
                <a:cxn ang="0">
                  <a:pos x="connsiteX0" y="connsiteY0"/>
                </a:cxn>
                <a:cxn ang="0">
                  <a:pos x="connsiteX1" y="connsiteY1"/>
                </a:cxn>
                <a:cxn ang="0">
                  <a:pos x="connsiteX2" y="connsiteY2"/>
                </a:cxn>
              </a:cxnLst>
              <a:rect l="l" t="t" r="r" b="b"/>
              <a:pathLst>
                <a:path w="680964" h="2666047">
                  <a:moveTo>
                    <a:pt x="680965" y="0"/>
                  </a:moveTo>
                  <a:lnTo>
                    <a:pt x="4976" y="2487263"/>
                  </a:lnTo>
                  <a:cubicBezTo>
                    <a:pt x="-10740" y="2544985"/>
                    <a:pt x="12024" y="2625185"/>
                    <a:pt x="55649" y="2666048"/>
                  </a:cubicBezTo>
                </a:path>
              </a:pathLst>
            </a:custGeom>
            <a:noFill/>
            <a:ln w="25400" cap="rnd">
              <a:solidFill>
                <a:schemeClr val="accent5"/>
              </a:solidFill>
              <a:prstDash val="solid"/>
              <a:round/>
            </a:ln>
          </p:spPr>
          <p:txBody>
            <a:bodyPr rtlCol="0" anchor="ctr"/>
            <a:lstStyle/>
            <a:p>
              <a:endParaRPr lang="en-US"/>
            </a:p>
          </p:txBody>
        </p:sp>
        <p:sp>
          <p:nvSpPr>
            <p:cNvPr id="21" name="Freeform: Shape 20">
              <a:extLst>
                <a:ext uri="{FF2B5EF4-FFF2-40B4-BE49-F238E27FC236}">
                  <a16:creationId xmlns:a16="http://schemas.microsoft.com/office/drawing/2014/main" id="{80335AC9-07B6-F047-B7C4-5CF65CDF1F98}"/>
                </a:ext>
              </a:extLst>
            </p:cNvPr>
            <p:cNvSpPr/>
            <p:nvPr/>
          </p:nvSpPr>
          <p:spPr>
            <a:xfrm>
              <a:off x="9372600" y="2910679"/>
              <a:ext cx="1023869" cy="3964639"/>
            </a:xfrm>
            <a:custGeom>
              <a:avLst/>
              <a:gdLst>
                <a:gd name="connsiteX0" fmla="*/ 0 w 680965"/>
                <a:gd name="connsiteY0" fmla="*/ 2666143 h 2666142"/>
                <a:gd name="connsiteX1" fmla="*/ 675989 w 680965"/>
                <a:gd name="connsiteY1" fmla="*/ 178784 h 2666142"/>
                <a:gd name="connsiteX2" fmla="*/ 625316 w 680965"/>
                <a:gd name="connsiteY2" fmla="*/ 0 h 2666142"/>
              </a:gdLst>
              <a:ahLst/>
              <a:cxnLst>
                <a:cxn ang="0">
                  <a:pos x="connsiteX0" y="connsiteY0"/>
                </a:cxn>
                <a:cxn ang="0">
                  <a:pos x="connsiteX1" y="connsiteY1"/>
                </a:cxn>
                <a:cxn ang="0">
                  <a:pos x="connsiteX2" y="connsiteY2"/>
                </a:cxn>
              </a:cxnLst>
              <a:rect l="l" t="t" r="r" b="b"/>
              <a:pathLst>
                <a:path w="680965" h="2666142">
                  <a:moveTo>
                    <a:pt x="0" y="2666143"/>
                  </a:moveTo>
                  <a:lnTo>
                    <a:pt x="675989" y="178784"/>
                  </a:lnTo>
                  <a:cubicBezTo>
                    <a:pt x="691706" y="121063"/>
                    <a:pt x="668941" y="40862"/>
                    <a:pt x="625316" y="0"/>
                  </a:cubicBezTo>
                </a:path>
              </a:pathLst>
            </a:custGeom>
            <a:noFill/>
            <a:ln w="25400" cap="rnd">
              <a:solidFill>
                <a:schemeClr val="accent5"/>
              </a:solidFill>
              <a:prstDash val="solid"/>
              <a:round/>
            </a:ln>
          </p:spPr>
          <p:txBody>
            <a:bodyPr rtlCol="0" anchor="ctr"/>
            <a:lstStyle/>
            <a:p>
              <a:endParaRPr lang="en-US"/>
            </a:p>
          </p:txBody>
        </p:sp>
      </p:grpSp>
    </p:spTree>
    <p:extLst>
      <p:ext uri="{BB962C8B-B14F-4D97-AF65-F5344CB8AC3E}">
        <p14:creationId xmlns:p14="http://schemas.microsoft.com/office/powerpoint/2010/main" val="26162283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Image Section Header">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BFF230D8-1F3D-568A-A723-8EE812DD0646}"/>
              </a:ext>
            </a:extLst>
          </p:cNvPr>
          <p:cNvSpPr>
            <a:spLocks noGrp="1"/>
          </p:cNvSpPr>
          <p:nvPr>
            <p:ph type="ctrTitle" hasCustomPrompt="1"/>
          </p:nvPr>
        </p:nvSpPr>
        <p:spPr>
          <a:xfrm>
            <a:off x="7029959" y="0"/>
            <a:ext cx="4366485" cy="6858000"/>
          </a:xfrm>
        </p:spPr>
        <p:txBody>
          <a:bodyPr anchor="ctr">
            <a:normAutofit/>
          </a:bodyPr>
          <a:lstStyle>
            <a:lvl1pPr algn="l">
              <a:lnSpc>
                <a:spcPct val="90000"/>
              </a:lnSpc>
              <a:defRPr sz="4400" spc="100" baseline="0">
                <a:solidFill>
                  <a:schemeClr val="accent4"/>
                </a:solidFill>
              </a:defRPr>
            </a:lvl1pPr>
          </a:lstStyle>
          <a:p>
            <a:r>
              <a:rPr lang="en-US"/>
              <a:t>Add section header here</a:t>
            </a:r>
          </a:p>
        </p:txBody>
      </p:sp>
      <p:sp>
        <p:nvSpPr>
          <p:cNvPr id="4" name="Picture Placeholder 3">
            <a:extLst>
              <a:ext uri="{FF2B5EF4-FFF2-40B4-BE49-F238E27FC236}">
                <a16:creationId xmlns:a16="http://schemas.microsoft.com/office/drawing/2014/main" id="{CD5B3795-E405-E171-5671-2CCB84A86CB1}"/>
              </a:ext>
            </a:extLst>
          </p:cNvPr>
          <p:cNvSpPr>
            <a:spLocks noGrp="1"/>
          </p:cNvSpPr>
          <p:nvPr>
            <p:ph type="pic" sz="quarter" idx="15" hasCustomPrompt="1"/>
          </p:nvPr>
        </p:nvSpPr>
        <p:spPr>
          <a:xfrm>
            <a:off x="0" y="0"/>
            <a:ext cx="7029958" cy="6858000"/>
          </a:xfrm>
          <a:custGeom>
            <a:avLst/>
            <a:gdLst>
              <a:gd name="connsiteX0" fmla="*/ 0 w 7029958"/>
              <a:gd name="connsiteY0" fmla="*/ 0 h 6858000"/>
              <a:gd name="connsiteX1" fmla="*/ 7029958 w 7029958"/>
              <a:gd name="connsiteY1" fmla="*/ 0 h 6858000"/>
              <a:gd name="connsiteX2" fmla="*/ 5158613 w 7029958"/>
              <a:gd name="connsiteY2" fmla="*/ 6858000 h 6858000"/>
              <a:gd name="connsiteX3" fmla="*/ 0 w 702995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029958" h="6858000">
                <a:moveTo>
                  <a:pt x="0" y="0"/>
                </a:moveTo>
                <a:lnTo>
                  <a:pt x="7029958" y="0"/>
                </a:lnTo>
                <a:lnTo>
                  <a:pt x="5158613" y="6858000"/>
                </a:lnTo>
                <a:lnTo>
                  <a:pt x="0" y="6858000"/>
                </a:lnTo>
                <a:close/>
              </a:path>
            </a:pathLst>
          </a:custGeom>
          <a:solidFill>
            <a:schemeClr val="bg2">
              <a:lumMod val="90000"/>
            </a:schemeClr>
          </a:solidFill>
        </p:spPr>
        <p:txBody>
          <a:bodyPr wrap="square" anchor="ctr">
            <a:noAutofit/>
          </a:bodyPr>
          <a:lstStyle>
            <a:lvl1pPr algn="ctr">
              <a:defRPr>
                <a:solidFill>
                  <a:schemeClr val="tx1"/>
                </a:solidFill>
              </a:defRPr>
            </a:lvl1pPr>
          </a:lstStyle>
          <a:p>
            <a:r>
              <a:rPr lang="en-US"/>
              <a:t>Insert picture from </a:t>
            </a:r>
            <a:br>
              <a:rPr lang="en-US"/>
            </a:br>
            <a:r>
              <a:rPr lang="en-US"/>
              <a:t>SharePoint library</a:t>
            </a:r>
          </a:p>
        </p:txBody>
      </p:sp>
      <p:sp>
        <p:nvSpPr>
          <p:cNvPr id="2" name="Slide Number Placeholder 3">
            <a:extLst>
              <a:ext uri="{FF2B5EF4-FFF2-40B4-BE49-F238E27FC236}">
                <a16:creationId xmlns:a16="http://schemas.microsoft.com/office/drawing/2014/main" id="{A5B13765-342F-3209-A436-3CC87795D7EC}"/>
              </a:ext>
            </a:extLst>
          </p:cNvPr>
          <p:cNvSpPr>
            <a:spLocks noGrp="1"/>
          </p:cNvSpPr>
          <p:nvPr>
            <p:ph type="sldNum" sz="quarter" idx="11"/>
          </p:nvPr>
        </p:nvSpPr>
        <p:spPr>
          <a:xfrm>
            <a:off x="11332459" y="6221324"/>
            <a:ext cx="617912" cy="365125"/>
          </a:xfrm>
        </p:spPr>
        <p:txBody>
          <a:bodyPr/>
          <a:lstStyle/>
          <a:p>
            <a:fld id="{3A98EE3D-8CD1-4C3F-BD1C-C98C9596463C}" type="slidenum">
              <a:rPr lang="en-US" smtClean="0"/>
              <a:pPr/>
              <a:t>‹#›</a:t>
            </a:fld>
            <a:endParaRPr lang="en-US"/>
          </a:p>
        </p:txBody>
      </p:sp>
      <p:cxnSp>
        <p:nvCxnSpPr>
          <p:cNvPr id="20" name="Straight Connector 19">
            <a:extLst>
              <a:ext uri="{FF2B5EF4-FFF2-40B4-BE49-F238E27FC236}">
                <a16:creationId xmlns:a16="http://schemas.microsoft.com/office/drawing/2014/main" id="{CE9FBB12-AFB6-E135-52CA-482C4FFA3E93}"/>
              </a:ext>
              <a:ext uri="{C183D7F6-B498-43B3-948B-1728B52AA6E4}">
                <adec:decorative xmlns:adec="http://schemas.microsoft.com/office/drawing/2017/decorative" val="1"/>
              </a:ext>
            </a:extLst>
          </p:cNvPr>
          <p:cNvCxnSpPr>
            <a:cxnSpLocks noChangeAspect="1"/>
          </p:cNvCxnSpPr>
          <p:nvPr/>
        </p:nvCxnSpPr>
        <p:spPr>
          <a:xfrm rot="10800000" flipH="1">
            <a:off x="53644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1124737"/>
      </p:ext>
    </p:extLst>
  </p:cSld>
  <p:clrMapOvr>
    <a:masterClrMapping/>
  </p:clrMapOvr>
  <p:extLst>
    <p:ext uri="{DCECCB84-F9BA-43D5-87BE-67443E8EF086}">
      <p15:sldGuideLst xmlns:p15="http://schemas.microsoft.com/office/powerpoint/2012/main">
        <p15:guide id="1" orient="horz" pos="2160">
          <p15:clr>
            <a:srgbClr val="FBAE40"/>
          </p15:clr>
        </p15:guide>
        <p15:guide id="2" pos="379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Content Image, Dark">
    <p:bg>
      <p:bgPr>
        <a:solidFill>
          <a:schemeClr val="tx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A66943-10DA-E961-0FBC-258AA8C436D1}"/>
              </a:ext>
            </a:extLst>
          </p:cNvPr>
          <p:cNvSpPr>
            <a:spLocks noGrp="1"/>
          </p:cNvSpPr>
          <p:nvPr>
            <p:ph type="title"/>
          </p:nvPr>
        </p:nvSpPr>
        <p:spPr>
          <a:xfrm>
            <a:off x="794658" y="286603"/>
            <a:ext cx="7589520" cy="1450757"/>
          </a:xfrm>
        </p:spPr>
        <p:txBody>
          <a:bodyPr rIns="0"/>
          <a:lstStyle>
            <a:lvl1pPr>
              <a:defRPr>
                <a:solidFill>
                  <a:schemeClr val="bg1"/>
                </a:solidFill>
              </a:defRPr>
            </a:lvl1pPr>
          </a:lstStyle>
          <a:p>
            <a:r>
              <a:rPr lang="en-US"/>
              <a:t>Click to edit Master title style</a:t>
            </a:r>
          </a:p>
        </p:txBody>
      </p:sp>
      <p:sp>
        <p:nvSpPr>
          <p:cNvPr id="4" name="Picture Placeholder 3">
            <a:extLst>
              <a:ext uri="{FF2B5EF4-FFF2-40B4-BE49-F238E27FC236}">
                <a16:creationId xmlns:a16="http://schemas.microsoft.com/office/drawing/2014/main" id="{54CDE3A7-C7B4-1D17-FB93-B791DDE6CCBD}"/>
              </a:ext>
              <a:ext uri="{C183D7F6-B498-43B3-948B-1728B52AA6E4}">
                <adec:decorative xmlns:adec="http://schemas.microsoft.com/office/drawing/2017/decorative" val="1"/>
              </a:ext>
            </a:extLst>
          </p:cNvPr>
          <p:cNvSpPr>
            <a:spLocks noGrp="1"/>
          </p:cNvSpPr>
          <p:nvPr>
            <p:ph type="pic" sz="quarter" idx="17" hasCustomPrompt="1"/>
          </p:nvPr>
        </p:nvSpPr>
        <p:spPr>
          <a:xfrm>
            <a:off x="7164388" y="0"/>
            <a:ext cx="5027612" cy="6858000"/>
          </a:xfrm>
          <a:custGeom>
            <a:avLst/>
            <a:gdLst>
              <a:gd name="connsiteX0" fmla="*/ 1866262 w 5027612"/>
              <a:gd name="connsiteY0" fmla="*/ 0 h 6858000"/>
              <a:gd name="connsiteX1" fmla="*/ 5027612 w 5027612"/>
              <a:gd name="connsiteY1" fmla="*/ 0 h 6858000"/>
              <a:gd name="connsiteX2" fmla="*/ 5027612 w 5027612"/>
              <a:gd name="connsiteY2" fmla="*/ 6858000 h 6858000"/>
              <a:gd name="connsiteX3" fmla="*/ 0 w 5027612"/>
              <a:gd name="connsiteY3" fmla="*/ 6858000 h 6858000"/>
              <a:gd name="connsiteX4" fmla="*/ 0 w 5027612"/>
              <a:gd name="connsiteY4" fmla="*/ 685521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12" h="6858000">
                <a:moveTo>
                  <a:pt x="1866262" y="0"/>
                </a:moveTo>
                <a:lnTo>
                  <a:pt x="5027612" y="0"/>
                </a:lnTo>
                <a:lnTo>
                  <a:pt x="5027612" y="6858000"/>
                </a:lnTo>
                <a:lnTo>
                  <a:pt x="0" y="6858000"/>
                </a:lnTo>
                <a:lnTo>
                  <a:pt x="0" y="6855216"/>
                </a:lnTo>
                <a:close/>
              </a:path>
            </a:pathLst>
          </a:custGeom>
          <a:solidFill>
            <a:schemeClr val="bg2">
              <a:lumMod val="90000"/>
            </a:schemeClr>
          </a:solidFill>
        </p:spPr>
        <p:txBody>
          <a:bodyPr wrap="square" anchor="ctr">
            <a:noAutofit/>
          </a:bodyPr>
          <a:lstStyle>
            <a:lvl1pPr algn="ctr">
              <a:defRPr/>
            </a:lvl1pPr>
          </a:lstStyle>
          <a:p>
            <a:r>
              <a:rPr lang="en-US"/>
              <a:t>Insert picture from </a:t>
            </a:r>
            <a:br>
              <a:rPr lang="en-US"/>
            </a:br>
            <a:r>
              <a:rPr lang="en-US"/>
              <a:t>SharePoint library</a:t>
            </a:r>
          </a:p>
        </p:txBody>
      </p:sp>
      <p:sp>
        <p:nvSpPr>
          <p:cNvPr id="8" name="Text Placeholder 7">
            <a:extLst>
              <a:ext uri="{FF2B5EF4-FFF2-40B4-BE49-F238E27FC236}">
                <a16:creationId xmlns:a16="http://schemas.microsoft.com/office/drawing/2014/main" id="{2EEF0B5D-7178-2D91-A7C1-083C87F26F80}"/>
              </a:ext>
            </a:extLst>
          </p:cNvPr>
          <p:cNvSpPr>
            <a:spLocks noGrp="1"/>
          </p:cNvSpPr>
          <p:nvPr>
            <p:ph type="body" sz="quarter" idx="18"/>
          </p:nvPr>
        </p:nvSpPr>
        <p:spPr>
          <a:xfrm>
            <a:off x="800100" y="2122488"/>
            <a:ext cx="6217920" cy="4464050"/>
          </a:xfrm>
        </p:spPr>
        <p:txBody>
          <a:bodyPr/>
          <a:lstStyle>
            <a:lvl1pPr marL="0" indent="0">
              <a:buNone/>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a:extLst>
              <a:ext uri="{FF2B5EF4-FFF2-40B4-BE49-F238E27FC236}">
                <a16:creationId xmlns:a16="http://schemas.microsoft.com/office/drawing/2014/main" id="{FCD27D94-601A-AED0-CF8B-41335D8CD5D5}"/>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cxnSp>
        <p:nvCxnSpPr>
          <p:cNvPr id="15" name="Straight Connector 14">
            <a:extLst>
              <a:ext uri="{FF2B5EF4-FFF2-40B4-BE49-F238E27FC236}">
                <a16:creationId xmlns:a16="http://schemas.microsoft.com/office/drawing/2014/main" id="{E6D54083-E5E9-E017-21AF-A367FB9F05FE}"/>
              </a:ext>
              <a:ext uri="{C183D7F6-B498-43B3-948B-1728B52AA6E4}">
                <adec:decorative xmlns:adec="http://schemas.microsoft.com/office/drawing/2017/decorative" val="1"/>
              </a:ext>
            </a:extLst>
          </p:cNvPr>
          <p:cNvCxnSpPr>
            <a:cxnSpLocks noChangeAspect="1"/>
          </p:cNvCxnSpPr>
          <p:nvPr userDrawn="1"/>
        </p:nvCxnSpPr>
        <p:spPr>
          <a:xfrm rot="10800000" flipH="1">
            <a:off x="6964680" y="0"/>
            <a:ext cx="1874520" cy="685800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26394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Image Section Header, Blu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BFF230D8-1F3D-568A-A723-8EE812DD0646}"/>
              </a:ext>
            </a:extLst>
          </p:cNvPr>
          <p:cNvSpPr>
            <a:spLocks noGrp="1"/>
          </p:cNvSpPr>
          <p:nvPr>
            <p:ph type="ctrTitle" hasCustomPrompt="1"/>
          </p:nvPr>
        </p:nvSpPr>
        <p:spPr>
          <a:xfrm>
            <a:off x="7029959" y="0"/>
            <a:ext cx="4366485" cy="6858000"/>
          </a:xfrm>
        </p:spPr>
        <p:txBody>
          <a:bodyPr anchor="ctr">
            <a:normAutofit/>
          </a:bodyPr>
          <a:lstStyle>
            <a:lvl1pPr algn="l">
              <a:lnSpc>
                <a:spcPct val="90000"/>
              </a:lnSpc>
              <a:defRPr sz="4400" spc="100" baseline="0">
                <a:solidFill>
                  <a:schemeClr val="tx2"/>
                </a:solidFill>
              </a:defRPr>
            </a:lvl1pPr>
          </a:lstStyle>
          <a:p>
            <a:r>
              <a:rPr lang="en-US"/>
              <a:t>Add section header here</a:t>
            </a:r>
          </a:p>
        </p:txBody>
      </p:sp>
      <p:sp>
        <p:nvSpPr>
          <p:cNvPr id="4" name="Picture Placeholder 3">
            <a:extLst>
              <a:ext uri="{FF2B5EF4-FFF2-40B4-BE49-F238E27FC236}">
                <a16:creationId xmlns:a16="http://schemas.microsoft.com/office/drawing/2014/main" id="{CD5B3795-E405-E171-5671-2CCB84A86CB1}"/>
              </a:ext>
            </a:extLst>
          </p:cNvPr>
          <p:cNvSpPr>
            <a:spLocks noGrp="1"/>
          </p:cNvSpPr>
          <p:nvPr>
            <p:ph type="pic" sz="quarter" idx="15" hasCustomPrompt="1"/>
          </p:nvPr>
        </p:nvSpPr>
        <p:spPr>
          <a:xfrm>
            <a:off x="0" y="0"/>
            <a:ext cx="7029958" cy="6858000"/>
          </a:xfrm>
          <a:custGeom>
            <a:avLst/>
            <a:gdLst>
              <a:gd name="connsiteX0" fmla="*/ 0 w 7029958"/>
              <a:gd name="connsiteY0" fmla="*/ 0 h 6858000"/>
              <a:gd name="connsiteX1" fmla="*/ 7029958 w 7029958"/>
              <a:gd name="connsiteY1" fmla="*/ 0 h 6858000"/>
              <a:gd name="connsiteX2" fmla="*/ 5158613 w 7029958"/>
              <a:gd name="connsiteY2" fmla="*/ 6858000 h 6858000"/>
              <a:gd name="connsiteX3" fmla="*/ 0 w 702995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029958" h="6858000">
                <a:moveTo>
                  <a:pt x="0" y="0"/>
                </a:moveTo>
                <a:lnTo>
                  <a:pt x="7029958" y="0"/>
                </a:lnTo>
                <a:lnTo>
                  <a:pt x="5158613" y="6858000"/>
                </a:lnTo>
                <a:lnTo>
                  <a:pt x="0" y="6858000"/>
                </a:lnTo>
                <a:close/>
              </a:path>
            </a:pathLst>
          </a:custGeom>
          <a:solidFill>
            <a:schemeClr val="bg2">
              <a:lumMod val="90000"/>
            </a:schemeClr>
          </a:solidFill>
        </p:spPr>
        <p:txBody>
          <a:bodyPr wrap="square" anchor="ctr">
            <a:noAutofit/>
          </a:bodyPr>
          <a:lstStyle>
            <a:lvl1pPr algn="ctr">
              <a:defRPr>
                <a:solidFill>
                  <a:schemeClr val="tx1"/>
                </a:solidFill>
              </a:defRPr>
            </a:lvl1pPr>
          </a:lstStyle>
          <a:p>
            <a:r>
              <a:rPr lang="en-US"/>
              <a:t>Insert picture from </a:t>
            </a:r>
            <a:br>
              <a:rPr lang="en-US"/>
            </a:br>
            <a:r>
              <a:rPr lang="en-US"/>
              <a:t>SharePoint library</a:t>
            </a:r>
          </a:p>
        </p:txBody>
      </p:sp>
      <p:sp>
        <p:nvSpPr>
          <p:cNvPr id="2" name="Slide Number Placeholder 3">
            <a:extLst>
              <a:ext uri="{FF2B5EF4-FFF2-40B4-BE49-F238E27FC236}">
                <a16:creationId xmlns:a16="http://schemas.microsoft.com/office/drawing/2014/main" id="{A5B13765-342F-3209-A436-3CC87795D7EC}"/>
              </a:ext>
            </a:extLst>
          </p:cNvPr>
          <p:cNvSpPr>
            <a:spLocks noGrp="1"/>
          </p:cNvSpPr>
          <p:nvPr>
            <p:ph type="sldNum" sz="quarter" idx="11"/>
          </p:nvPr>
        </p:nvSpPr>
        <p:spPr>
          <a:xfrm>
            <a:off x="11332459" y="6221324"/>
            <a:ext cx="617912" cy="365125"/>
          </a:xfrm>
        </p:spPr>
        <p:txBody>
          <a:bodyPr/>
          <a:lstStyle/>
          <a:p>
            <a:fld id="{3A98EE3D-8CD1-4C3F-BD1C-C98C9596463C}" type="slidenum">
              <a:rPr lang="en-US" smtClean="0"/>
              <a:pPr/>
              <a:t>‹#›</a:t>
            </a:fld>
            <a:endParaRPr lang="en-US"/>
          </a:p>
        </p:txBody>
      </p:sp>
      <p:cxnSp>
        <p:nvCxnSpPr>
          <p:cNvPr id="20" name="Straight Connector 19">
            <a:extLst>
              <a:ext uri="{FF2B5EF4-FFF2-40B4-BE49-F238E27FC236}">
                <a16:creationId xmlns:a16="http://schemas.microsoft.com/office/drawing/2014/main" id="{CE9FBB12-AFB6-E135-52CA-482C4FFA3E93}"/>
              </a:ext>
              <a:ext uri="{C183D7F6-B498-43B3-948B-1728B52AA6E4}">
                <adec:decorative xmlns:adec="http://schemas.microsoft.com/office/drawing/2017/decorative" val="1"/>
              </a:ext>
            </a:extLst>
          </p:cNvPr>
          <p:cNvCxnSpPr>
            <a:cxnSpLocks noChangeAspect="1"/>
          </p:cNvCxnSpPr>
          <p:nvPr/>
        </p:nvCxnSpPr>
        <p:spPr>
          <a:xfrm rot="10800000" flipH="1">
            <a:off x="53644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6202121"/>
      </p:ext>
    </p:extLst>
  </p:cSld>
  <p:clrMapOvr>
    <a:masterClrMapping/>
  </p:clrMapOvr>
  <p:extLst>
    <p:ext uri="{DCECCB84-F9BA-43D5-87BE-67443E8EF086}">
      <p15:sldGuideLst xmlns:p15="http://schemas.microsoft.com/office/powerpoint/2012/main">
        <p15:guide id="1" orient="horz" pos="2160">
          <p15:clr>
            <a:srgbClr val="FBAE40"/>
          </p15:clr>
        </p15:guide>
        <p15:guide id="2" pos="3792">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Image Section Header, Dark">
    <p:bg>
      <p:bgPr>
        <a:solidFill>
          <a:schemeClr val="tx2"/>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BFF230D8-1F3D-568A-A723-8EE812DD0646}"/>
              </a:ext>
            </a:extLst>
          </p:cNvPr>
          <p:cNvSpPr>
            <a:spLocks noGrp="1"/>
          </p:cNvSpPr>
          <p:nvPr>
            <p:ph type="ctrTitle" hasCustomPrompt="1"/>
          </p:nvPr>
        </p:nvSpPr>
        <p:spPr>
          <a:xfrm>
            <a:off x="7029959" y="0"/>
            <a:ext cx="4361585" cy="6858000"/>
          </a:xfrm>
        </p:spPr>
        <p:txBody>
          <a:bodyPr anchor="ctr">
            <a:normAutofit/>
          </a:bodyPr>
          <a:lstStyle>
            <a:lvl1pPr algn="l">
              <a:lnSpc>
                <a:spcPct val="90000"/>
              </a:lnSpc>
              <a:defRPr sz="4400" spc="100" baseline="0">
                <a:solidFill>
                  <a:schemeClr val="bg1"/>
                </a:solidFill>
              </a:defRPr>
            </a:lvl1pPr>
          </a:lstStyle>
          <a:p>
            <a:r>
              <a:rPr lang="en-US"/>
              <a:t>Add section header here</a:t>
            </a:r>
          </a:p>
        </p:txBody>
      </p:sp>
      <p:sp>
        <p:nvSpPr>
          <p:cNvPr id="4" name="Picture Placeholder 3">
            <a:extLst>
              <a:ext uri="{FF2B5EF4-FFF2-40B4-BE49-F238E27FC236}">
                <a16:creationId xmlns:a16="http://schemas.microsoft.com/office/drawing/2014/main" id="{0DA24F74-21CC-3A0C-BB82-E369EC0FBD42}"/>
              </a:ext>
            </a:extLst>
          </p:cNvPr>
          <p:cNvSpPr>
            <a:spLocks noGrp="1"/>
          </p:cNvSpPr>
          <p:nvPr>
            <p:ph type="pic" sz="quarter" idx="15" hasCustomPrompt="1"/>
          </p:nvPr>
        </p:nvSpPr>
        <p:spPr>
          <a:xfrm>
            <a:off x="0" y="0"/>
            <a:ext cx="7029958" cy="6858000"/>
          </a:xfrm>
          <a:custGeom>
            <a:avLst/>
            <a:gdLst>
              <a:gd name="connsiteX0" fmla="*/ 0 w 7029958"/>
              <a:gd name="connsiteY0" fmla="*/ 0 h 6858000"/>
              <a:gd name="connsiteX1" fmla="*/ 7029958 w 7029958"/>
              <a:gd name="connsiteY1" fmla="*/ 0 h 6858000"/>
              <a:gd name="connsiteX2" fmla="*/ 5158613 w 7029958"/>
              <a:gd name="connsiteY2" fmla="*/ 6858000 h 6858000"/>
              <a:gd name="connsiteX3" fmla="*/ 0 w 702995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029958" h="6858000">
                <a:moveTo>
                  <a:pt x="0" y="0"/>
                </a:moveTo>
                <a:lnTo>
                  <a:pt x="7029958" y="0"/>
                </a:lnTo>
                <a:lnTo>
                  <a:pt x="5158613" y="6858000"/>
                </a:lnTo>
                <a:lnTo>
                  <a:pt x="0" y="6858000"/>
                </a:lnTo>
                <a:close/>
              </a:path>
            </a:pathLst>
          </a:custGeom>
          <a:solidFill>
            <a:schemeClr val="bg2">
              <a:lumMod val="90000"/>
            </a:schemeClr>
          </a:solidFill>
        </p:spPr>
        <p:txBody>
          <a:bodyPr wrap="square" anchor="ctr">
            <a:noAutofit/>
          </a:bodyPr>
          <a:lstStyle>
            <a:lvl1pPr algn="ctr">
              <a:defRPr>
                <a:solidFill>
                  <a:schemeClr val="tx1"/>
                </a:solidFill>
              </a:defRPr>
            </a:lvl1pPr>
          </a:lstStyle>
          <a:p>
            <a:r>
              <a:rPr lang="en-US"/>
              <a:t>Insert picture from </a:t>
            </a:r>
            <a:br>
              <a:rPr lang="en-US"/>
            </a:br>
            <a:r>
              <a:rPr lang="en-US"/>
              <a:t>SharePoint library</a:t>
            </a:r>
          </a:p>
        </p:txBody>
      </p:sp>
      <p:sp>
        <p:nvSpPr>
          <p:cNvPr id="2" name="Slide Number Placeholder 3">
            <a:extLst>
              <a:ext uri="{FF2B5EF4-FFF2-40B4-BE49-F238E27FC236}">
                <a16:creationId xmlns:a16="http://schemas.microsoft.com/office/drawing/2014/main" id="{97CF5090-91BE-6FFC-65A3-96DCD415CEA5}"/>
              </a:ext>
            </a:extLst>
          </p:cNvPr>
          <p:cNvSpPr>
            <a:spLocks noGrp="1"/>
          </p:cNvSpPr>
          <p:nvPr>
            <p:ph type="sldNum" sz="quarter" idx="11"/>
          </p:nvPr>
        </p:nvSpPr>
        <p:spPr>
          <a:xfrm>
            <a:off x="11332459" y="6221324"/>
            <a:ext cx="617912" cy="365125"/>
          </a:xfrm>
        </p:spPr>
        <p:txBody>
          <a:bodyPr/>
          <a:lstStyle>
            <a:lvl1pPr>
              <a:defRPr>
                <a:solidFill>
                  <a:schemeClr val="bg2"/>
                </a:solidFill>
              </a:defRPr>
            </a:lvl1pPr>
          </a:lstStyle>
          <a:p>
            <a:fld id="{3A98EE3D-8CD1-4C3F-BD1C-C98C9596463C}" type="slidenum">
              <a:rPr lang="en-US" smtClean="0"/>
              <a:pPr/>
              <a:t>‹#›</a:t>
            </a:fld>
            <a:endParaRPr lang="en-US"/>
          </a:p>
        </p:txBody>
      </p:sp>
      <p:cxnSp>
        <p:nvCxnSpPr>
          <p:cNvPr id="20" name="Straight Connector 19">
            <a:extLst>
              <a:ext uri="{FF2B5EF4-FFF2-40B4-BE49-F238E27FC236}">
                <a16:creationId xmlns:a16="http://schemas.microsoft.com/office/drawing/2014/main" id="{CE9FBB12-AFB6-E135-52CA-482C4FFA3E93}"/>
              </a:ext>
              <a:ext uri="{C183D7F6-B498-43B3-948B-1728B52AA6E4}">
                <adec:decorative xmlns:adec="http://schemas.microsoft.com/office/drawing/2017/decorative" val="1"/>
              </a:ext>
            </a:extLst>
          </p:cNvPr>
          <p:cNvCxnSpPr>
            <a:cxnSpLocks noChangeAspect="1"/>
          </p:cNvCxnSpPr>
          <p:nvPr/>
        </p:nvCxnSpPr>
        <p:spPr>
          <a:xfrm rot="10800000" flipH="1">
            <a:off x="5364480" y="0"/>
            <a:ext cx="1874520" cy="685800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6373810"/>
      </p:ext>
    </p:extLst>
  </p:cSld>
  <p:clrMapOvr>
    <a:masterClrMapping/>
  </p:clrMapOvr>
  <p:extLst>
    <p:ext uri="{DCECCB84-F9BA-43D5-87BE-67443E8EF086}">
      <p15:sldGuideLst xmlns:p15="http://schemas.microsoft.com/office/powerpoint/2012/main">
        <p15:guide id="1" orient="horz" pos="2160">
          <p15:clr>
            <a:srgbClr val="FBAE40"/>
          </p15:clr>
        </p15:guide>
        <p15:guide id="2" pos="3792">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Content Center">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3F7C2D96-4D73-5009-3928-742F864949D2}"/>
              </a:ext>
            </a:extLst>
          </p:cNvPr>
          <p:cNvSpPr>
            <a:spLocks noGrp="1"/>
          </p:cNvSpPr>
          <p:nvPr>
            <p:ph type="body" sz="quarter" idx="13" hasCustomPrompt="1"/>
          </p:nvPr>
        </p:nvSpPr>
        <p:spPr>
          <a:xfrm>
            <a:off x="800100" y="0"/>
            <a:ext cx="7902216" cy="6858000"/>
          </a:xfrm>
        </p:spPr>
        <p:txBody>
          <a:bodyPr anchor="ctr">
            <a:normAutofit/>
          </a:bodyPr>
          <a:lstStyle>
            <a:lvl1pPr marL="0" indent="0" algn="l">
              <a:buNone/>
              <a:defRPr sz="2400">
                <a:solidFill>
                  <a:schemeClr val="tx2"/>
                </a:solidFill>
              </a:defRPr>
            </a:lvl1pPr>
            <a:lvl2pPr marL="201168" indent="0" algn="ctr">
              <a:buNone/>
              <a:defRPr/>
            </a:lvl2pPr>
            <a:lvl3pPr marL="384048" indent="0" algn="ctr">
              <a:buNone/>
              <a:defRPr/>
            </a:lvl3pPr>
            <a:lvl4pPr marL="566928" indent="0" algn="ctr">
              <a:buNone/>
              <a:defRPr/>
            </a:lvl4pPr>
            <a:lvl5pPr marL="749808" indent="0" algn="ctr">
              <a:buNone/>
              <a:defRPr/>
            </a:lvl5pPr>
          </a:lstStyle>
          <a:p>
            <a:pPr lvl="0"/>
            <a:r>
              <a:rPr lang="en-US"/>
              <a:t>Click to edit Intro text styles</a:t>
            </a:r>
          </a:p>
        </p:txBody>
      </p:sp>
      <p:sp>
        <p:nvSpPr>
          <p:cNvPr id="17" name="Graphic 15">
            <a:extLst>
              <a:ext uri="{FF2B5EF4-FFF2-40B4-BE49-F238E27FC236}">
                <a16:creationId xmlns:a16="http://schemas.microsoft.com/office/drawing/2014/main" id="{2C9DE26E-E21E-E83E-D5F4-CEB496F6B5CC}"/>
              </a:ext>
              <a:ext uri="{C183D7F6-B498-43B3-948B-1728B52AA6E4}">
                <adec:decorative xmlns:adec="http://schemas.microsoft.com/office/drawing/2017/decorative" val="1"/>
              </a:ext>
            </a:extLst>
          </p:cNvPr>
          <p:cNvSpPr>
            <a:spLocks/>
          </p:cNvSpPr>
          <p:nvPr/>
        </p:nvSpPr>
        <p:spPr>
          <a:xfrm>
            <a:off x="9199418" y="357"/>
            <a:ext cx="2992582" cy="6857287"/>
          </a:xfrm>
          <a:custGeom>
            <a:avLst/>
            <a:gdLst>
              <a:gd name="connsiteX0" fmla="*/ 2992582 w 2992582"/>
              <a:gd name="connsiteY0" fmla="*/ 0 h 6857287"/>
              <a:gd name="connsiteX1" fmla="*/ 2989465 w 2992582"/>
              <a:gd name="connsiteY1" fmla="*/ 6857288 h 6857287"/>
              <a:gd name="connsiteX2" fmla="*/ 0 w 2992582"/>
              <a:gd name="connsiteY2" fmla="*/ 6857288 h 6857287"/>
              <a:gd name="connsiteX3" fmla="*/ 1878023 w 2992582"/>
              <a:gd name="connsiteY3" fmla="*/ 0 h 6857287"/>
              <a:gd name="connsiteX4" fmla="*/ 2992582 w 2992582"/>
              <a:gd name="connsiteY4" fmla="*/ 0 h 6857287"/>
              <a:gd name="connsiteX5" fmla="*/ 2992582 w 2992582"/>
              <a:gd name="connsiteY5" fmla="*/ 0 h 6857287"/>
              <a:gd name="connsiteX6" fmla="*/ 2992582 w 2992582"/>
              <a:gd name="connsiteY6" fmla="*/ 0 h 6857287"/>
              <a:gd name="connsiteX7" fmla="*/ 2992582 w 2992582"/>
              <a:gd name="connsiteY7" fmla="*/ 0 h 6857287"/>
              <a:gd name="connsiteX8" fmla="*/ 2992582 w 2992582"/>
              <a:gd name="connsiteY8" fmla="*/ 0 h 685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582" h="6857287">
                <a:moveTo>
                  <a:pt x="2992582" y="0"/>
                </a:moveTo>
                <a:lnTo>
                  <a:pt x="2989465" y="6857288"/>
                </a:lnTo>
                <a:lnTo>
                  <a:pt x="0" y="6857288"/>
                </a:lnTo>
                <a:lnTo>
                  <a:pt x="1878023" y="0"/>
                </a:lnTo>
                <a:lnTo>
                  <a:pt x="2992582" y="0"/>
                </a:lnTo>
                <a:lnTo>
                  <a:pt x="2992582" y="0"/>
                </a:lnTo>
                <a:lnTo>
                  <a:pt x="2992582" y="0"/>
                </a:lnTo>
                <a:lnTo>
                  <a:pt x="2992582" y="0"/>
                </a:lnTo>
                <a:lnTo>
                  <a:pt x="2992582" y="0"/>
                </a:lnTo>
                <a:close/>
              </a:path>
            </a:pathLst>
          </a:custGeom>
          <a:solidFill>
            <a:schemeClr val="accent2">
              <a:lumMod val="20000"/>
              <a:lumOff val="80000"/>
            </a:schemeClr>
          </a:solidFill>
          <a:ln w="8901" cap="flat">
            <a:noFill/>
            <a:prstDash val="solid"/>
            <a:miter/>
          </a:ln>
        </p:spPr>
        <p:txBody>
          <a:bodyPr rtlCol="0" anchor="ctr"/>
          <a:lstStyle/>
          <a:p>
            <a:endParaRPr lang="en-US"/>
          </a:p>
        </p:txBody>
      </p:sp>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p:spPr>
        <p:txBody>
          <a:bodyPr/>
          <a:lstStyle/>
          <a:p>
            <a:fld id="{3A98EE3D-8CD1-4C3F-BD1C-C98C9596463C}" type="slidenum">
              <a:rPr lang="en-US" smtClean="0"/>
              <a:pPr/>
              <a:t>‹#›</a:t>
            </a:fld>
            <a:endParaRPr lang="en-US"/>
          </a:p>
        </p:txBody>
      </p:sp>
      <p:pic>
        <p:nvPicPr>
          <p:cNvPr id="10" name="NCMEC logo watermark">
            <a:extLst>
              <a:ext uri="{FF2B5EF4-FFF2-40B4-BE49-F238E27FC236}">
                <a16:creationId xmlns:a16="http://schemas.microsoft.com/office/drawing/2014/main" id="{15CF29EE-9D4F-6D7A-6C75-66D77ADF7D85}"/>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grpSp>
        <p:nvGrpSpPr>
          <p:cNvPr id="13" name="Connector lines">
            <a:extLst>
              <a:ext uri="{FF2B5EF4-FFF2-40B4-BE49-F238E27FC236}">
                <a16:creationId xmlns:a16="http://schemas.microsoft.com/office/drawing/2014/main" id="{BF78B068-AD17-DC18-5509-A8ABE26F90C1}"/>
              </a:ext>
            </a:extLst>
          </p:cNvPr>
          <p:cNvGrpSpPr/>
          <p:nvPr/>
        </p:nvGrpSpPr>
        <p:grpSpPr>
          <a:xfrm>
            <a:off x="9372408" y="0"/>
            <a:ext cx="1524000" cy="6858000"/>
            <a:chOff x="9372600" y="17318"/>
            <a:chExt cx="1524000" cy="6858000"/>
          </a:xfrm>
        </p:grpSpPr>
        <p:sp>
          <p:nvSpPr>
            <p:cNvPr id="14" name="Freeform: Shape 13">
              <a:extLst>
                <a:ext uri="{FF2B5EF4-FFF2-40B4-BE49-F238E27FC236}">
                  <a16:creationId xmlns:a16="http://schemas.microsoft.com/office/drawing/2014/main" id="{FA053EB8-EC71-10B5-63C7-292174D6CAF5}"/>
                </a:ext>
              </a:extLst>
            </p:cNvPr>
            <p:cNvSpPr/>
            <p:nvPr/>
          </p:nvSpPr>
          <p:spPr>
            <a:xfrm>
              <a:off x="9872733" y="17318"/>
              <a:ext cx="1023867" cy="3964498"/>
            </a:xfrm>
            <a:custGeom>
              <a:avLst/>
              <a:gdLst>
                <a:gd name="connsiteX0" fmla="*/ 680965 w 680964"/>
                <a:gd name="connsiteY0" fmla="*/ 0 h 2666047"/>
                <a:gd name="connsiteX1" fmla="*/ 4976 w 680964"/>
                <a:gd name="connsiteY1" fmla="*/ 2487263 h 2666047"/>
                <a:gd name="connsiteX2" fmla="*/ 55649 w 680964"/>
                <a:gd name="connsiteY2" fmla="*/ 2666048 h 2666047"/>
              </a:gdLst>
              <a:ahLst/>
              <a:cxnLst>
                <a:cxn ang="0">
                  <a:pos x="connsiteX0" y="connsiteY0"/>
                </a:cxn>
                <a:cxn ang="0">
                  <a:pos x="connsiteX1" y="connsiteY1"/>
                </a:cxn>
                <a:cxn ang="0">
                  <a:pos x="connsiteX2" y="connsiteY2"/>
                </a:cxn>
              </a:cxnLst>
              <a:rect l="l" t="t" r="r" b="b"/>
              <a:pathLst>
                <a:path w="680964" h="2666047">
                  <a:moveTo>
                    <a:pt x="680965" y="0"/>
                  </a:moveTo>
                  <a:lnTo>
                    <a:pt x="4976" y="2487263"/>
                  </a:lnTo>
                  <a:cubicBezTo>
                    <a:pt x="-10740" y="2544985"/>
                    <a:pt x="12024" y="2625185"/>
                    <a:pt x="55649" y="2666048"/>
                  </a:cubicBezTo>
                </a:path>
              </a:pathLst>
            </a:custGeom>
            <a:noFill/>
            <a:ln w="25400" cap="rnd">
              <a:solidFill>
                <a:schemeClr val="tx2"/>
              </a:solidFill>
              <a:prstDash val="solid"/>
              <a:round/>
            </a:ln>
          </p:spPr>
          <p:txBody>
            <a:bodyPr rtlCol="0" anchor="ctr"/>
            <a:lstStyle/>
            <a:p>
              <a:endParaRPr lang="en-US"/>
            </a:p>
          </p:txBody>
        </p:sp>
        <p:sp>
          <p:nvSpPr>
            <p:cNvPr id="15" name="Freeform: Shape 14">
              <a:extLst>
                <a:ext uri="{FF2B5EF4-FFF2-40B4-BE49-F238E27FC236}">
                  <a16:creationId xmlns:a16="http://schemas.microsoft.com/office/drawing/2014/main" id="{EF606D7B-5392-6A65-04EF-C7F305091320}"/>
                </a:ext>
              </a:extLst>
            </p:cNvPr>
            <p:cNvSpPr/>
            <p:nvPr/>
          </p:nvSpPr>
          <p:spPr>
            <a:xfrm>
              <a:off x="9372600" y="2910679"/>
              <a:ext cx="1023869" cy="3964639"/>
            </a:xfrm>
            <a:custGeom>
              <a:avLst/>
              <a:gdLst>
                <a:gd name="connsiteX0" fmla="*/ 0 w 680965"/>
                <a:gd name="connsiteY0" fmla="*/ 2666143 h 2666142"/>
                <a:gd name="connsiteX1" fmla="*/ 675989 w 680965"/>
                <a:gd name="connsiteY1" fmla="*/ 178784 h 2666142"/>
                <a:gd name="connsiteX2" fmla="*/ 625316 w 680965"/>
                <a:gd name="connsiteY2" fmla="*/ 0 h 2666142"/>
              </a:gdLst>
              <a:ahLst/>
              <a:cxnLst>
                <a:cxn ang="0">
                  <a:pos x="connsiteX0" y="connsiteY0"/>
                </a:cxn>
                <a:cxn ang="0">
                  <a:pos x="connsiteX1" y="connsiteY1"/>
                </a:cxn>
                <a:cxn ang="0">
                  <a:pos x="connsiteX2" y="connsiteY2"/>
                </a:cxn>
              </a:cxnLst>
              <a:rect l="l" t="t" r="r" b="b"/>
              <a:pathLst>
                <a:path w="680965" h="2666142">
                  <a:moveTo>
                    <a:pt x="0" y="2666143"/>
                  </a:moveTo>
                  <a:lnTo>
                    <a:pt x="675989" y="178784"/>
                  </a:lnTo>
                  <a:cubicBezTo>
                    <a:pt x="691706" y="121063"/>
                    <a:pt x="668941" y="40862"/>
                    <a:pt x="625316" y="0"/>
                  </a:cubicBezTo>
                </a:path>
              </a:pathLst>
            </a:custGeom>
            <a:noFill/>
            <a:ln w="25400" cap="rnd">
              <a:solidFill>
                <a:schemeClr val="tx2"/>
              </a:solidFill>
              <a:prstDash val="solid"/>
              <a:round/>
            </a:ln>
          </p:spPr>
          <p:txBody>
            <a:bodyPr rtlCol="0" anchor="ctr"/>
            <a:lstStyle/>
            <a:p>
              <a:endParaRPr lang="en-US"/>
            </a:p>
          </p:txBody>
        </p:sp>
      </p:grpSp>
    </p:spTree>
    <p:extLst>
      <p:ext uri="{BB962C8B-B14F-4D97-AF65-F5344CB8AC3E}">
        <p14:creationId xmlns:p14="http://schemas.microsoft.com/office/powerpoint/2010/main" val="38678637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Content Center, Dark">
    <p:bg>
      <p:bgPr>
        <a:solidFill>
          <a:schemeClr val="tx2"/>
        </a:solidFill>
        <a:effectLst/>
      </p:bgPr>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3F7C2D96-4D73-5009-3928-742F864949D2}"/>
              </a:ext>
            </a:extLst>
          </p:cNvPr>
          <p:cNvSpPr>
            <a:spLocks noGrp="1"/>
          </p:cNvSpPr>
          <p:nvPr>
            <p:ph type="body" sz="quarter" idx="13" hasCustomPrompt="1"/>
          </p:nvPr>
        </p:nvSpPr>
        <p:spPr>
          <a:xfrm>
            <a:off x="800100" y="0"/>
            <a:ext cx="7902216" cy="6858000"/>
          </a:xfrm>
        </p:spPr>
        <p:txBody>
          <a:bodyPr anchor="ctr">
            <a:normAutofit/>
          </a:bodyPr>
          <a:lstStyle>
            <a:lvl1pPr marL="0" indent="0" algn="l">
              <a:buNone/>
              <a:defRPr sz="2400">
                <a:solidFill>
                  <a:schemeClr val="bg1"/>
                </a:solidFill>
              </a:defRPr>
            </a:lvl1pPr>
            <a:lvl2pPr marL="201168" indent="0" algn="ctr">
              <a:buNone/>
              <a:defRPr/>
            </a:lvl2pPr>
            <a:lvl3pPr marL="384048" indent="0" algn="ctr">
              <a:buNone/>
              <a:defRPr/>
            </a:lvl3pPr>
            <a:lvl4pPr marL="566928" indent="0" algn="ctr">
              <a:buNone/>
              <a:defRPr/>
            </a:lvl4pPr>
            <a:lvl5pPr marL="749808" indent="0" algn="ctr">
              <a:buNone/>
              <a:defRPr/>
            </a:lvl5pPr>
          </a:lstStyle>
          <a:p>
            <a:pPr lvl="0"/>
            <a:r>
              <a:rPr lang="en-US"/>
              <a:t>Click to edit Intro text styles</a:t>
            </a:r>
          </a:p>
        </p:txBody>
      </p:sp>
      <p:sp>
        <p:nvSpPr>
          <p:cNvPr id="17" name="Graphic 15">
            <a:extLst>
              <a:ext uri="{FF2B5EF4-FFF2-40B4-BE49-F238E27FC236}">
                <a16:creationId xmlns:a16="http://schemas.microsoft.com/office/drawing/2014/main" id="{2C9DE26E-E21E-E83E-D5F4-CEB496F6B5CC}"/>
              </a:ext>
              <a:ext uri="{C183D7F6-B498-43B3-948B-1728B52AA6E4}">
                <adec:decorative xmlns:adec="http://schemas.microsoft.com/office/drawing/2017/decorative" val="1"/>
              </a:ext>
            </a:extLst>
          </p:cNvPr>
          <p:cNvSpPr>
            <a:spLocks/>
          </p:cNvSpPr>
          <p:nvPr/>
        </p:nvSpPr>
        <p:spPr>
          <a:xfrm>
            <a:off x="9199418" y="713"/>
            <a:ext cx="2992582" cy="6857287"/>
          </a:xfrm>
          <a:custGeom>
            <a:avLst/>
            <a:gdLst>
              <a:gd name="connsiteX0" fmla="*/ 2992582 w 2992582"/>
              <a:gd name="connsiteY0" fmla="*/ 0 h 6857287"/>
              <a:gd name="connsiteX1" fmla="*/ 2989465 w 2992582"/>
              <a:gd name="connsiteY1" fmla="*/ 6857288 h 6857287"/>
              <a:gd name="connsiteX2" fmla="*/ 0 w 2992582"/>
              <a:gd name="connsiteY2" fmla="*/ 6857288 h 6857287"/>
              <a:gd name="connsiteX3" fmla="*/ 1878023 w 2992582"/>
              <a:gd name="connsiteY3" fmla="*/ 0 h 6857287"/>
              <a:gd name="connsiteX4" fmla="*/ 2992582 w 2992582"/>
              <a:gd name="connsiteY4" fmla="*/ 0 h 6857287"/>
              <a:gd name="connsiteX5" fmla="*/ 2992582 w 2992582"/>
              <a:gd name="connsiteY5" fmla="*/ 0 h 6857287"/>
              <a:gd name="connsiteX6" fmla="*/ 2992582 w 2992582"/>
              <a:gd name="connsiteY6" fmla="*/ 0 h 6857287"/>
              <a:gd name="connsiteX7" fmla="*/ 2992582 w 2992582"/>
              <a:gd name="connsiteY7" fmla="*/ 0 h 6857287"/>
              <a:gd name="connsiteX8" fmla="*/ 2992582 w 2992582"/>
              <a:gd name="connsiteY8" fmla="*/ 0 h 685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582" h="6857287">
                <a:moveTo>
                  <a:pt x="2992582" y="0"/>
                </a:moveTo>
                <a:lnTo>
                  <a:pt x="2989465" y="6857288"/>
                </a:lnTo>
                <a:lnTo>
                  <a:pt x="0" y="6857288"/>
                </a:lnTo>
                <a:lnTo>
                  <a:pt x="1878023" y="0"/>
                </a:lnTo>
                <a:lnTo>
                  <a:pt x="2992582" y="0"/>
                </a:lnTo>
                <a:lnTo>
                  <a:pt x="2992582" y="0"/>
                </a:lnTo>
                <a:lnTo>
                  <a:pt x="2992582" y="0"/>
                </a:lnTo>
                <a:lnTo>
                  <a:pt x="2992582" y="0"/>
                </a:lnTo>
                <a:lnTo>
                  <a:pt x="2992582" y="0"/>
                </a:lnTo>
                <a:close/>
              </a:path>
            </a:pathLst>
          </a:custGeom>
          <a:solidFill>
            <a:schemeClr val="accent2">
              <a:lumMod val="20000"/>
              <a:lumOff val="80000"/>
              <a:alpha val="99000"/>
            </a:schemeClr>
          </a:solidFill>
          <a:ln w="8901" cap="flat">
            <a:noFill/>
            <a:prstDash val="solid"/>
            <a:miter/>
          </a:ln>
        </p:spPr>
        <p:txBody>
          <a:bodyPr rtlCol="0" anchor="ctr"/>
          <a:lstStyle/>
          <a:p>
            <a:endParaRPr lang="en-US"/>
          </a:p>
        </p:txBody>
      </p:sp>
      <p:sp>
        <p:nvSpPr>
          <p:cNvPr id="5" name="Slide Number Placeholder 3">
            <a:extLst>
              <a:ext uri="{FF2B5EF4-FFF2-40B4-BE49-F238E27FC236}">
                <a16:creationId xmlns:a16="http://schemas.microsoft.com/office/drawing/2014/main" id="{9DF34388-2566-D511-4699-0EB3395679F8}"/>
              </a:ext>
            </a:extLst>
          </p:cNvPr>
          <p:cNvSpPr>
            <a:spLocks noGrp="1"/>
          </p:cNvSpPr>
          <p:nvPr>
            <p:ph type="sldNum" sz="quarter" idx="11"/>
          </p:nvPr>
        </p:nvSpPr>
        <p:spPr>
          <a:xfrm>
            <a:off x="11332459" y="6221324"/>
            <a:ext cx="617912" cy="365125"/>
          </a:xfrm>
        </p:spPr>
        <p:txBody>
          <a:bodyPr/>
          <a:lstStyle/>
          <a:p>
            <a:fld id="{3A98EE3D-8CD1-4C3F-BD1C-C98C9596463C}" type="slidenum">
              <a:rPr lang="en-US" smtClean="0"/>
              <a:pPr/>
              <a:t>‹#›</a:t>
            </a:fld>
            <a:endParaRPr lang="en-US"/>
          </a:p>
        </p:txBody>
      </p:sp>
      <p:pic>
        <p:nvPicPr>
          <p:cNvPr id="4" name="NCMEC logo watermark">
            <a:extLst>
              <a:ext uri="{FF2B5EF4-FFF2-40B4-BE49-F238E27FC236}">
                <a16:creationId xmlns:a16="http://schemas.microsoft.com/office/drawing/2014/main" id="{E45A1F7E-C780-6383-8303-7C219275398D}"/>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grpSp>
        <p:nvGrpSpPr>
          <p:cNvPr id="8" name="Connector lines">
            <a:extLst>
              <a:ext uri="{FF2B5EF4-FFF2-40B4-BE49-F238E27FC236}">
                <a16:creationId xmlns:a16="http://schemas.microsoft.com/office/drawing/2014/main" id="{A9290F01-BD6B-E517-F7F2-91BE14744A9E}"/>
              </a:ext>
            </a:extLst>
          </p:cNvPr>
          <p:cNvGrpSpPr/>
          <p:nvPr/>
        </p:nvGrpSpPr>
        <p:grpSpPr>
          <a:xfrm>
            <a:off x="9372408" y="0"/>
            <a:ext cx="1524000" cy="6858000"/>
            <a:chOff x="9372600" y="17318"/>
            <a:chExt cx="1524000" cy="6858000"/>
          </a:xfrm>
        </p:grpSpPr>
        <p:sp>
          <p:nvSpPr>
            <p:cNvPr id="10" name="Freeform: Shape 9">
              <a:extLst>
                <a:ext uri="{FF2B5EF4-FFF2-40B4-BE49-F238E27FC236}">
                  <a16:creationId xmlns:a16="http://schemas.microsoft.com/office/drawing/2014/main" id="{E4BAE653-0C15-BA5B-ED75-CB84D45149D3}"/>
                </a:ext>
              </a:extLst>
            </p:cNvPr>
            <p:cNvSpPr/>
            <p:nvPr/>
          </p:nvSpPr>
          <p:spPr>
            <a:xfrm>
              <a:off x="9872733" y="17318"/>
              <a:ext cx="1023867" cy="3964498"/>
            </a:xfrm>
            <a:custGeom>
              <a:avLst/>
              <a:gdLst>
                <a:gd name="connsiteX0" fmla="*/ 680965 w 680964"/>
                <a:gd name="connsiteY0" fmla="*/ 0 h 2666047"/>
                <a:gd name="connsiteX1" fmla="*/ 4976 w 680964"/>
                <a:gd name="connsiteY1" fmla="*/ 2487263 h 2666047"/>
                <a:gd name="connsiteX2" fmla="*/ 55649 w 680964"/>
                <a:gd name="connsiteY2" fmla="*/ 2666048 h 2666047"/>
              </a:gdLst>
              <a:ahLst/>
              <a:cxnLst>
                <a:cxn ang="0">
                  <a:pos x="connsiteX0" y="connsiteY0"/>
                </a:cxn>
                <a:cxn ang="0">
                  <a:pos x="connsiteX1" y="connsiteY1"/>
                </a:cxn>
                <a:cxn ang="0">
                  <a:pos x="connsiteX2" y="connsiteY2"/>
                </a:cxn>
              </a:cxnLst>
              <a:rect l="l" t="t" r="r" b="b"/>
              <a:pathLst>
                <a:path w="680964" h="2666047">
                  <a:moveTo>
                    <a:pt x="680965" y="0"/>
                  </a:moveTo>
                  <a:lnTo>
                    <a:pt x="4976" y="2487263"/>
                  </a:lnTo>
                  <a:cubicBezTo>
                    <a:pt x="-10740" y="2544985"/>
                    <a:pt x="12024" y="2625185"/>
                    <a:pt x="55649" y="2666048"/>
                  </a:cubicBezTo>
                </a:path>
              </a:pathLst>
            </a:custGeom>
            <a:noFill/>
            <a:ln w="25400" cap="rnd">
              <a:solidFill>
                <a:schemeClr val="accent5"/>
              </a:solidFill>
              <a:prstDash val="solid"/>
              <a:round/>
            </a:ln>
          </p:spPr>
          <p:txBody>
            <a:bodyPr rtlCol="0" anchor="ctr"/>
            <a:lstStyle/>
            <a:p>
              <a:endParaRPr lang="en-US"/>
            </a:p>
          </p:txBody>
        </p:sp>
        <p:sp>
          <p:nvSpPr>
            <p:cNvPr id="11" name="Freeform: Shape 10">
              <a:extLst>
                <a:ext uri="{FF2B5EF4-FFF2-40B4-BE49-F238E27FC236}">
                  <a16:creationId xmlns:a16="http://schemas.microsoft.com/office/drawing/2014/main" id="{70053DFF-89CC-007E-A9A2-E4C0C3043280}"/>
                </a:ext>
              </a:extLst>
            </p:cNvPr>
            <p:cNvSpPr/>
            <p:nvPr/>
          </p:nvSpPr>
          <p:spPr>
            <a:xfrm>
              <a:off x="9372600" y="2910679"/>
              <a:ext cx="1023869" cy="3964639"/>
            </a:xfrm>
            <a:custGeom>
              <a:avLst/>
              <a:gdLst>
                <a:gd name="connsiteX0" fmla="*/ 0 w 680965"/>
                <a:gd name="connsiteY0" fmla="*/ 2666143 h 2666142"/>
                <a:gd name="connsiteX1" fmla="*/ 675989 w 680965"/>
                <a:gd name="connsiteY1" fmla="*/ 178784 h 2666142"/>
                <a:gd name="connsiteX2" fmla="*/ 625316 w 680965"/>
                <a:gd name="connsiteY2" fmla="*/ 0 h 2666142"/>
              </a:gdLst>
              <a:ahLst/>
              <a:cxnLst>
                <a:cxn ang="0">
                  <a:pos x="connsiteX0" y="connsiteY0"/>
                </a:cxn>
                <a:cxn ang="0">
                  <a:pos x="connsiteX1" y="connsiteY1"/>
                </a:cxn>
                <a:cxn ang="0">
                  <a:pos x="connsiteX2" y="connsiteY2"/>
                </a:cxn>
              </a:cxnLst>
              <a:rect l="l" t="t" r="r" b="b"/>
              <a:pathLst>
                <a:path w="680965" h="2666142">
                  <a:moveTo>
                    <a:pt x="0" y="2666143"/>
                  </a:moveTo>
                  <a:lnTo>
                    <a:pt x="675989" y="178784"/>
                  </a:lnTo>
                  <a:cubicBezTo>
                    <a:pt x="691706" y="121063"/>
                    <a:pt x="668941" y="40862"/>
                    <a:pt x="625316" y="0"/>
                  </a:cubicBezTo>
                </a:path>
              </a:pathLst>
            </a:custGeom>
            <a:noFill/>
            <a:ln w="25400" cap="rnd">
              <a:solidFill>
                <a:schemeClr val="accent5"/>
              </a:solidFill>
              <a:prstDash val="solid"/>
              <a:round/>
            </a:ln>
          </p:spPr>
          <p:txBody>
            <a:bodyPr rtlCol="0" anchor="ctr"/>
            <a:lstStyle/>
            <a:p>
              <a:endParaRPr lang="en-US"/>
            </a:p>
          </p:txBody>
        </p:sp>
      </p:grpSp>
    </p:spTree>
    <p:extLst>
      <p:ext uri="{BB962C8B-B14F-4D97-AF65-F5344CB8AC3E}">
        <p14:creationId xmlns:p14="http://schemas.microsoft.com/office/powerpoint/2010/main" val="32736727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Title Content Imag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CFD97EC-FB3A-C2E7-5440-9F2B88B772EC}"/>
              </a:ext>
            </a:extLst>
          </p:cNvPr>
          <p:cNvSpPr>
            <a:spLocks noGrp="1"/>
          </p:cNvSpPr>
          <p:nvPr>
            <p:ph type="title"/>
          </p:nvPr>
        </p:nvSpPr>
        <p:spPr>
          <a:xfrm>
            <a:off x="800100" y="304800"/>
            <a:ext cx="7962900" cy="1432560"/>
          </a:xfrm>
        </p:spPr>
        <p:txBody>
          <a:bodyPr/>
          <a:lstStyle/>
          <a:p>
            <a:r>
              <a:rPr lang="en-US"/>
              <a:t>Click to edit Master title style</a:t>
            </a:r>
          </a:p>
        </p:txBody>
      </p:sp>
      <p:sp>
        <p:nvSpPr>
          <p:cNvPr id="4" name="Picture Placeholder 3">
            <a:extLst>
              <a:ext uri="{FF2B5EF4-FFF2-40B4-BE49-F238E27FC236}">
                <a16:creationId xmlns:a16="http://schemas.microsoft.com/office/drawing/2014/main" id="{54CDE3A7-C7B4-1D17-FB93-B791DDE6CCBD}"/>
              </a:ext>
              <a:ext uri="{C183D7F6-B498-43B3-948B-1728B52AA6E4}">
                <adec:decorative xmlns:adec="http://schemas.microsoft.com/office/drawing/2017/decorative" val="1"/>
              </a:ext>
            </a:extLst>
          </p:cNvPr>
          <p:cNvSpPr>
            <a:spLocks noGrp="1"/>
          </p:cNvSpPr>
          <p:nvPr>
            <p:ph type="pic" sz="quarter" idx="17" hasCustomPrompt="1"/>
          </p:nvPr>
        </p:nvSpPr>
        <p:spPr>
          <a:xfrm>
            <a:off x="7164388" y="0"/>
            <a:ext cx="5027612" cy="6858000"/>
          </a:xfrm>
          <a:custGeom>
            <a:avLst/>
            <a:gdLst>
              <a:gd name="connsiteX0" fmla="*/ 1866262 w 5027612"/>
              <a:gd name="connsiteY0" fmla="*/ 0 h 6858000"/>
              <a:gd name="connsiteX1" fmla="*/ 5027612 w 5027612"/>
              <a:gd name="connsiteY1" fmla="*/ 0 h 6858000"/>
              <a:gd name="connsiteX2" fmla="*/ 5027612 w 5027612"/>
              <a:gd name="connsiteY2" fmla="*/ 6858000 h 6858000"/>
              <a:gd name="connsiteX3" fmla="*/ 0 w 5027612"/>
              <a:gd name="connsiteY3" fmla="*/ 6858000 h 6858000"/>
              <a:gd name="connsiteX4" fmla="*/ 0 w 5027612"/>
              <a:gd name="connsiteY4" fmla="*/ 685521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12" h="6858000">
                <a:moveTo>
                  <a:pt x="1866262" y="0"/>
                </a:moveTo>
                <a:lnTo>
                  <a:pt x="5027612" y="0"/>
                </a:lnTo>
                <a:lnTo>
                  <a:pt x="5027612" y="6858000"/>
                </a:lnTo>
                <a:lnTo>
                  <a:pt x="0" y="6858000"/>
                </a:lnTo>
                <a:lnTo>
                  <a:pt x="0" y="6855216"/>
                </a:lnTo>
                <a:close/>
              </a:path>
            </a:pathLst>
          </a:custGeom>
          <a:solidFill>
            <a:schemeClr val="bg2">
              <a:lumMod val="90000"/>
            </a:schemeClr>
          </a:solidFill>
        </p:spPr>
        <p:txBody>
          <a:bodyPr wrap="square" anchor="ctr">
            <a:noAutofit/>
          </a:bodyPr>
          <a:lstStyle>
            <a:lvl1pPr algn="ctr">
              <a:defRPr/>
            </a:lvl1pPr>
          </a:lstStyle>
          <a:p>
            <a:r>
              <a:rPr lang="en-US"/>
              <a:t>Insert picture from </a:t>
            </a:r>
            <a:br>
              <a:rPr lang="en-US"/>
            </a:br>
            <a:r>
              <a:rPr lang="en-US"/>
              <a:t>SharePoint library</a:t>
            </a:r>
          </a:p>
        </p:txBody>
      </p:sp>
      <p:sp>
        <p:nvSpPr>
          <p:cNvPr id="10" name="Text Placeholder 9">
            <a:extLst>
              <a:ext uri="{FF2B5EF4-FFF2-40B4-BE49-F238E27FC236}">
                <a16:creationId xmlns:a16="http://schemas.microsoft.com/office/drawing/2014/main" id="{DE20BB8F-ED8D-4D43-6E01-8AD1EBF338F6}"/>
              </a:ext>
            </a:extLst>
          </p:cNvPr>
          <p:cNvSpPr>
            <a:spLocks noGrp="1"/>
          </p:cNvSpPr>
          <p:nvPr>
            <p:ph type="body" sz="quarter" idx="18"/>
          </p:nvPr>
        </p:nvSpPr>
        <p:spPr>
          <a:xfrm>
            <a:off x="800100" y="2122262"/>
            <a:ext cx="7462157" cy="4464188"/>
          </a:xfr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a:extLst>
              <a:ext uri="{FF2B5EF4-FFF2-40B4-BE49-F238E27FC236}">
                <a16:creationId xmlns:a16="http://schemas.microsoft.com/office/drawing/2014/main" id="{FCD27D94-601A-AED0-CF8B-41335D8CD5D5}"/>
              </a:ext>
            </a:extLst>
          </p:cNvPr>
          <p:cNvSpPr>
            <a:spLocks noGrp="1"/>
          </p:cNvSpPr>
          <p:nvPr>
            <p:ph type="sldNum" sz="quarter" idx="11"/>
          </p:nvPr>
        </p:nvSpPr>
        <p:spPr>
          <a:xfrm>
            <a:off x="11332459" y="6221324"/>
            <a:ext cx="617912" cy="365125"/>
          </a:xfrm>
        </p:spPr>
        <p:txBody>
          <a:bodyPr/>
          <a:lstStyle/>
          <a:p>
            <a:fld id="{3A98EE3D-8CD1-4C3F-BD1C-C98C9596463C}" type="slidenum">
              <a:rPr lang="en-US" smtClean="0"/>
              <a:pPr/>
              <a:t>‹#›</a:t>
            </a:fld>
            <a:endParaRPr lang="en-US"/>
          </a:p>
        </p:txBody>
      </p:sp>
      <p:cxnSp>
        <p:nvCxnSpPr>
          <p:cNvPr id="15" name="Straight Connector 14">
            <a:extLst>
              <a:ext uri="{FF2B5EF4-FFF2-40B4-BE49-F238E27FC236}">
                <a16:creationId xmlns:a16="http://schemas.microsoft.com/office/drawing/2014/main" id="{E6D54083-E5E9-E017-21AF-A367FB9F05FE}"/>
              </a:ext>
              <a:ext uri="{C183D7F6-B498-43B3-948B-1728B52AA6E4}">
                <adec:decorative xmlns:adec="http://schemas.microsoft.com/office/drawing/2017/decorative" val="1"/>
              </a:ext>
            </a:extLst>
          </p:cNvPr>
          <p:cNvCxnSpPr>
            <a:cxnSpLocks noChangeAspect="1"/>
          </p:cNvCxnSpPr>
          <p:nvPr/>
        </p:nvCxnSpPr>
        <p:spPr>
          <a:xfrm rot="10800000" flipH="1">
            <a:off x="69646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5929165"/>
      </p:ext>
    </p:extLst>
  </p:cSld>
  <p:clrMapOvr>
    <a:masterClrMapping/>
  </p:clrMapOvr>
  <p:extLst>
    <p:ext uri="{DCECCB84-F9BA-43D5-87BE-67443E8EF086}">
      <p15:sldGuideLst xmlns:p15="http://schemas.microsoft.com/office/powerpoint/2012/main">
        <p15:guide id="1" orient="horz" pos="192">
          <p15:clr>
            <a:srgbClr val="FBAE40"/>
          </p15:clr>
        </p15:guide>
        <p15:guide id="2" pos="3840">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Title Content Image, Blu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4971C5-1E6C-DB30-21F0-DEA2C430E5D3}"/>
              </a:ext>
            </a:extLst>
          </p:cNvPr>
          <p:cNvSpPr>
            <a:spLocks noGrp="1"/>
          </p:cNvSpPr>
          <p:nvPr>
            <p:ph type="title"/>
          </p:nvPr>
        </p:nvSpPr>
        <p:spPr>
          <a:xfrm>
            <a:off x="794658" y="286603"/>
            <a:ext cx="8044542" cy="1450757"/>
          </a:xfrm>
        </p:spPr>
        <p:txBody>
          <a:bodyPr/>
          <a:lstStyle/>
          <a:p>
            <a:r>
              <a:rPr lang="en-US"/>
              <a:t>Click to edit Master title style</a:t>
            </a:r>
          </a:p>
        </p:txBody>
      </p:sp>
      <p:sp>
        <p:nvSpPr>
          <p:cNvPr id="4" name="Picture Placeholder 3">
            <a:extLst>
              <a:ext uri="{FF2B5EF4-FFF2-40B4-BE49-F238E27FC236}">
                <a16:creationId xmlns:a16="http://schemas.microsoft.com/office/drawing/2014/main" id="{54CDE3A7-C7B4-1D17-FB93-B791DDE6CCBD}"/>
              </a:ext>
              <a:ext uri="{C183D7F6-B498-43B3-948B-1728B52AA6E4}">
                <adec:decorative xmlns:adec="http://schemas.microsoft.com/office/drawing/2017/decorative" val="1"/>
              </a:ext>
            </a:extLst>
          </p:cNvPr>
          <p:cNvSpPr>
            <a:spLocks noGrp="1"/>
          </p:cNvSpPr>
          <p:nvPr>
            <p:ph type="pic" sz="quarter" idx="17" hasCustomPrompt="1"/>
          </p:nvPr>
        </p:nvSpPr>
        <p:spPr>
          <a:xfrm>
            <a:off x="7164388" y="0"/>
            <a:ext cx="5027612" cy="6858000"/>
          </a:xfrm>
          <a:custGeom>
            <a:avLst/>
            <a:gdLst>
              <a:gd name="connsiteX0" fmla="*/ 1866262 w 5027612"/>
              <a:gd name="connsiteY0" fmla="*/ 0 h 6858000"/>
              <a:gd name="connsiteX1" fmla="*/ 5027612 w 5027612"/>
              <a:gd name="connsiteY1" fmla="*/ 0 h 6858000"/>
              <a:gd name="connsiteX2" fmla="*/ 5027612 w 5027612"/>
              <a:gd name="connsiteY2" fmla="*/ 6858000 h 6858000"/>
              <a:gd name="connsiteX3" fmla="*/ 0 w 5027612"/>
              <a:gd name="connsiteY3" fmla="*/ 6858000 h 6858000"/>
              <a:gd name="connsiteX4" fmla="*/ 0 w 5027612"/>
              <a:gd name="connsiteY4" fmla="*/ 685521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12" h="6858000">
                <a:moveTo>
                  <a:pt x="1866262" y="0"/>
                </a:moveTo>
                <a:lnTo>
                  <a:pt x="5027612" y="0"/>
                </a:lnTo>
                <a:lnTo>
                  <a:pt x="5027612" y="6858000"/>
                </a:lnTo>
                <a:lnTo>
                  <a:pt x="0" y="6858000"/>
                </a:lnTo>
                <a:lnTo>
                  <a:pt x="0" y="6855216"/>
                </a:lnTo>
                <a:close/>
              </a:path>
            </a:pathLst>
          </a:custGeom>
          <a:solidFill>
            <a:schemeClr val="bg2">
              <a:lumMod val="90000"/>
            </a:schemeClr>
          </a:solidFill>
        </p:spPr>
        <p:txBody>
          <a:bodyPr wrap="square" anchor="ctr">
            <a:noAutofit/>
          </a:bodyPr>
          <a:lstStyle>
            <a:lvl1pPr algn="ctr">
              <a:defRPr/>
            </a:lvl1pPr>
          </a:lstStyle>
          <a:p>
            <a:r>
              <a:rPr lang="en-US"/>
              <a:t>Insert picture from </a:t>
            </a:r>
            <a:br>
              <a:rPr lang="en-US"/>
            </a:br>
            <a:r>
              <a:rPr lang="en-US"/>
              <a:t>SharePoint library</a:t>
            </a:r>
          </a:p>
        </p:txBody>
      </p:sp>
      <p:sp>
        <p:nvSpPr>
          <p:cNvPr id="8" name="Text Placeholder 7">
            <a:extLst>
              <a:ext uri="{FF2B5EF4-FFF2-40B4-BE49-F238E27FC236}">
                <a16:creationId xmlns:a16="http://schemas.microsoft.com/office/drawing/2014/main" id="{7D0BECCF-D246-3FE3-8E2C-E25C3579F4C0}"/>
              </a:ext>
            </a:extLst>
          </p:cNvPr>
          <p:cNvSpPr>
            <a:spLocks noGrp="1"/>
          </p:cNvSpPr>
          <p:nvPr>
            <p:ph type="body" sz="quarter" idx="18"/>
          </p:nvPr>
        </p:nvSpPr>
        <p:spPr>
          <a:xfrm>
            <a:off x="800100" y="2122488"/>
            <a:ext cx="7451725" cy="4463961"/>
          </a:xfr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a:extLst>
              <a:ext uri="{FF2B5EF4-FFF2-40B4-BE49-F238E27FC236}">
                <a16:creationId xmlns:a16="http://schemas.microsoft.com/office/drawing/2014/main" id="{FCD27D94-601A-AED0-CF8B-41335D8CD5D5}"/>
              </a:ext>
            </a:extLst>
          </p:cNvPr>
          <p:cNvSpPr>
            <a:spLocks noGrp="1"/>
          </p:cNvSpPr>
          <p:nvPr>
            <p:ph type="sldNum" sz="quarter" idx="11"/>
          </p:nvPr>
        </p:nvSpPr>
        <p:spPr>
          <a:xfrm>
            <a:off x="11332459" y="6221324"/>
            <a:ext cx="617912" cy="365125"/>
          </a:xfrm>
        </p:spPr>
        <p:txBody>
          <a:bodyPr/>
          <a:lstStyle/>
          <a:p>
            <a:fld id="{3A98EE3D-8CD1-4C3F-BD1C-C98C9596463C}" type="slidenum">
              <a:rPr lang="en-US" smtClean="0"/>
              <a:pPr/>
              <a:t>‹#›</a:t>
            </a:fld>
            <a:endParaRPr lang="en-US"/>
          </a:p>
        </p:txBody>
      </p:sp>
      <p:cxnSp>
        <p:nvCxnSpPr>
          <p:cNvPr id="15" name="Straight Connector 14">
            <a:extLst>
              <a:ext uri="{FF2B5EF4-FFF2-40B4-BE49-F238E27FC236}">
                <a16:creationId xmlns:a16="http://schemas.microsoft.com/office/drawing/2014/main" id="{E6D54083-E5E9-E017-21AF-A367FB9F05FE}"/>
              </a:ext>
              <a:ext uri="{C183D7F6-B498-43B3-948B-1728B52AA6E4}">
                <adec:decorative xmlns:adec="http://schemas.microsoft.com/office/drawing/2017/decorative" val="1"/>
              </a:ext>
            </a:extLst>
          </p:cNvPr>
          <p:cNvCxnSpPr>
            <a:cxnSpLocks noChangeAspect="1"/>
          </p:cNvCxnSpPr>
          <p:nvPr/>
        </p:nvCxnSpPr>
        <p:spPr>
          <a:xfrm rot="10800000" flipH="1">
            <a:off x="69646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01920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Title Content Image, Dark">
    <p:bg>
      <p:bgPr>
        <a:solidFill>
          <a:schemeClr val="tx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A66943-10DA-E961-0FBC-258AA8C436D1}"/>
              </a:ext>
            </a:extLst>
          </p:cNvPr>
          <p:cNvSpPr>
            <a:spLocks noGrp="1"/>
          </p:cNvSpPr>
          <p:nvPr>
            <p:ph type="title"/>
          </p:nvPr>
        </p:nvSpPr>
        <p:spPr>
          <a:xfrm>
            <a:off x="794658" y="286603"/>
            <a:ext cx="8044542" cy="1450757"/>
          </a:xfrm>
        </p:spPr>
        <p:txBody>
          <a:bodyPr/>
          <a:lstStyle>
            <a:lvl1pPr>
              <a:defRPr>
                <a:solidFill>
                  <a:schemeClr val="bg1"/>
                </a:solidFill>
              </a:defRPr>
            </a:lvl1pPr>
          </a:lstStyle>
          <a:p>
            <a:r>
              <a:rPr lang="en-US"/>
              <a:t>Click to edit Master title style</a:t>
            </a:r>
          </a:p>
        </p:txBody>
      </p:sp>
      <p:sp>
        <p:nvSpPr>
          <p:cNvPr id="4" name="Picture Placeholder 3">
            <a:extLst>
              <a:ext uri="{FF2B5EF4-FFF2-40B4-BE49-F238E27FC236}">
                <a16:creationId xmlns:a16="http://schemas.microsoft.com/office/drawing/2014/main" id="{54CDE3A7-C7B4-1D17-FB93-B791DDE6CCBD}"/>
              </a:ext>
              <a:ext uri="{C183D7F6-B498-43B3-948B-1728B52AA6E4}">
                <adec:decorative xmlns:adec="http://schemas.microsoft.com/office/drawing/2017/decorative" val="1"/>
              </a:ext>
            </a:extLst>
          </p:cNvPr>
          <p:cNvSpPr>
            <a:spLocks noGrp="1"/>
          </p:cNvSpPr>
          <p:nvPr>
            <p:ph type="pic" sz="quarter" idx="17" hasCustomPrompt="1"/>
          </p:nvPr>
        </p:nvSpPr>
        <p:spPr>
          <a:xfrm>
            <a:off x="7164388" y="0"/>
            <a:ext cx="5027612" cy="6858000"/>
          </a:xfrm>
          <a:custGeom>
            <a:avLst/>
            <a:gdLst>
              <a:gd name="connsiteX0" fmla="*/ 1866262 w 5027612"/>
              <a:gd name="connsiteY0" fmla="*/ 0 h 6858000"/>
              <a:gd name="connsiteX1" fmla="*/ 5027612 w 5027612"/>
              <a:gd name="connsiteY1" fmla="*/ 0 h 6858000"/>
              <a:gd name="connsiteX2" fmla="*/ 5027612 w 5027612"/>
              <a:gd name="connsiteY2" fmla="*/ 6858000 h 6858000"/>
              <a:gd name="connsiteX3" fmla="*/ 0 w 5027612"/>
              <a:gd name="connsiteY3" fmla="*/ 6858000 h 6858000"/>
              <a:gd name="connsiteX4" fmla="*/ 0 w 5027612"/>
              <a:gd name="connsiteY4" fmla="*/ 685521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12" h="6858000">
                <a:moveTo>
                  <a:pt x="1866262" y="0"/>
                </a:moveTo>
                <a:lnTo>
                  <a:pt x="5027612" y="0"/>
                </a:lnTo>
                <a:lnTo>
                  <a:pt x="5027612" y="6858000"/>
                </a:lnTo>
                <a:lnTo>
                  <a:pt x="0" y="6858000"/>
                </a:lnTo>
                <a:lnTo>
                  <a:pt x="0" y="6855216"/>
                </a:lnTo>
                <a:close/>
              </a:path>
            </a:pathLst>
          </a:custGeom>
          <a:solidFill>
            <a:schemeClr val="bg2">
              <a:lumMod val="90000"/>
            </a:schemeClr>
          </a:solidFill>
        </p:spPr>
        <p:txBody>
          <a:bodyPr wrap="square" anchor="ctr">
            <a:noAutofit/>
          </a:bodyPr>
          <a:lstStyle>
            <a:lvl1pPr algn="ctr">
              <a:defRPr/>
            </a:lvl1pPr>
          </a:lstStyle>
          <a:p>
            <a:r>
              <a:rPr lang="en-US"/>
              <a:t>Insert picture from </a:t>
            </a:r>
            <a:br>
              <a:rPr lang="en-US"/>
            </a:br>
            <a:r>
              <a:rPr lang="en-US"/>
              <a:t>SharePoint library</a:t>
            </a:r>
          </a:p>
        </p:txBody>
      </p:sp>
      <p:sp>
        <p:nvSpPr>
          <p:cNvPr id="8" name="Text Placeholder 7">
            <a:extLst>
              <a:ext uri="{FF2B5EF4-FFF2-40B4-BE49-F238E27FC236}">
                <a16:creationId xmlns:a16="http://schemas.microsoft.com/office/drawing/2014/main" id="{2EEF0B5D-7178-2D91-A7C1-083C87F26F80}"/>
              </a:ext>
            </a:extLst>
          </p:cNvPr>
          <p:cNvSpPr>
            <a:spLocks noGrp="1"/>
          </p:cNvSpPr>
          <p:nvPr>
            <p:ph type="body" sz="quarter" idx="18"/>
          </p:nvPr>
        </p:nvSpPr>
        <p:spPr>
          <a:xfrm>
            <a:off x="800100" y="2122488"/>
            <a:ext cx="7451271" cy="4464050"/>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a:extLst>
              <a:ext uri="{FF2B5EF4-FFF2-40B4-BE49-F238E27FC236}">
                <a16:creationId xmlns:a16="http://schemas.microsoft.com/office/drawing/2014/main" id="{FCD27D94-601A-AED0-CF8B-41335D8CD5D5}"/>
              </a:ext>
            </a:extLst>
          </p:cNvPr>
          <p:cNvSpPr>
            <a:spLocks noGrp="1"/>
          </p:cNvSpPr>
          <p:nvPr>
            <p:ph type="sldNum" sz="quarter" idx="11"/>
          </p:nvPr>
        </p:nvSpPr>
        <p:spPr>
          <a:xfrm>
            <a:off x="11332459" y="6221324"/>
            <a:ext cx="617912" cy="365125"/>
          </a:xfrm>
        </p:spPr>
        <p:txBody>
          <a:bodyPr/>
          <a:lstStyle/>
          <a:p>
            <a:fld id="{3A98EE3D-8CD1-4C3F-BD1C-C98C9596463C}" type="slidenum">
              <a:rPr lang="en-US" smtClean="0"/>
              <a:pPr/>
              <a:t>‹#›</a:t>
            </a:fld>
            <a:endParaRPr lang="en-US"/>
          </a:p>
        </p:txBody>
      </p:sp>
      <p:cxnSp>
        <p:nvCxnSpPr>
          <p:cNvPr id="15" name="Straight Connector 14">
            <a:extLst>
              <a:ext uri="{FF2B5EF4-FFF2-40B4-BE49-F238E27FC236}">
                <a16:creationId xmlns:a16="http://schemas.microsoft.com/office/drawing/2014/main" id="{E6D54083-E5E9-E017-21AF-A367FB9F05FE}"/>
              </a:ext>
              <a:ext uri="{C183D7F6-B498-43B3-948B-1728B52AA6E4}">
                <adec:decorative xmlns:adec="http://schemas.microsoft.com/office/drawing/2017/decorative" val="1"/>
              </a:ext>
            </a:extLst>
          </p:cNvPr>
          <p:cNvCxnSpPr>
            <a:cxnSpLocks noChangeAspect="1"/>
          </p:cNvCxnSpPr>
          <p:nvPr/>
        </p:nvCxnSpPr>
        <p:spPr>
          <a:xfrm rot="10800000" flipH="1">
            <a:off x="6964680" y="0"/>
            <a:ext cx="1874520" cy="685800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34276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Image Title Content, Dark">
    <p:bg>
      <p:bgPr>
        <a:solidFill>
          <a:schemeClr val="tx2"/>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9709BE1-8806-9866-0D47-EFE9A8A9B293}"/>
              </a:ext>
            </a:extLst>
          </p:cNvPr>
          <p:cNvSpPr>
            <a:spLocks noGrp="1"/>
          </p:cNvSpPr>
          <p:nvPr>
            <p:ph type="title"/>
          </p:nvPr>
        </p:nvSpPr>
        <p:spPr>
          <a:xfrm>
            <a:off x="5486399" y="286603"/>
            <a:ext cx="5922335" cy="1450757"/>
          </a:xfrm>
        </p:spPr>
        <p:txBody>
          <a:bodyPr/>
          <a:lstStyle>
            <a:lvl1pPr>
              <a:defRPr>
                <a:solidFill>
                  <a:schemeClr val="bg1"/>
                </a:solidFill>
              </a:defRPr>
            </a:lvl1pPr>
          </a:lstStyle>
          <a:p>
            <a:r>
              <a:rPr lang="en-US"/>
              <a:t>Click to edit Master title style</a:t>
            </a:r>
          </a:p>
        </p:txBody>
      </p:sp>
      <p:sp>
        <p:nvSpPr>
          <p:cNvPr id="11" name="Text Placeholder 10">
            <a:extLst>
              <a:ext uri="{FF2B5EF4-FFF2-40B4-BE49-F238E27FC236}">
                <a16:creationId xmlns:a16="http://schemas.microsoft.com/office/drawing/2014/main" id="{72E6AAB6-C3A0-99D4-14DD-78A40A4655C3}"/>
              </a:ext>
            </a:extLst>
          </p:cNvPr>
          <p:cNvSpPr>
            <a:spLocks noGrp="1"/>
          </p:cNvSpPr>
          <p:nvPr>
            <p:ph type="body" sz="quarter" idx="18"/>
          </p:nvPr>
        </p:nvSpPr>
        <p:spPr>
          <a:xfrm>
            <a:off x="5486400" y="2107580"/>
            <a:ext cx="5922334" cy="4478870"/>
          </a:xfrm>
        </p:spPr>
        <p:txBody>
          <a:bodyPr/>
          <a:lstStyle>
            <a:lvl1pPr marL="0" indent="0">
              <a:buNone/>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49B34772-447B-342D-C897-4D64474911DD}"/>
              </a:ext>
            </a:extLst>
          </p:cNvPr>
          <p:cNvSpPr>
            <a:spLocks noGrp="1"/>
          </p:cNvSpPr>
          <p:nvPr>
            <p:ph type="sldNum" sz="quarter" idx="11"/>
          </p:nvPr>
        </p:nvSpPr>
        <p:spPr>
          <a:xfrm>
            <a:off x="11332459" y="6221324"/>
            <a:ext cx="617912" cy="365125"/>
          </a:xfrm>
        </p:spPr>
        <p:txBody>
          <a:bodyPr/>
          <a:lstStyle>
            <a:lvl1pPr>
              <a:defRPr>
                <a:solidFill>
                  <a:schemeClr val="bg2"/>
                </a:solidFill>
              </a:defRPr>
            </a:lvl1pPr>
          </a:lstStyle>
          <a:p>
            <a:fld id="{3A98EE3D-8CD1-4C3F-BD1C-C98C9596463C}" type="slidenum">
              <a:rPr lang="en-US" smtClean="0"/>
              <a:pPr/>
              <a:t>‹#›</a:t>
            </a:fld>
            <a:endParaRPr lang="en-US"/>
          </a:p>
        </p:txBody>
      </p:sp>
      <p:sp>
        <p:nvSpPr>
          <p:cNvPr id="18" name="Picture Placeholder 17">
            <a:extLst>
              <a:ext uri="{FF2B5EF4-FFF2-40B4-BE49-F238E27FC236}">
                <a16:creationId xmlns:a16="http://schemas.microsoft.com/office/drawing/2014/main" id="{2434B6D8-E4D1-EB57-C588-B62AC43847F8}"/>
              </a:ext>
              <a:ext uri="{C183D7F6-B498-43B3-948B-1728B52AA6E4}">
                <adec:decorative xmlns:adec="http://schemas.microsoft.com/office/drawing/2017/decorative" val="1"/>
              </a:ext>
            </a:extLst>
          </p:cNvPr>
          <p:cNvSpPr>
            <a:spLocks noGrp="1"/>
          </p:cNvSpPr>
          <p:nvPr>
            <p:ph type="pic" sz="quarter" idx="17" hasCustomPrompt="1"/>
          </p:nvPr>
        </p:nvSpPr>
        <p:spPr>
          <a:xfrm>
            <a:off x="0" y="0"/>
            <a:ext cx="5029200" cy="6858000"/>
          </a:xfrm>
          <a:custGeom>
            <a:avLst/>
            <a:gdLst>
              <a:gd name="connsiteX0" fmla="*/ 0 w 5029200"/>
              <a:gd name="connsiteY0" fmla="*/ 0 h 6858000"/>
              <a:gd name="connsiteX1" fmla="*/ 5029200 w 5029200"/>
              <a:gd name="connsiteY1" fmla="*/ 0 h 6858000"/>
              <a:gd name="connsiteX2" fmla="*/ 5029200 w 5029200"/>
              <a:gd name="connsiteY2" fmla="*/ 2795 h 6858000"/>
              <a:gd name="connsiteX3" fmla="*/ 3162300 w 5029200"/>
              <a:gd name="connsiteY3" fmla="*/ 6858000 h 6858000"/>
              <a:gd name="connsiteX4" fmla="*/ 0 w 50292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0" h="6858000">
                <a:moveTo>
                  <a:pt x="0" y="0"/>
                </a:moveTo>
                <a:lnTo>
                  <a:pt x="5029200" y="0"/>
                </a:lnTo>
                <a:lnTo>
                  <a:pt x="5029200" y="2795"/>
                </a:lnTo>
                <a:lnTo>
                  <a:pt x="3162300" y="6858000"/>
                </a:lnTo>
                <a:lnTo>
                  <a:pt x="0" y="6858000"/>
                </a:lnTo>
                <a:close/>
              </a:path>
            </a:pathLst>
          </a:custGeom>
          <a:solidFill>
            <a:schemeClr val="bg2">
              <a:lumMod val="90000"/>
            </a:schemeClr>
          </a:solidFill>
        </p:spPr>
        <p:txBody>
          <a:bodyPr wrap="square" anchor="ctr">
            <a:noAutofit/>
          </a:bodyPr>
          <a:lstStyle>
            <a:lvl1pPr algn="ctr">
              <a:defRPr/>
            </a:lvl1pPr>
          </a:lstStyle>
          <a:p>
            <a:r>
              <a:rPr lang="en-US"/>
              <a:t>Insert picture from </a:t>
            </a:r>
            <a:br>
              <a:rPr lang="en-US"/>
            </a:br>
            <a:r>
              <a:rPr lang="en-US"/>
              <a:t>SharePoint library</a:t>
            </a:r>
          </a:p>
        </p:txBody>
      </p:sp>
      <p:cxnSp>
        <p:nvCxnSpPr>
          <p:cNvPr id="29" name="Straight Connector 28">
            <a:extLst>
              <a:ext uri="{FF2B5EF4-FFF2-40B4-BE49-F238E27FC236}">
                <a16:creationId xmlns:a16="http://schemas.microsoft.com/office/drawing/2014/main" id="{C32FF1FA-B7B9-6BF4-BE63-06A3CFA6C9E2}"/>
              </a:ext>
              <a:ext uri="{C183D7F6-B498-43B3-948B-1728B52AA6E4}">
                <adec:decorative xmlns:adec="http://schemas.microsoft.com/office/drawing/2017/decorative" val="1"/>
              </a:ext>
            </a:extLst>
          </p:cNvPr>
          <p:cNvCxnSpPr>
            <a:cxnSpLocks noChangeAspect="1"/>
          </p:cNvCxnSpPr>
          <p:nvPr/>
        </p:nvCxnSpPr>
        <p:spPr>
          <a:xfrm rot="10800000" flipH="1">
            <a:off x="3352801" y="0"/>
            <a:ext cx="1874520" cy="685800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21497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Title Content Image, Dark 2">
    <p:bg>
      <p:bgPr>
        <a:solidFill>
          <a:schemeClr val="tx2"/>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4D06BC1-7FD6-044E-BCDA-264BD09203E3}"/>
              </a:ext>
            </a:extLst>
          </p:cNvPr>
          <p:cNvSpPr>
            <a:spLocks noGrp="1"/>
          </p:cNvSpPr>
          <p:nvPr>
            <p:ph type="title"/>
          </p:nvPr>
        </p:nvSpPr>
        <p:spPr>
          <a:xfrm>
            <a:off x="7238999" y="286603"/>
            <a:ext cx="4179849" cy="1450757"/>
          </a:xfrm>
        </p:spPr>
        <p:txBody>
          <a:bodyPr/>
          <a:lstStyle>
            <a:lvl1pPr>
              <a:defRPr>
                <a:solidFill>
                  <a:schemeClr val="bg1"/>
                </a:solidFill>
              </a:defRPr>
            </a:lvl1pPr>
          </a:lstStyle>
          <a:p>
            <a:r>
              <a:rPr lang="en-US"/>
              <a:t>Click to edit Master title style</a:t>
            </a:r>
          </a:p>
        </p:txBody>
      </p:sp>
      <p:sp>
        <p:nvSpPr>
          <p:cNvPr id="13" name="Text Placeholder 10">
            <a:extLst>
              <a:ext uri="{FF2B5EF4-FFF2-40B4-BE49-F238E27FC236}">
                <a16:creationId xmlns:a16="http://schemas.microsoft.com/office/drawing/2014/main" id="{3789A02E-A4DA-0135-B5CC-2C07A46BF36C}"/>
              </a:ext>
            </a:extLst>
          </p:cNvPr>
          <p:cNvSpPr>
            <a:spLocks noGrp="1"/>
          </p:cNvSpPr>
          <p:nvPr>
            <p:ph type="body" sz="quarter" idx="18"/>
          </p:nvPr>
        </p:nvSpPr>
        <p:spPr>
          <a:xfrm>
            <a:off x="7238999" y="2107580"/>
            <a:ext cx="4179849" cy="4478870"/>
          </a:xfrm>
        </p:spPr>
        <p:txBody>
          <a:bodyPr/>
          <a:lstStyle>
            <a:lvl1pPr marL="0" indent="0">
              <a:buFont typeface="Arial" panose="020B0604020202020204" pitchFamily="34" charset="0"/>
              <a:buNone/>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3">
            <a:extLst>
              <a:ext uri="{FF2B5EF4-FFF2-40B4-BE49-F238E27FC236}">
                <a16:creationId xmlns:a16="http://schemas.microsoft.com/office/drawing/2014/main" id="{C00D51BB-F850-E6E9-FC87-2FE24205D622}"/>
              </a:ext>
            </a:extLst>
          </p:cNvPr>
          <p:cNvSpPr>
            <a:spLocks noGrp="1"/>
          </p:cNvSpPr>
          <p:nvPr>
            <p:ph type="sldNum" sz="quarter" idx="11"/>
          </p:nvPr>
        </p:nvSpPr>
        <p:spPr>
          <a:xfrm>
            <a:off x="11332459" y="6221324"/>
            <a:ext cx="617912" cy="365125"/>
          </a:xfrm>
        </p:spPr>
        <p:txBody>
          <a:bodyPr/>
          <a:lstStyle>
            <a:lvl1pPr>
              <a:defRPr>
                <a:solidFill>
                  <a:schemeClr val="bg2"/>
                </a:solidFill>
              </a:defRPr>
            </a:lvl1pPr>
          </a:lstStyle>
          <a:p>
            <a:fld id="{3A98EE3D-8CD1-4C3F-BD1C-C98C9596463C}" type="slidenum">
              <a:rPr lang="en-US" smtClean="0"/>
              <a:pPr/>
              <a:t>‹#›</a:t>
            </a:fld>
            <a:endParaRPr lang="en-US"/>
          </a:p>
        </p:txBody>
      </p:sp>
      <p:sp>
        <p:nvSpPr>
          <p:cNvPr id="11" name="Picture Placeholder 10">
            <a:extLst>
              <a:ext uri="{FF2B5EF4-FFF2-40B4-BE49-F238E27FC236}">
                <a16:creationId xmlns:a16="http://schemas.microsoft.com/office/drawing/2014/main" id="{6D651A19-324C-A378-842B-C0E9B34C01BE}"/>
              </a:ext>
              <a:ext uri="{C183D7F6-B498-43B3-948B-1728B52AA6E4}">
                <adec:decorative xmlns:adec="http://schemas.microsoft.com/office/drawing/2017/decorative" val="1"/>
              </a:ext>
            </a:extLst>
          </p:cNvPr>
          <p:cNvSpPr>
            <a:spLocks noGrp="1"/>
          </p:cNvSpPr>
          <p:nvPr>
            <p:ph type="pic" sz="quarter" idx="15" hasCustomPrompt="1"/>
          </p:nvPr>
        </p:nvSpPr>
        <p:spPr>
          <a:xfrm>
            <a:off x="0" y="0"/>
            <a:ext cx="7029958" cy="6858000"/>
          </a:xfrm>
          <a:custGeom>
            <a:avLst/>
            <a:gdLst>
              <a:gd name="connsiteX0" fmla="*/ 0 w 7029958"/>
              <a:gd name="connsiteY0" fmla="*/ 0 h 6858000"/>
              <a:gd name="connsiteX1" fmla="*/ 7029958 w 7029958"/>
              <a:gd name="connsiteY1" fmla="*/ 0 h 6858000"/>
              <a:gd name="connsiteX2" fmla="*/ 5158613 w 7029958"/>
              <a:gd name="connsiteY2" fmla="*/ 6858000 h 6858000"/>
              <a:gd name="connsiteX3" fmla="*/ 0 w 702995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029958" h="6858000">
                <a:moveTo>
                  <a:pt x="0" y="0"/>
                </a:moveTo>
                <a:lnTo>
                  <a:pt x="7029958" y="0"/>
                </a:lnTo>
                <a:lnTo>
                  <a:pt x="5158613" y="6858000"/>
                </a:lnTo>
                <a:lnTo>
                  <a:pt x="0" y="6858000"/>
                </a:lnTo>
                <a:close/>
              </a:path>
            </a:pathLst>
          </a:custGeom>
          <a:solidFill>
            <a:schemeClr val="bg2">
              <a:lumMod val="90000"/>
            </a:schemeClr>
          </a:solidFill>
        </p:spPr>
        <p:txBody>
          <a:bodyPr wrap="square" anchor="ctr">
            <a:noAutofit/>
          </a:bodyPr>
          <a:lstStyle>
            <a:lvl1pPr algn="ctr">
              <a:defRPr>
                <a:solidFill>
                  <a:schemeClr val="tx1"/>
                </a:solidFill>
              </a:defRPr>
            </a:lvl1pPr>
          </a:lstStyle>
          <a:p>
            <a:r>
              <a:rPr lang="en-US"/>
              <a:t>Insert picture from </a:t>
            </a:r>
            <a:br>
              <a:rPr lang="en-US"/>
            </a:br>
            <a:r>
              <a:rPr lang="en-US"/>
              <a:t>SharePoint library</a:t>
            </a:r>
          </a:p>
        </p:txBody>
      </p:sp>
      <p:cxnSp>
        <p:nvCxnSpPr>
          <p:cNvPr id="20" name="Straight Connector 19">
            <a:extLst>
              <a:ext uri="{FF2B5EF4-FFF2-40B4-BE49-F238E27FC236}">
                <a16:creationId xmlns:a16="http://schemas.microsoft.com/office/drawing/2014/main" id="{CE9FBB12-AFB6-E135-52CA-482C4FFA3E93}"/>
              </a:ext>
              <a:ext uri="{C183D7F6-B498-43B3-948B-1728B52AA6E4}">
                <adec:decorative xmlns:adec="http://schemas.microsoft.com/office/drawing/2017/decorative" val="1"/>
              </a:ext>
            </a:extLst>
          </p:cNvPr>
          <p:cNvCxnSpPr>
            <a:cxnSpLocks noChangeAspect="1"/>
          </p:cNvCxnSpPr>
          <p:nvPr/>
        </p:nvCxnSpPr>
        <p:spPr>
          <a:xfrm rot="10800000" flipH="1">
            <a:off x="5364480" y="0"/>
            <a:ext cx="1874520" cy="685800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5050057"/>
      </p:ext>
    </p:extLst>
  </p:cSld>
  <p:clrMapOvr>
    <a:masterClrMapping/>
  </p:clrMapOvr>
  <p:extLst>
    <p:ext uri="{DCECCB84-F9BA-43D5-87BE-67443E8EF086}">
      <p15:sldGuideLst xmlns:p15="http://schemas.microsoft.com/office/powerpoint/2012/main">
        <p15:guide id="1" orient="horz" pos="2160">
          <p15:clr>
            <a:srgbClr val="FBAE40"/>
          </p15:clr>
        </p15:guide>
        <p15:guide id="2" pos="3792">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Content Content, Dark">
    <p:bg>
      <p:bgPr>
        <a:solidFill>
          <a:schemeClr val="tx2"/>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4D06BC1-7FD6-044E-BCDA-264BD09203E3}"/>
              </a:ext>
            </a:extLst>
          </p:cNvPr>
          <p:cNvSpPr>
            <a:spLocks noGrp="1"/>
          </p:cNvSpPr>
          <p:nvPr>
            <p:ph type="title"/>
          </p:nvPr>
        </p:nvSpPr>
        <p:spPr>
          <a:xfrm>
            <a:off x="7238999" y="286603"/>
            <a:ext cx="4179849" cy="1450757"/>
          </a:xfrm>
        </p:spPr>
        <p:txBody>
          <a:bodyPr/>
          <a:lstStyle>
            <a:lvl1pPr>
              <a:defRPr>
                <a:solidFill>
                  <a:schemeClr val="bg1"/>
                </a:solidFill>
              </a:defRPr>
            </a:lvl1pPr>
          </a:lstStyle>
          <a:p>
            <a:r>
              <a:rPr lang="en-US"/>
              <a:t>Click to edit Master title style</a:t>
            </a:r>
          </a:p>
        </p:txBody>
      </p:sp>
      <p:sp>
        <p:nvSpPr>
          <p:cNvPr id="13" name="Text Placeholder 10">
            <a:extLst>
              <a:ext uri="{FF2B5EF4-FFF2-40B4-BE49-F238E27FC236}">
                <a16:creationId xmlns:a16="http://schemas.microsoft.com/office/drawing/2014/main" id="{3789A02E-A4DA-0135-B5CC-2C07A46BF36C}"/>
              </a:ext>
              <a:ext uri="{C183D7F6-B498-43B3-948B-1728B52AA6E4}">
                <adec:decorative xmlns:adec="http://schemas.microsoft.com/office/drawing/2017/decorative" val="0"/>
              </a:ext>
            </a:extLst>
          </p:cNvPr>
          <p:cNvSpPr>
            <a:spLocks noGrp="1"/>
          </p:cNvSpPr>
          <p:nvPr>
            <p:ph type="body" sz="quarter" idx="18"/>
          </p:nvPr>
        </p:nvSpPr>
        <p:spPr>
          <a:xfrm>
            <a:off x="7238999" y="2107580"/>
            <a:ext cx="4179849" cy="4478870"/>
          </a:xfrm>
        </p:spPr>
        <p:txBody>
          <a:bodyPr/>
          <a:lstStyle>
            <a:lvl1pPr marL="0" indent="0">
              <a:buNone/>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A0AB3255-5DA1-5FDE-5174-73F6B5EEBB58}"/>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7035801" cy="6858000"/>
          </a:xfrm>
          <a:prstGeom prst="rect">
            <a:avLst/>
          </a:prstGeom>
        </p:spPr>
      </p:pic>
      <p:sp>
        <p:nvSpPr>
          <p:cNvPr id="5" name="Text Placeholder 4">
            <a:extLst>
              <a:ext uri="{FF2B5EF4-FFF2-40B4-BE49-F238E27FC236}">
                <a16:creationId xmlns:a16="http://schemas.microsoft.com/office/drawing/2014/main" id="{41DF4F15-7969-C7CD-99CF-1CD4D20F5535}"/>
              </a:ext>
            </a:extLst>
          </p:cNvPr>
          <p:cNvSpPr>
            <a:spLocks noGrp="1"/>
          </p:cNvSpPr>
          <p:nvPr>
            <p:ph type="body" sz="quarter" idx="19"/>
          </p:nvPr>
        </p:nvSpPr>
        <p:spPr>
          <a:xfrm>
            <a:off x="810986" y="0"/>
            <a:ext cx="5219700" cy="68580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3">
            <a:extLst>
              <a:ext uri="{FF2B5EF4-FFF2-40B4-BE49-F238E27FC236}">
                <a16:creationId xmlns:a16="http://schemas.microsoft.com/office/drawing/2014/main" id="{C00D51BB-F850-E6E9-FC87-2FE24205D622}"/>
              </a:ext>
            </a:extLst>
          </p:cNvPr>
          <p:cNvSpPr>
            <a:spLocks noGrp="1"/>
          </p:cNvSpPr>
          <p:nvPr>
            <p:ph type="sldNum" sz="quarter" idx="11"/>
          </p:nvPr>
        </p:nvSpPr>
        <p:spPr>
          <a:xfrm>
            <a:off x="11332459" y="6221324"/>
            <a:ext cx="617912" cy="365125"/>
          </a:xfrm>
        </p:spPr>
        <p:txBody>
          <a:bodyPr/>
          <a:lstStyle>
            <a:lvl1pPr>
              <a:defRPr>
                <a:solidFill>
                  <a:schemeClr val="bg2"/>
                </a:solidFill>
              </a:defRPr>
            </a:lvl1pPr>
          </a:lstStyle>
          <a:p>
            <a:fld id="{3A98EE3D-8CD1-4C3F-BD1C-C98C9596463C}" type="slidenum">
              <a:rPr lang="en-US" smtClean="0"/>
              <a:pPr/>
              <a:t>‹#›</a:t>
            </a:fld>
            <a:endParaRPr lang="en-US"/>
          </a:p>
        </p:txBody>
      </p:sp>
      <p:cxnSp>
        <p:nvCxnSpPr>
          <p:cNvPr id="20" name="Straight Connector 19">
            <a:extLst>
              <a:ext uri="{FF2B5EF4-FFF2-40B4-BE49-F238E27FC236}">
                <a16:creationId xmlns:a16="http://schemas.microsoft.com/office/drawing/2014/main" id="{CE9FBB12-AFB6-E135-52CA-482C4FFA3E93}"/>
              </a:ext>
              <a:ext uri="{C183D7F6-B498-43B3-948B-1728B52AA6E4}">
                <adec:decorative xmlns:adec="http://schemas.microsoft.com/office/drawing/2017/decorative" val="1"/>
              </a:ext>
            </a:extLst>
          </p:cNvPr>
          <p:cNvCxnSpPr>
            <a:cxnSpLocks noChangeAspect="1"/>
          </p:cNvCxnSpPr>
          <p:nvPr/>
        </p:nvCxnSpPr>
        <p:spPr>
          <a:xfrm rot="10800000" flipH="1">
            <a:off x="5364480" y="0"/>
            <a:ext cx="1874520" cy="685800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396793"/>
      </p:ext>
    </p:extLst>
  </p:cSld>
  <p:clrMapOvr>
    <a:masterClrMapping/>
  </p:clrMapOvr>
  <p:extLst>
    <p:ext uri="{DCECCB84-F9BA-43D5-87BE-67443E8EF086}">
      <p15:sldGuideLst xmlns:p15="http://schemas.microsoft.com/office/powerpoint/2012/main">
        <p15:guide id="1" orient="horz" pos="2160">
          <p15:clr>
            <a:srgbClr val="FBAE40"/>
          </p15:clr>
        </p15:guide>
        <p15:guide id="2" pos="379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Title Content, Dark">
    <p:bg>
      <p:bgPr>
        <a:solidFill>
          <a:schemeClr val="tx2"/>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9709BE1-8806-9866-0D47-EFE9A8A9B293}"/>
              </a:ext>
            </a:extLst>
          </p:cNvPr>
          <p:cNvSpPr>
            <a:spLocks noGrp="1"/>
          </p:cNvSpPr>
          <p:nvPr>
            <p:ph type="title"/>
          </p:nvPr>
        </p:nvSpPr>
        <p:spPr>
          <a:xfrm>
            <a:off x="5486399" y="286603"/>
            <a:ext cx="5922335" cy="1450757"/>
          </a:xfrm>
        </p:spPr>
        <p:txBody>
          <a:bodyPr rIns="0"/>
          <a:lstStyle>
            <a:lvl1pPr>
              <a:defRPr>
                <a:solidFill>
                  <a:schemeClr val="bg1"/>
                </a:solidFill>
              </a:defRPr>
            </a:lvl1pPr>
          </a:lstStyle>
          <a:p>
            <a:r>
              <a:rPr lang="en-US"/>
              <a:t>Click to edit Master title style</a:t>
            </a:r>
          </a:p>
        </p:txBody>
      </p:sp>
      <p:sp>
        <p:nvSpPr>
          <p:cNvPr id="11" name="Text Placeholder 10">
            <a:extLst>
              <a:ext uri="{FF2B5EF4-FFF2-40B4-BE49-F238E27FC236}">
                <a16:creationId xmlns:a16="http://schemas.microsoft.com/office/drawing/2014/main" id="{72E6AAB6-C3A0-99D4-14DD-78A40A4655C3}"/>
              </a:ext>
            </a:extLst>
          </p:cNvPr>
          <p:cNvSpPr>
            <a:spLocks noGrp="1"/>
          </p:cNvSpPr>
          <p:nvPr>
            <p:ph type="body" sz="quarter" idx="18"/>
          </p:nvPr>
        </p:nvSpPr>
        <p:spPr>
          <a:xfrm>
            <a:off x="5486400" y="2107580"/>
            <a:ext cx="5922334" cy="4478870"/>
          </a:xfrm>
        </p:spPr>
        <p:txBody>
          <a:bodyPr/>
          <a:lstStyle>
            <a:lvl1pPr marL="0" indent="0">
              <a:buNone/>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49B34772-447B-342D-C897-4D64474911DD}"/>
              </a:ext>
            </a:extLst>
          </p:cNvPr>
          <p:cNvSpPr>
            <a:spLocks noGrp="1"/>
          </p:cNvSpPr>
          <p:nvPr>
            <p:ph type="sldNum" sz="quarter" idx="11"/>
          </p:nvPr>
        </p:nvSpPr>
        <p:spPr>
          <a:xfrm>
            <a:off x="11332459" y="6221324"/>
            <a:ext cx="617912" cy="365125"/>
          </a:xfrm>
          <a:prstGeom prst="rect">
            <a:avLst/>
          </a:prstGeom>
        </p:spPr>
        <p:txBody>
          <a:bodyPr/>
          <a:lstStyle>
            <a:lvl1pPr>
              <a:defRPr>
                <a:solidFill>
                  <a:schemeClr val="bg2"/>
                </a:solidFill>
              </a:defRPr>
            </a:lvl1pPr>
          </a:lstStyle>
          <a:p>
            <a:fld id="{3A98EE3D-8CD1-4C3F-BD1C-C98C9596463C}" type="slidenum">
              <a:rPr lang="en-US" smtClean="0"/>
              <a:pPr/>
              <a:t>‹#›</a:t>
            </a:fld>
            <a:endParaRPr lang="en-US"/>
          </a:p>
        </p:txBody>
      </p:sp>
      <p:sp>
        <p:nvSpPr>
          <p:cNvPr id="18" name="Picture Placeholder 17">
            <a:extLst>
              <a:ext uri="{FF2B5EF4-FFF2-40B4-BE49-F238E27FC236}">
                <a16:creationId xmlns:a16="http://schemas.microsoft.com/office/drawing/2014/main" id="{2434B6D8-E4D1-EB57-C588-B62AC43847F8}"/>
              </a:ext>
              <a:ext uri="{C183D7F6-B498-43B3-948B-1728B52AA6E4}">
                <adec:decorative xmlns:adec="http://schemas.microsoft.com/office/drawing/2017/decorative" val="1"/>
              </a:ext>
            </a:extLst>
          </p:cNvPr>
          <p:cNvSpPr>
            <a:spLocks noGrp="1"/>
          </p:cNvSpPr>
          <p:nvPr>
            <p:ph type="pic" sz="quarter" idx="17" hasCustomPrompt="1"/>
          </p:nvPr>
        </p:nvSpPr>
        <p:spPr>
          <a:xfrm>
            <a:off x="0" y="0"/>
            <a:ext cx="5029200" cy="6858000"/>
          </a:xfrm>
          <a:custGeom>
            <a:avLst/>
            <a:gdLst>
              <a:gd name="connsiteX0" fmla="*/ 0 w 5029200"/>
              <a:gd name="connsiteY0" fmla="*/ 0 h 6858000"/>
              <a:gd name="connsiteX1" fmla="*/ 5029200 w 5029200"/>
              <a:gd name="connsiteY1" fmla="*/ 0 h 6858000"/>
              <a:gd name="connsiteX2" fmla="*/ 5029200 w 5029200"/>
              <a:gd name="connsiteY2" fmla="*/ 2795 h 6858000"/>
              <a:gd name="connsiteX3" fmla="*/ 3162300 w 5029200"/>
              <a:gd name="connsiteY3" fmla="*/ 6858000 h 6858000"/>
              <a:gd name="connsiteX4" fmla="*/ 0 w 50292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0" h="6858000">
                <a:moveTo>
                  <a:pt x="0" y="0"/>
                </a:moveTo>
                <a:lnTo>
                  <a:pt x="5029200" y="0"/>
                </a:lnTo>
                <a:lnTo>
                  <a:pt x="5029200" y="2795"/>
                </a:lnTo>
                <a:lnTo>
                  <a:pt x="3162300" y="6858000"/>
                </a:lnTo>
                <a:lnTo>
                  <a:pt x="0" y="6858000"/>
                </a:lnTo>
                <a:close/>
              </a:path>
            </a:pathLst>
          </a:custGeom>
          <a:solidFill>
            <a:schemeClr val="bg2">
              <a:lumMod val="90000"/>
            </a:schemeClr>
          </a:solidFill>
        </p:spPr>
        <p:txBody>
          <a:bodyPr wrap="square" anchor="ctr">
            <a:noAutofit/>
          </a:bodyPr>
          <a:lstStyle>
            <a:lvl1pPr algn="ctr">
              <a:defRPr/>
            </a:lvl1pPr>
          </a:lstStyle>
          <a:p>
            <a:r>
              <a:rPr lang="en-US"/>
              <a:t>Insert picture from </a:t>
            </a:r>
            <a:br>
              <a:rPr lang="en-US"/>
            </a:br>
            <a:r>
              <a:rPr lang="en-US"/>
              <a:t>SharePoint library</a:t>
            </a:r>
          </a:p>
        </p:txBody>
      </p:sp>
      <p:cxnSp>
        <p:nvCxnSpPr>
          <p:cNvPr id="29" name="Straight Connector 28">
            <a:extLst>
              <a:ext uri="{FF2B5EF4-FFF2-40B4-BE49-F238E27FC236}">
                <a16:creationId xmlns:a16="http://schemas.microsoft.com/office/drawing/2014/main" id="{C32FF1FA-B7B9-6BF4-BE63-06A3CFA6C9E2}"/>
              </a:ext>
              <a:ext uri="{C183D7F6-B498-43B3-948B-1728B52AA6E4}">
                <adec:decorative xmlns:adec="http://schemas.microsoft.com/office/drawing/2017/decorative" val="1"/>
              </a:ext>
            </a:extLst>
          </p:cNvPr>
          <p:cNvCxnSpPr>
            <a:cxnSpLocks noChangeAspect="1"/>
          </p:cNvCxnSpPr>
          <p:nvPr userDrawn="1"/>
        </p:nvCxnSpPr>
        <p:spPr>
          <a:xfrm rot="10800000" flipH="1">
            <a:off x="3352801" y="0"/>
            <a:ext cx="1874520" cy="685800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248905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Content Content, Blue">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4D06BC1-7FD6-044E-BCDA-264BD09203E3}"/>
              </a:ext>
            </a:extLst>
          </p:cNvPr>
          <p:cNvSpPr>
            <a:spLocks noGrp="1"/>
          </p:cNvSpPr>
          <p:nvPr>
            <p:ph type="title"/>
          </p:nvPr>
        </p:nvSpPr>
        <p:spPr>
          <a:xfrm>
            <a:off x="7238999" y="286603"/>
            <a:ext cx="4179849" cy="1450757"/>
          </a:xfrm>
        </p:spPr>
        <p:txBody>
          <a:bodyPr/>
          <a:lstStyle>
            <a:lvl1pPr>
              <a:defRPr>
                <a:solidFill>
                  <a:schemeClr val="tx1"/>
                </a:solidFill>
              </a:defRPr>
            </a:lvl1pPr>
          </a:lstStyle>
          <a:p>
            <a:r>
              <a:rPr lang="en-US"/>
              <a:t>Click to edit Master title style</a:t>
            </a:r>
          </a:p>
        </p:txBody>
      </p:sp>
      <p:sp>
        <p:nvSpPr>
          <p:cNvPr id="13" name="Text Placeholder 10">
            <a:extLst>
              <a:ext uri="{FF2B5EF4-FFF2-40B4-BE49-F238E27FC236}">
                <a16:creationId xmlns:a16="http://schemas.microsoft.com/office/drawing/2014/main" id="{3789A02E-A4DA-0135-B5CC-2C07A46BF36C}"/>
              </a:ext>
              <a:ext uri="{C183D7F6-B498-43B3-948B-1728B52AA6E4}">
                <adec:decorative xmlns:adec="http://schemas.microsoft.com/office/drawing/2017/decorative" val="0"/>
              </a:ext>
            </a:extLst>
          </p:cNvPr>
          <p:cNvSpPr>
            <a:spLocks noGrp="1"/>
          </p:cNvSpPr>
          <p:nvPr>
            <p:ph type="body" sz="quarter" idx="18"/>
          </p:nvPr>
        </p:nvSpPr>
        <p:spPr>
          <a:xfrm>
            <a:off x="7238999" y="2107580"/>
            <a:ext cx="4179849" cy="4478870"/>
          </a:xfrm>
        </p:spPr>
        <p:txBody>
          <a:bodyPr/>
          <a:lstStyle>
            <a:lvl1pPr marL="0" indent="0">
              <a:buFont typeface="Arial" panose="020B0604020202020204" pitchFamily="34" charset="0"/>
              <a:buNone/>
              <a:defRPr>
                <a:solidFill>
                  <a:schemeClr val="tx1"/>
                </a:solidFill>
              </a:defRPr>
            </a:lvl1pPr>
            <a:lvl2pPr>
              <a:buClr>
                <a:schemeClr val="tx1"/>
              </a:buCl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A0AB3255-5DA1-5FDE-5174-73F6B5EEBB58}"/>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7035801" cy="6858000"/>
          </a:xfrm>
          <a:prstGeom prst="rect">
            <a:avLst/>
          </a:prstGeom>
        </p:spPr>
      </p:pic>
      <p:sp>
        <p:nvSpPr>
          <p:cNvPr id="2" name="Slide Number Placeholder 3">
            <a:extLst>
              <a:ext uri="{FF2B5EF4-FFF2-40B4-BE49-F238E27FC236}">
                <a16:creationId xmlns:a16="http://schemas.microsoft.com/office/drawing/2014/main" id="{C00D51BB-F850-E6E9-FC87-2FE24205D622}"/>
              </a:ext>
            </a:extLst>
          </p:cNvPr>
          <p:cNvSpPr>
            <a:spLocks noGrp="1"/>
          </p:cNvSpPr>
          <p:nvPr>
            <p:ph type="sldNum" sz="quarter" idx="11"/>
          </p:nvPr>
        </p:nvSpPr>
        <p:spPr>
          <a:xfrm>
            <a:off x="11332459" y="6221324"/>
            <a:ext cx="617912" cy="365125"/>
          </a:xfrm>
        </p:spPr>
        <p:txBody>
          <a:bodyPr/>
          <a:lstStyle>
            <a:lvl1pPr>
              <a:defRPr>
                <a:solidFill>
                  <a:schemeClr val="bg2"/>
                </a:solidFill>
              </a:defRPr>
            </a:lvl1pPr>
          </a:lstStyle>
          <a:p>
            <a:fld id="{3A98EE3D-8CD1-4C3F-BD1C-C98C9596463C}" type="slidenum">
              <a:rPr lang="en-US" smtClean="0"/>
              <a:pPr/>
              <a:t>‹#›</a:t>
            </a:fld>
            <a:endParaRPr lang="en-US"/>
          </a:p>
        </p:txBody>
      </p:sp>
      <p:cxnSp>
        <p:nvCxnSpPr>
          <p:cNvPr id="20" name="Straight Connector 19">
            <a:extLst>
              <a:ext uri="{FF2B5EF4-FFF2-40B4-BE49-F238E27FC236}">
                <a16:creationId xmlns:a16="http://schemas.microsoft.com/office/drawing/2014/main" id="{CE9FBB12-AFB6-E135-52CA-482C4FFA3E93}"/>
              </a:ext>
              <a:ext uri="{C183D7F6-B498-43B3-948B-1728B52AA6E4}">
                <adec:decorative xmlns:adec="http://schemas.microsoft.com/office/drawing/2017/decorative" val="1"/>
              </a:ext>
            </a:extLst>
          </p:cNvPr>
          <p:cNvCxnSpPr>
            <a:cxnSpLocks noChangeAspect="1"/>
          </p:cNvCxnSpPr>
          <p:nvPr/>
        </p:nvCxnSpPr>
        <p:spPr>
          <a:xfrm rot="10800000" flipH="1">
            <a:off x="53644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2B69DD5B-91E8-F9F6-D75D-E4FF7063CBE7}"/>
              </a:ext>
            </a:extLst>
          </p:cNvPr>
          <p:cNvSpPr>
            <a:spLocks noGrp="1"/>
          </p:cNvSpPr>
          <p:nvPr>
            <p:ph sz="quarter" idx="19"/>
          </p:nvPr>
        </p:nvSpPr>
        <p:spPr>
          <a:xfrm>
            <a:off x="0" y="0"/>
            <a:ext cx="7239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0150461"/>
      </p:ext>
    </p:extLst>
  </p:cSld>
  <p:clrMapOvr>
    <a:masterClrMapping/>
  </p:clrMapOvr>
  <p:extLst>
    <p:ext uri="{DCECCB84-F9BA-43D5-87BE-67443E8EF086}">
      <p15:sldGuideLst xmlns:p15="http://schemas.microsoft.com/office/powerpoint/2012/main">
        <p15:guide id="1" orient="horz" pos="2160">
          <p15:clr>
            <a:srgbClr val="FBAE40"/>
          </p15:clr>
        </p15:guide>
        <p15:guide id="2" pos="3792">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Title Bullets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4A223C-F1E8-C132-0924-84A1A2B2B9C7}"/>
              </a:ext>
            </a:extLst>
          </p:cNvPr>
          <p:cNvSpPr>
            <a:spLocks noGrp="1"/>
          </p:cNvSpPr>
          <p:nvPr>
            <p:ph type="title"/>
          </p:nvPr>
        </p:nvSpPr>
        <p:spPr>
          <a:xfrm>
            <a:off x="794658" y="286603"/>
            <a:ext cx="8044542" cy="1450757"/>
          </a:xfrm>
        </p:spPr>
        <p:txBody>
          <a:bodyPr/>
          <a:lstStyle/>
          <a:p>
            <a:r>
              <a:rPr lang="en-US"/>
              <a:t>Click to edit Master title style</a:t>
            </a:r>
          </a:p>
        </p:txBody>
      </p:sp>
      <p:sp>
        <p:nvSpPr>
          <p:cNvPr id="9" name="Picture Placeholder 8">
            <a:extLst>
              <a:ext uri="{FF2B5EF4-FFF2-40B4-BE49-F238E27FC236}">
                <a16:creationId xmlns:a16="http://schemas.microsoft.com/office/drawing/2014/main" id="{1D2E69F9-1D4F-038D-5285-C906ABD8E24A}"/>
              </a:ext>
              <a:ext uri="{C183D7F6-B498-43B3-948B-1728B52AA6E4}">
                <adec:decorative xmlns:adec="http://schemas.microsoft.com/office/drawing/2017/decorative" val="1"/>
              </a:ext>
            </a:extLst>
          </p:cNvPr>
          <p:cNvSpPr>
            <a:spLocks noGrp="1"/>
          </p:cNvSpPr>
          <p:nvPr>
            <p:ph type="pic" sz="quarter" idx="18" hasCustomPrompt="1"/>
          </p:nvPr>
        </p:nvSpPr>
        <p:spPr>
          <a:xfrm>
            <a:off x="7164388" y="0"/>
            <a:ext cx="5027612" cy="6858000"/>
          </a:xfrm>
          <a:custGeom>
            <a:avLst/>
            <a:gdLst>
              <a:gd name="connsiteX0" fmla="*/ 1866262 w 5027612"/>
              <a:gd name="connsiteY0" fmla="*/ 0 h 6858000"/>
              <a:gd name="connsiteX1" fmla="*/ 5027612 w 5027612"/>
              <a:gd name="connsiteY1" fmla="*/ 0 h 6858000"/>
              <a:gd name="connsiteX2" fmla="*/ 5027612 w 5027612"/>
              <a:gd name="connsiteY2" fmla="*/ 6858000 h 6858000"/>
              <a:gd name="connsiteX3" fmla="*/ 0 w 5027612"/>
              <a:gd name="connsiteY3" fmla="*/ 6858000 h 6858000"/>
              <a:gd name="connsiteX4" fmla="*/ 0 w 5027612"/>
              <a:gd name="connsiteY4" fmla="*/ 685521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12" h="6858000">
                <a:moveTo>
                  <a:pt x="1866262" y="0"/>
                </a:moveTo>
                <a:lnTo>
                  <a:pt x="5027612" y="0"/>
                </a:lnTo>
                <a:lnTo>
                  <a:pt x="5027612" y="6858000"/>
                </a:lnTo>
                <a:lnTo>
                  <a:pt x="0" y="6858000"/>
                </a:lnTo>
                <a:lnTo>
                  <a:pt x="0" y="6855216"/>
                </a:lnTo>
                <a:close/>
              </a:path>
            </a:pathLst>
          </a:custGeom>
          <a:solidFill>
            <a:schemeClr val="bg2">
              <a:lumMod val="90000"/>
            </a:schemeClr>
          </a:solidFill>
        </p:spPr>
        <p:txBody>
          <a:bodyPr wrap="square" anchor="ctr">
            <a:noAutofit/>
          </a:bodyPr>
          <a:lstStyle>
            <a:lvl1pPr algn="ctr">
              <a:defRPr/>
            </a:lvl1pPr>
          </a:lstStyle>
          <a:p>
            <a:r>
              <a:rPr lang="en-US"/>
              <a:t>Insert picture from </a:t>
            </a:r>
            <a:br>
              <a:rPr lang="en-US"/>
            </a:br>
            <a:r>
              <a:rPr lang="en-US"/>
              <a:t>SharePoint library</a:t>
            </a:r>
          </a:p>
        </p:txBody>
      </p:sp>
      <p:sp>
        <p:nvSpPr>
          <p:cNvPr id="3" name="Text Placeholder 2">
            <a:extLst>
              <a:ext uri="{FF2B5EF4-FFF2-40B4-BE49-F238E27FC236}">
                <a16:creationId xmlns:a16="http://schemas.microsoft.com/office/drawing/2014/main" id="{598A4970-361A-C417-2DD7-224005CA432C}"/>
              </a:ext>
            </a:extLst>
          </p:cNvPr>
          <p:cNvSpPr>
            <a:spLocks noGrp="1"/>
          </p:cNvSpPr>
          <p:nvPr>
            <p:ph type="body" sz="quarter" idx="21"/>
          </p:nvPr>
        </p:nvSpPr>
        <p:spPr>
          <a:xfrm>
            <a:off x="794658" y="2111830"/>
            <a:ext cx="7456713" cy="44746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a:extLst>
              <a:ext uri="{FF2B5EF4-FFF2-40B4-BE49-F238E27FC236}">
                <a16:creationId xmlns:a16="http://schemas.microsoft.com/office/drawing/2014/main" id="{2A568D36-C4E2-438D-FDBA-20828B19872A}"/>
              </a:ext>
            </a:extLst>
          </p:cNvPr>
          <p:cNvSpPr>
            <a:spLocks noGrp="1"/>
          </p:cNvSpPr>
          <p:nvPr>
            <p:ph type="sldNum" sz="quarter" idx="11"/>
          </p:nvPr>
        </p:nvSpPr>
        <p:spPr>
          <a:xfrm>
            <a:off x="11332459" y="6221324"/>
            <a:ext cx="617912" cy="365125"/>
          </a:xfrm>
        </p:spPr>
        <p:txBody>
          <a:bodyPr/>
          <a:lstStyle/>
          <a:p>
            <a:fld id="{3A98EE3D-8CD1-4C3F-BD1C-C98C9596463C}" type="slidenum">
              <a:rPr lang="en-US" smtClean="0"/>
              <a:pPr/>
              <a:t>‹#›</a:t>
            </a:fld>
            <a:endParaRPr lang="en-US"/>
          </a:p>
        </p:txBody>
      </p:sp>
      <p:cxnSp>
        <p:nvCxnSpPr>
          <p:cNvPr id="10" name="Straight Connector 9">
            <a:extLst>
              <a:ext uri="{FF2B5EF4-FFF2-40B4-BE49-F238E27FC236}">
                <a16:creationId xmlns:a16="http://schemas.microsoft.com/office/drawing/2014/main" id="{C09AF3F4-F669-9EA1-861D-7ECD81C2D1DB}"/>
              </a:ext>
              <a:ext uri="{C183D7F6-B498-43B3-948B-1728B52AA6E4}">
                <adec:decorative xmlns:adec="http://schemas.microsoft.com/office/drawing/2017/decorative" val="1"/>
              </a:ext>
            </a:extLst>
          </p:cNvPr>
          <p:cNvCxnSpPr>
            <a:cxnSpLocks noChangeAspect="1"/>
          </p:cNvCxnSpPr>
          <p:nvPr/>
        </p:nvCxnSpPr>
        <p:spPr>
          <a:xfrm rot="10800000" flipH="1">
            <a:off x="69646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82008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Title Bullets Image, Blu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EF152B-902C-B2C7-1950-DF498646B336}"/>
              </a:ext>
            </a:extLst>
          </p:cNvPr>
          <p:cNvSpPr>
            <a:spLocks noGrp="1"/>
          </p:cNvSpPr>
          <p:nvPr>
            <p:ph type="title"/>
          </p:nvPr>
        </p:nvSpPr>
        <p:spPr>
          <a:xfrm>
            <a:off x="794658" y="286603"/>
            <a:ext cx="8044542" cy="1450757"/>
          </a:xfrm>
        </p:spPr>
        <p:txBody>
          <a:bodyPr/>
          <a:lstStyle/>
          <a:p>
            <a:r>
              <a:rPr lang="en-US"/>
              <a:t>Click to edit Master title style</a:t>
            </a:r>
          </a:p>
        </p:txBody>
      </p:sp>
      <p:sp>
        <p:nvSpPr>
          <p:cNvPr id="9" name="Picture Placeholder 8">
            <a:extLst>
              <a:ext uri="{FF2B5EF4-FFF2-40B4-BE49-F238E27FC236}">
                <a16:creationId xmlns:a16="http://schemas.microsoft.com/office/drawing/2014/main" id="{1D2E69F9-1D4F-038D-5285-C906ABD8E24A}"/>
              </a:ext>
              <a:ext uri="{C183D7F6-B498-43B3-948B-1728B52AA6E4}">
                <adec:decorative xmlns:adec="http://schemas.microsoft.com/office/drawing/2017/decorative" val="1"/>
              </a:ext>
            </a:extLst>
          </p:cNvPr>
          <p:cNvSpPr>
            <a:spLocks noGrp="1"/>
          </p:cNvSpPr>
          <p:nvPr>
            <p:ph type="pic" sz="quarter" idx="18" hasCustomPrompt="1"/>
          </p:nvPr>
        </p:nvSpPr>
        <p:spPr>
          <a:xfrm>
            <a:off x="7164388" y="0"/>
            <a:ext cx="5027612" cy="6858000"/>
          </a:xfrm>
          <a:custGeom>
            <a:avLst/>
            <a:gdLst>
              <a:gd name="connsiteX0" fmla="*/ 1866262 w 5027612"/>
              <a:gd name="connsiteY0" fmla="*/ 0 h 6858000"/>
              <a:gd name="connsiteX1" fmla="*/ 5027612 w 5027612"/>
              <a:gd name="connsiteY1" fmla="*/ 0 h 6858000"/>
              <a:gd name="connsiteX2" fmla="*/ 5027612 w 5027612"/>
              <a:gd name="connsiteY2" fmla="*/ 6858000 h 6858000"/>
              <a:gd name="connsiteX3" fmla="*/ 0 w 5027612"/>
              <a:gd name="connsiteY3" fmla="*/ 6858000 h 6858000"/>
              <a:gd name="connsiteX4" fmla="*/ 0 w 5027612"/>
              <a:gd name="connsiteY4" fmla="*/ 685521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12" h="6858000">
                <a:moveTo>
                  <a:pt x="1866262" y="0"/>
                </a:moveTo>
                <a:lnTo>
                  <a:pt x="5027612" y="0"/>
                </a:lnTo>
                <a:lnTo>
                  <a:pt x="5027612" y="6858000"/>
                </a:lnTo>
                <a:lnTo>
                  <a:pt x="0" y="6858000"/>
                </a:lnTo>
                <a:lnTo>
                  <a:pt x="0" y="6855216"/>
                </a:lnTo>
                <a:close/>
              </a:path>
            </a:pathLst>
          </a:custGeom>
          <a:solidFill>
            <a:schemeClr val="bg2">
              <a:lumMod val="90000"/>
            </a:schemeClr>
          </a:solidFill>
        </p:spPr>
        <p:txBody>
          <a:bodyPr wrap="square" anchor="ctr">
            <a:noAutofit/>
          </a:bodyPr>
          <a:lstStyle>
            <a:lvl1pPr algn="ctr">
              <a:defRPr/>
            </a:lvl1pPr>
          </a:lstStyle>
          <a:p>
            <a:r>
              <a:rPr lang="en-US"/>
              <a:t>Insert picture from </a:t>
            </a:r>
            <a:br>
              <a:rPr lang="en-US"/>
            </a:br>
            <a:r>
              <a:rPr lang="en-US"/>
              <a:t>SharePoint library</a:t>
            </a:r>
          </a:p>
        </p:txBody>
      </p:sp>
      <p:sp>
        <p:nvSpPr>
          <p:cNvPr id="3" name="Text Placeholder 2">
            <a:extLst>
              <a:ext uri="{FF2B5EF4-FFF2-40B4-BE49-F238E27FC236}">
                <a16:creationId xmlns:a16="http://schemas.microsoft.com/office/drawing/2014/main" id="{598A4970-361A-C417-2DD7-224005CA432C}"/>
              </a:ext>
            </a:extLst>
          </p:cNvPr>
          <p:cNvSpPr>
            <a:spLocks noGrp="1"/>
          </p:cNvSpPr>
          <p:nvPr>
            <p:ph type="body" sz="quarter" idx="21"/>
          </p:nvPr>
        </p:nvSpPr>
        <p:spPr>
          <a:xfrm>
            <a:off x="794658" y="2111830"/>
            <a:ext cx="7456713" cy="44746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a:extLst>
              <a:ext uri="{FF2B5EF4-FFF2-40B4-BE49-F238E27FC236}">
                <a16:creationId xmlns:a16="http://schemas.microsoft.com/office/drawing/2014/main" id="{2A568D36-C4E2-438D-FDBA-20828B19872A}"/>
              </a:ext>
            </a:extLst>
          </p:cNvPr>
          <p:cNvSpPr>
            <a:spLocks noGrp="1"/>
          </p:cNvSpPr>
          <p:nvPr>
            <p:ph type="sldNum" sz="quarter" idx="11"/>
          </p:nvPr>
        </p:nvSpPr>
        <p:spPr>
          <a:xfrm>
            <a:off x="11332459" y="6221324"/>
            <a:ext cx="617912" cy="365125"/>
          </a:xfrm>
        </p:spPr>
        <p:txBody>
          <a:bodyPr/>
          <a:lstStyle/>
          <a:p>
            <a:fld id="{3A98EE3D-8CD1-4C3F-BD1C-C98C9596463C}" type="slidenum">
              <a:rPr lang="en-US" smtClean="0"/>
              <a:pPr/>
              <a:t>‹#›</a:t>
            </a:fld>
            <a:endParaRPr lang="en-US"/>
          </a:p>
        </p:txBody>
      </p:sp>
      <p:cxnSp>
        <p:nvCxnSpPr>
          <p:cNvPr id="10" name="Straight Connector 9">
            <a:extLst>
              <a:ext uri="{FF2B5EF4-FFF2-40B4-BE49-F238E27FC236}">
                <a16:creationId xmlns:a16="http://schemas.microsoft.com/office/drawing/2014/main" id="{C09AF3F4-F669-9EA1-861D-7ECD81C2D1DB}"/>
              </a:ext>
              <a:ext uri="{C183D7F6-B498-43B3-948B-1728B52AA6E4}">
                <adec:decorative xmlns:adec="http://schemas.microsoft.com/office/drawing/2017/decorative" val="1"/>
              </a:ext>
            </a:extLst>
          </p:cNvPr>
          <p:cNvCxnSpPr>
            <a:cxnSpLocks noChangeAspect="1"/>
          </p:cNvCxnSpPr>
          <p:nvPr/>
        </p:nvCxnSpPr>
        <p:spPr>
          <a:xfrm rot="10800000" flipH="1">
            <a:off x="69646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1284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Title Bullets Image, Dark">
    <p:bg>
      <p:bgPr>
        <a:solidFill>
          <a:schemeClr val="tx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EF152B-902C-B2C7-1950-DF498646B336}"/>
              </a:ext>
            </a:extLst>
          </p:cNvPr>
          <p:cNvSpPr>
            <a:spLocks noGrp="1"/>
          </p:cNvSpPr>
          <p:nvPr>
            <p:ph type="title"/>
          </p:nvPr>
        </p:nvSpPr>
        <p:spPr>
          <a:xfrm>
            <a:off x="794658" y="286603"/>
            <a:ext cx="8044542" cy="1450757"/>
          </a:xfrm>
        </p:spPr>
        <p:txBody>
          <a:bodyPr/>
          <a:lstStyle>
            <a:lvl1pPr>
              <a:defRPr>
                <a:solidFill>
                  <a:schemeClr val="bg1"/>
                </a:solidFill>
              </a:defRPr>
            </a:lvl1pPr>
          </a:lstStyle>
          <a:p>
            <a:r>
              <a:rPr lang="en-US"/>
              <a:t>Click to edit Master title style</a:t>
            </a:r>
          </a:p>
        </p:txBody>
      </p:sp>
      <p:sp>
        <p:nvSpPr>
          <p:cNvPr id="9" name="Picture Placeholder 8">
            <a:extLst>
              <a:ext uri="{FF2B5EF4-FFF2-40B4-BE49-F238E27FC236}">
                <a16:creationId xmlns:a16="http://schemas.microsoft.com/office/drawing/2014/main" id="{1D2E69F9-1D4F-038D-5285-C906ABD8E24A}"/>
              </a:ext>
              <a:ext uri="{C183D7F6-B498-43B3-948B-1728B52AA6E4}">
                <adec:decorative xmlns:adec="http://schemas.microsoft.com/office/drawing/2017/decorative" val="1"/>
              </a:ext>
            </a:extLst>
          </p:cNvPr>
          <p:cNvSpPr>
            <a:spLocks noGrp="1"/>
          </p:cNvSpPr>
          <p:nvPr>
            <p:ph type="pic" sz="quarter" idx="18" hasCustomPrompt="1"/>
          </p:nvPr>
        </p:nvSpPr>
        <p:spPr>
          <a:xfrm>
            <a:off x="7164388" y="0"/>
            <a:ext cx="5027612" cy="6858000"/>
          </a:xfrm>
          <a:custGeom>
            <a:avLst/>
            <a:gdLst>
              <a:gd name="connsiteX0" fmla="*/ 1866262 w 5027612"/>
              <a:gd name="connsiteY0" fmla="*/ 0 h 6858000"/>
              <a:gd name="connsiteX1" fmla="*/ 5027612 w 5027612"/>
              <a:gd name="connsiteY1" fmla="*/ 0 h 6858000"/>
              <a:gd name="connsiteX2" fmla="*/ 5027612 w 5027612"/>
              <a:gd name="connsiteY2" fmla="*/ 6858000 h 6858000"/>
              <a:gd name="connsiteX3" fmla="*/ 0 w 5027612"/>
              <a:gd name="connsiteY3" fmla="*/ 6858000 h 6858000"/>
              <a:gd name="connsiteX4" fmla="*/ 0 w 5027612"/>
              <a:gd name="connsiteY4" fmla="*/ 685521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12" h="6858000">
                <a:moveTo>
                  <a:pt x="1866262" y="0"/>
                </a:moveTo>
                <a:lnTo>
                  <a:pt x="5027612" y="0"/>
                </a:lnTo>
                <a:lnTo>
                  <a:pt x="5027612" y="6858000"/>
                </a:lnTo>
                <a:lnTo>
                  <a:pt x="0" y="6858000"/>
                </a:lnTo>
                <a:lnTo>
                  <a:pt x="0" y="6855216"/>
                </a:lnTo>
                <a:close/>
              </a:path>
            </a:pathLst>
          </a:custGeom>
          <a:solidFill>
            <a:schemeClr val="bg2">
              <a:lumMod val="90000"/>
            </a:schemeClr>
          </a:solidFill>
        </p:spPr>
        <p:txBody>
          <a:bodyPr wrap="square" anchor="ctr">
            <a:noAutofit/>
          </a:bodyPr>
          <a:lstStyle>
            <a:lvl1pPr algn="ctr">
              <a:defRPr/>
            </a:lvl1pPr>
          </a:lstStyle>
          <a:p>
            <a:r>
              <a:rPr lang="en-US"/>
              <a:t>Insert picture from </a:t>
            </a:r>
            <a:br>
              <a:rPr lang="en-US"/>
            </a:br>
            <a:r>
              <a:rPr lang="en-US"/>
              <a:t>SharePoint library</a:t>
            </a:r>
          </a:p>
        </p:txBody>
      </p:sp>
      <p:sp>
        <p:nvSpPr>
          <p:cNvPr id="3" name="Text Placeholder 2">
            <a:extLst>
              <a:ext uri="{FF2B5EF4-FFF2-40B4-BE49-F238E27FC236}">
                <a16:creationId xmlns:a16="http://schemas.microsoft.com/office/drawing/2014/main" id="{598A4970-361A-C417-2DD7-224005CA432C}"/>
              </a:ext>
            </a:extLst>
          </p:cNvPr>
          <p:cNvSpPr>
            <a:spLocks noGrp="1"/>
          </p:cNvSpPr>
          <p:nvPr>
            <p:ph type="body" sz="quarter" idx="21"/>
          </p:nvPr>
        </p:nvSpPr>
        <p:spPr>
          <a:xfrm>
            <a:off x="794658" y="2111830"/>
            <a:ext cx="7456713" cy="4474619"/>
          </a:xfrm>
        </p:spPr>
        <p:txBody>
          <a:bodyPr/>
          <a:lstStyle>
            <a:lvl1pP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a:extLst>
              <a:ext uri="{FF2B5EF4-FFF2-40B4-BE49-F238E27FC236}">
                <a16:creationId xmlns:a16="http://schemas.microsoft.com/office/drawing/2014/main" id="{2A568D36-C4E2-438D-FDBA-20828B19872A}"/>
              </a:ext>
            </a:extLst>
          </p:cNvPr>
          <p:cNvSpPr>
            <a:spLocks noGrp="1"/>
          </p:cNvSpPr>
          <p:nvPr>
            <p:ph type="sldNum" sz="quarter" idx="11"/>
          </p:nvPr>
        </p:nvSpPr>
        <p:spPr>
          <a:xfrm>
            <a:off x="11332459" y="6221324"/>
            <a:ext cx="617912" cy="365125"/>
          </a:xfrm>
        </p:spPr>
        <p:txBody>
          <a:bodyPr/>
          <a:lstStyle/>
          <a:p>
            <a:fld id="{3A98EE3D-8CD1-4C3F-BD1C-C98C9596463C}" type="slidenum">
              <a:rPr lang="en-US" smtClean="0"/>
              <a:pPr/>
              <a:t>‹#›</a:t>
            </a:fld>
            <a:endParaRPr lang="en-US"/>
          </a:p>
        </p:txBody>
      </p:sp>
      <p:cxnSp>
        <p:nvCxnSpPr>
          <p:cNvPr id="10" name="Straight Connector 9">
            <a:extLst>
              <a:ext uri="{FF2B5EF4-FFF2-40B4-BE49-F238E27FC236}">
                <a16:creationId xmlns:a16="http://schemas.microsoft.com/office/drawing/2014/main" id="{C09AF3F4-F669-9EA1-861D-7ECD81C2D1DB}"/>
              </a:ext>
              <a:ext uri="{C183D7F6-B498-43B3-948B-1728B52AA6E4}">
                <adec:decorative xmlns:adec="http://schemas.microsoft.com/office/drawing/2017/decorative" val="1"/>
              </a:ext>
            </a:extLst>
          </p:cNvPr>
          <p:cNvCxnSpPr>
            <a:cxnSpLocks noChangeAspect="1"/>
          </p:cNvCxnSpPr>
          <p:nvPr/>
        </p:nvCxnSpPr>
        <p:spPr>
          <a:xfrm rot="10800000" flipH="1">
            <a:off x="6964680" y="0"/>
            <a:ext cx="1874520" cy="685800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04519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1_Title Bullets Image, Dark">
    <p:bg>
      <p:bgPr>
        <a:solidFill>
          <a:schemeClr val="tx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EF152B-902C-B2C7-1950-DF498646B336}"/>
              </a:ext>
            </a:extLst>
          </p:cNvPr>
          <p:cNvSpPr>
            <a:spLocks noGrp="1"/>
          </p:cNvSpPr>
          <p:nvPr>
            <p:ph type="title"/>
          </p:nvPr>
        </p:nvSpPr>
        <p:spPr>
          <a:xfrm>
            <a:off x="794658" y="286603"/>
            <a:ext cx="8044542" cy="1450757"/>
          </a:xfrm>
        </p:spPr>
        <p:txBody>
          <a:bodyPr/>
          <a:lstStyle>
            <a:lvl1pPr>
              <a:defRPr>
                <a:solidFill>
                  <a:schemeClr val="bg1"/>
                </a:solidFill>
              </a:defRPr>
            </a:lvl1pPr>
          </a:lstStyle>
          <a:p>
            <a:r>
              <a:rPr lang="en-US"/>
              <a:t>Click to edit Master title style</a:t>
            </a:r>
          </a:p>
        </p:txBody>
      </p:sp>
      <p:sp>
        <p:nvSpPr>
          <p:cNvPr id="9" name="Picture Placeholder 8">
            <a:extLst>
              <a:ext uri="{FF2B5EF4-FFF2-40B4-BE49-F238E27FC236}">
                <a16:creationId xmlns:a16="http://schemas.microsoft.com/office/drawing/2014/main" id="{1D2E69F9-1D4F-038D-5285-C906ABD8E24A}"/>
              </a:ext>
              <a:ext uri="{C183D7F6-B498-43B3-948B-1728B52AA6E4}">
                <adec:decorative xmlns:adec="http://schemas.microsoft.com/office/drawing/2017/decorative" val="1"/>
              </a:ext>
            </a:extLst>
          </p:cNvPr>
          <p:cNvSpPr>
            <a:spLocks noGrp="1"/>
          </p:cNvSpPr>
          <p:nvPr>
            <p:ph type="pic" sz="quarter" idx="18" hasCustomPrompt="1"/>
          </p:nvPr>
        </p:nvSpPr>
        <p:spPr>
          <a:xfrm>
            <a:off x="7164388" y="0"/>
            <a:ext cx="5027612" cy="6858000"/>
          </a:xfrm>
          <a:custGeom>
            <a:avLst/>
            <a:gdLst>
              <a:gd name="connsiteX0" fmla="*/ 1866262 w 5027612"/>
              <a:gd name="connsiteY0" fmla="*/ 0 h 6858000"/>
              <a:gd name="connsiteX1" fmla="*/ 5027612 w 5027612"/>
              <a:gd name="connsiteY1" fmla="*/ 0 h 6858000"/>
              <a:gd name="connsiteX2" fmla="*/ 5027612 w 5027612"/>
              <a:gd name="connsiteY2" fmla="*/ 6858000 h 6858000"/>
              <a:gd name="connsiteX3" fmla="*/ 0 w 5027612"/>
              <a:gd name="connsiteY3" fmla="*/ 6858000 h 6858000"/>
              <a:gd name="connsiteX4" fmla="*/ 0 w 5027612"/>
              <a:gd name="connsiteY4" fmla="*/ 685521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12" h="6858000">
                <a:moveTo>
                  <a:pt x="1866262" y="0"/>
                </a:moveTo>
                <a:lnTo>
                  <a:pt x="5027612" y="0"/>
                </a:lnTo>
                <a:lnTo>
                  <a:pt x="5027612" y="6858000"/>
                </a:lnTo>
                <a:lnTo>
                  <a:pt x="0" y="6858000"/>
                </a:lnTo>
                <a:lnTo>
                  <a:pt x="0" y="6855216"/>
                </a:lnTo>
                <a:close/>
              </a:path>
            </a:pathLst>
          </a:custGeom>
          <a:solidFill>
            <a:schemeClr val="bg2">
              <a:lumMod val="90000"/>
            </a:schemeClr>
          </a:solidFill>
        </p:spPr>
        <p:txBody>
          <a:bodyPr wrap="square" anchor="ctr">
            <a:noAutofit/>
          </a:bodyPr>
          <a:lstStyle>
            <a:lvl1pPr algn="ctr">
              <a:defRPr/>
            </a:lvl1pPr>
          </a:lstStyle>
          <a:p>
            <a:r>
              <a:rPr lang="en-US"/>
              <a:t>Insert picture from </a:t>
            </a:r>
            <a:br>
              <a:rPr lang="en-US"/>
            </a:br>
            <a:r>
              <a:rPr lang="en-US"/>
              <a:t>SharePoint library</a:t>
            </a:r>
          </a:p>
        </p:txBody>
      </p:sp>
      <p:sp>
        <p:nvSpPr>
          <p:cNvPr id="7" name="Slide Number Placeholder 3">
            <a:extLst>
              <a:ext uri="{FF2B5EF4-FFF2-40B4-BE49-F238E27FC236}">
                <a16:creationId xmlns:a16="http://schemas.microsoft.com/office/drawing/2014/main" id="{2A568D36-C4E2-438D-FDBA-20828B19872A}"/>
              </a:ext>
            </a:extLst>
          </p:cNvPr>
          <p:cNvSpPr>
            <a:spLocks noGrp="1"/>
          </p:cNvSpPr>
          <p:nvPr>
            <p:ph type="sldNum" sz="quarter" idx="11"/>
          </p:nvPr>
        </p:nvSpPr>
        <p:spPr>
          <a:xfrm>
            <a:off x="11332459" y="6221324"/>
            <a:ext cx="617912" cy="365125"/>
          </a:xfrm>
        </p:spPr>
        <p:txBody>
          <a:bodyPr/>
          <a:lstStyle/>
          <a:p>
            <a:fld id="{3A98EE3D-8CD1-4C3F-BD1C-C98C9596463C}" type="slidenum">
              <a:rPr lang="en-US" smtClean="0"/>
              <a:pPr/>
              <a:t>‹#›</a:t>
            </a:fld>
            <a:endParaRPr lang="en-US"/>
          </a:p>
        </p:txBody>
      </p:sp>
      <p:cxnSp>
        <p:nvCxnSpPr>
          <p:cNvPr id="10" name="Straight Connector 9">
            <a:extLst>
              <a:ext uri="{FF2B5EF4-FFF2-40B4-BE49-F238E27FC236}">
                <a16:creationId xmlns:a16="http://schemas.microsoft.com/office/drawing/2014/main" id="{C09AF3F4-F669-9EA1-861D-7ECD81C2D1DB}"/>
              </a:ext>
              <a:ext uri="{C183D7F6-B498-43B3-948B-1728B52AA6E4}">
                <adec:decorative xmlns:adec="http://schemas.microsoft.com/office/drawing/2017/decorative" val="1"/>
              </a:ext>
            </a:extLst>
          </p:cNvPr>
          <p:cNvCxnSpPr>
            <a:cxnSpLocks noChangeAspect="1"/>
          </p:cNvCxnSpPr>
          <p:nvPr/>
        </p:nvCxnSpPr>
        <p:spPr>
          <a:xfrm rot="10800000" flipH="1">
            <a:off x="6964680" y="0"/>
            <a:ext cx="1874520" cy="685800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0F1A8A08-D75B-F351-6F6E-C7CBCF428C21}"/>
              </a:ext>
            </a:extLst>
          </p:cNvPr>
          <p:cNvSpPr>
            <a:spLocks noGrp="1"/>
          </p:cNvSpPr>
          <p:nvPr>
            <p:ph sz="quarter" idx="22"/>
          </p:nvPr>
        </p:nvSpPr>
        <p:spPr>
          <a:xfrm>
            <a:off x="794658" y="2023963"/>
            <a:ext cx="7497762" cy="45037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89813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Titl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75D4D3-65D9-0BA3-56BF-D5F11F532FC8}"/>
              </a:ext>
            </a:extLst>
          </p:cNvPr>
          <p:cNvSpPr>
            <a:spLocks noGrp="1"/>
          </p:cNvSpPr>
          <p:nvPr>
            <p:ph type="title"/>
          </p:nvPr>
        </p:nvSpPr>
        <p:spPr/>
        <p:txBody>
          <a:bodyPr/>
          <a:lstStyle/>
          <a:p>
            <a:r>
              <a:rPr lang="en-US"/>
              <a:t>Click to edit Master title style</a:t>
            </a:r>
          </a:p>
        </p:txBody>
      </p:sp>
      <p:sp>
        <p:nvSpPr>
          <p:cNvPr id="17" name="Graphic 15">
            <a:extLst>
              <a:ext uri="{FF2B5EF4-FFF2-40B4-BE49-F238E27FC236}">
                <a16:creationId xmlns:a16="http://schemas.microsoft.com/office/drawing/2014/main" id="{2C9DE26E-E21E-E83E-D5F4-CEB496F6B5CC}"/>
              </a:ext>
              <a:ext uri="{C183D7F6-B498-43B3-948B-1728B52AA6E4}">
                <adec:decorative xmlns:adec="http://schemas.microsoft.com/office/drawing/2017/decorative" val="1"/>
              </a:ext>
            </a:extLst>
          </p:cNvPr>
          <p:cNvSpPr>
            <a:spLocks/>
          </p:cNvSpPr>
          <p:nvPr/>
        </p:nvSpPr>
        <p:spPr>
          <a:xfrm>
            <a:off x="9199418" y="357"/>
            <a:ext cx="2992582" cy="6857287"/>
          </a:xfrm>
          <a:custGeom>
            <a:avLst/>
            <a:gdLst>
              <a:gd name="connsiteX0" fmla="*/ 2992582 w 2992582"/>
              <a:gd name="connsiteY0" fmla="*/ 0 h 6857287"/>
              <a:gd name="connsiteX1" fmla="*/ 2989465 w 2992582"/>
              <a:gd name="connsiteY1" fmla="*/ 6857288 h 6857287"/>
              <a:gd name="connsiteX2" fmla="*/ 0 w 2992582"/>
              <a:gd name="connsiteY2" fmla="*/ 6857288 h 6857287"/>
              <a:gd name="connsiteX3" fmla="*/ 1878023 w 2992582"/>
              <a:gd name="connsiteY3" fmla="*/ 0 h 6857287"/>
              <a:gd name="connsiteX4" fmla="*/ 2992582 w 2992582"/>
              <a:gd name="connsiteY4" fmla="*/ 0 h 6857287"/>
              <a:gd name="connsiteX5" fmla="*/ 2992582 w 2992582"/>
              <a:gd name="connsiteY5" fmla="*/ 0 h 6857287"/>
              <a:gd name="connsiteX6" fmla="*/ 2992582 w 2992582"/>
              <a:gd name="connsiteY6" fmla="*/ 0 h 6857287"/>
              <a:gd name="connsiteX7" fmla="*/ 2992582 w 2992582"/>
              <a:gd name="connsiteY7" fmla="*/ 0 h 6857287"/>
              <a:gd name="connsiteX8" fmla="*/ 2992582 w 2992582"/>
              <a:gd name="connsiteY8" fmla="*/ 0 h 685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582" h="6857287">
                <a:moveTo>
                  <a:pt x="2992582" y="0"/>
                </a:moveTo>
                <a:lnTo>
                  <a:pt x="2989465" y="6857288"/>
                </a:lnTo>
                <a:lnTo>
                  <a:pt x="0" y="6857288"/>
                </a:lnTo>
                <a:lnTo>
                  <a:pt x="1878023" y="0"/>
                </a:lnTo>
                <a:lnTo>
                  <a:pt x="2992582" y="0"/>
                </a:lnTo>
                <a:lnTo>
                  <a:pt x="2992582" y="0"/>
                </a:lnTo>
                <a:lnTo>
                  <a:pt x="2992582" y="0"/>
                </a:lnTo>
                <a:lnTo>
                  <a:pt x="2992582" y="0"/>
                </a:lnTo>
                <a:lnTo>
                  <a:pt x="2992582" y="0"/>
                </a:lnTo>
                <a:close/>
              </a:path>
            </a:pathLst>
          </a:custGeom>
          <a:solidFill>
            <a:schemeClr val="accent2">
              <a:lumMod val="20000"/>
              <a:lumOff val="80000"/>
            </a:schemeClr>
          </a:solidFill>
          <a:ln w="8901" cap="flat">
            <a:noFill/>
            <a:prstDash val="solid"/>
            <a:miter/>
          </a:ln>
        </p:spPr>
        <p:txBody>
          <a:bodyPr rtlCol="0" anchor="ctr"/>
          <a:lstStyle/>
          <a:p>
            <a:endParaRPr lang="en-US"/>
          </a:p>
        </p:txBody>
      </p:sp>
      <p:sp>
        <p:nvSpPr>
          <p:cNvPr id="6" name="Text Placeholder 5">
            <a:extLst>
              <a:ext uri="{FF2B5EF4-FFF2-40B4-BE49-F238E27FC236}">
                <a16:creationId xmlns:a16="http://schemas.microsoft.com/office/drawing/2014/main" id="{009D3225-5BAA-4E5C-EFC8-AA2C71B1C746}"/>
              </a:ext>
            </a:extLst>
          </p:cNvPr>
          <p:cNvSpPr>
            <a:spLocks noGrp="1"/>
          </p:cNvSpPr>
          <p:nvPr>
            <p:ph type="body" sz="quarter" idx="13"/>
          </p:nvPr>
        </p:nvSpPr>
        <p:spPr>
          <a:xfrm>
            <a:off x="800099" y="2118731"/>
            <a:ext cx="8968369" cy="4467717"/>
          </a:xfrm>
        </p:spPr>
        <p:txBody>
          <a:bodyPr/>
          <a:lstStyle>
            <a:lvl2pPr marL="384048" indent="-182880">
              <a:buFont typeface="Wingdings" panose="05000000000000000000" pitchFamily="2" charset="2"/>
              <a:buChar char="§"/>
              <a:defRPr sz="24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p:spPr>
        <p:txBody>
          <a:bodyPr/>
          <a:lstStyle/>
          <a:p>
            <a:fld id="{3A98EE3D-8CD1-4C3F-BD1C-C98C9596463C}" type="slidenum">
              <a:rPr lang="en-US" smtClean="0"/>
              <a:pPr/>
              <a:t>‹#›</a:t>
            </a:fld>
            <a:endParaRPr lang="en-US"/>
          </a:p>
        </p:txBody>
      </p:sp>
      <p:cxnSp>
        <p:nvCxnSpPr>
          <p:cNvPr id="11" name="Straight Connector 10">
            <a:extLst>
              <a:ext uri="{FF2B5EF4-FFF2-40B4-BE49-F238E27FC236}">
                <a16:creationId xmlns:a16="http://schemas.microsoft.com/office/drawing/2014/main" id="{E787791C-AF8D-788F-D86E-CF6D19E694A5}"/>
              </a:ext>
              <a:ext uri="{C183D7F6-B498-43B3-948B-1728B52AA6E4}">
                <adec:decorative xmlns:adec="http://schemas.microsoft.com/office/drawing/2017/decorative" val="1"/>
              </a:ext>
            </a:extLst>
          </p:cNvPr>
          <p:cNvCxnSpPr>
            <a:cxnSpLocks noChangeAspect="1"/>
          </p:cNvCxnSpPr>
          <p:nvPr/>
        </p:nvCxnSpPr>
        <p:spPr>
          <a:xfrm rot="10800000" flipH="1">
            <a:off x="94030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NCMEC logo watermark">
            <a:extLst>
              <a:ext uri="{FF2B5EF4-FFF2-40B4-BE49-F238E27FC236}">
                <a16:creationId xmlns:a16="http://schemas.microsoft.com/office/drawing/2014/main" id="{B7E0BB53-915B-1147-42A9-DA9F6094DB88}"/>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spTree>
    <p:extLst>
      <p:ext uri="{BB962C8B-B14F-4D97-AF65-F5344CB8AC3E}">
        <p14:creationId xmlns:p14="http://schemas.microsoft.com/office/powerpoint/2010/main" val="1180245305"/>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Title Content, Blue">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75D4D3-65D9-0BA3-56BF-D5F11F532FC8}"/>
              </a:ext>
            </a:extLst>
          </p:cNvPr>
          <p:cNvSpPr>
            <a:spLocks noGrp="1"/>
          </p:cNvSpPr>
          <p:nvPr>
            <p:ph type="title"/>
          </p:nvPr>
        </p:nvSpPr>
        <p:spPr/>
        <p:txBody>
          <a:bodyPr/>
          <a:lstStyle/>
          <a:p>
            <a:r>
              <a:rPr lang="en-US"/>
              <a:t>Click to edit Master title style</a:t>
            </a:r>
          </a:p>
        </p:txBody>
      </p:sp>
      <p:sp>
        <p:nvSpPr>
          <p:cNvPr id="17" name="Graphic 15">
            <a:extLst>
              <a:ext uri="{FF2B5EF4-FFF2-40B4-BE49-F238E27FC236}">
                <a16:creationId xmlns:a16="http://schemas.microsoft.com/office/drawing/2014/main" id="{2C9DE26E-E21E-E83E-D5F4-CEB496F6B5CC}"/>
              </a:ext>
              <a:ext uri="{C183D7F6-B498-43B3-948B-1728B52AA6E4}">
                <adec:decorative xmlns:adec="http://schemas.microsoft.com/office/drawing/2017/decorative" val="1"/>
              </a:ext>
            </a:extLst>
          </p:cNvPr>
          <p:cNvSpPr>
            <a:spLocks/>
          </p:cNvSpPr>
          <p:nvPr/>
        </p:nvSpPr>
        <p:spPr>
          <a:xfrm>
            <a:off x="9199418" y="357"/>
            <a:ext cx="2992582" cy="6857287"/>
          </a:xfrm>
          <a:custGeom>
            <a:avLst/>
            <a:gdLst>
              <a:gd name="connsiteX0" fmla="*/ 2992582 w 2992582"/>
              <a:gd name="connsiteY0" fmla="*/ 0 h 6857287"/>
              <a:gd name="connsiteX1" fmla="*/ 2989465 w 2992582"/>
              <a:gd name="connsiteY1" fmla="*/ 6857288 h 6857287"/>
              <a:gd name="connsiteX2" fmla="*/ 0 w 2992582"/>
              <a:gd name="connsiteY2" fmla="*/ 6857288 h 6857287"/>
              <a:gd name="connsiteX3" fmla="*/ 1878023 w 2992582"/>
              <a:gd name="connsiteY3" fmla="*/ 0 h 6857287"/>
              <a:gd name="connsiteX4" fmla="*/ 2992582 w 2992582"/>
              <a:gd name="connsiteY4" fmla="*/ 0 h 6857287"/>
              <a:gd name="connsiteX5" fmla="*/ 2992582 w 2992582"/>
              <a:gd name="connsiteY5" fmla="*/ 0 h 6857287"/>
              <a:gd name="connsiteX6" fmla="*/ 2992582 w 2992582"/>
              <a:gd name="connsiteY6" fmla="*/ 0 h 6857287"/>
              <a:gd name="connsiteX7" fmla="*/ 2992582 w 2992582"/>
              <a:gd name="connsiteY7" fmla="*/ 0 h 6857287"/>
              <a:gd name="connsiteX8" fmla="*/ 2992582 w 2992582"/>
              <a:gd name="connsiteY8" fmla="*/ 0 h 685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582" h="6857287">
                <a:moveTo>
                  <a:pt x="2992582" y="0"/>
                </a:moveTo>
                <a:lnTo>
                  <a:pt x="2989465" y="6857288"/>
                </a:lnTo>
                <a:lnTo>
                  <a:pt x="0" y="6857288"/>
                </a:lnTo>
                <a:lnTo>
                  <a:pt x="1878023" y="0"/>
                </a:lnTo>
                <a:lnTo>
                  <a:pt x="2992582" y="0"/>
                </a:lnTo>
                <a:lnTo>
                  <a:pt x="2992582" y="0"/>
                </a:lnTo>
                <a:lnTo>
                  <a:pt x="2992582" y="0"/>
                </a:lnTo>
                <a:lnTo>
                  <a:pt x="2992582" y="0"/>
                </a:lnTo>
                <a:lnTo>
                  <a:pt x="2992582" y="0"/>
                </a:lnTo>
                <a:close/>
              </a:path>
            </a:pathLst>
          </a:custGeom>
          <a:solidFill>
            <a:schemeClr val="tx2"/>
          </a:solidFill>
          <a:ln w="8901" cap="flat">
            <a:noFill/>
            <a:prstDash val="solid"/>
            <a:miter/>
          </a:ln>
        </p:spPr>
        <p:txBody>
          <a:bodyPr rtlCol="0" anchor="ctr"/>
          <a:lstStyle/>
          <a:p>
            <a:endParaRPr lang="en-US"/>
          </a:p>
        </p:txBody>
      </p:sp>
      <p:sp>
        <p:nvSpPr>
          <p:cNvPr id="6" name="Text Placeholder 5">
            <a:extLst>
              <a:ext uri="{FF2B5EF4-FFF2-40B4-BE49-F238E27FC236}">
                <a16:creationId xmlns:a16="http://schemas.microsoft.com/office/drawing/2014/main" id="{009D3225-5BAA-4E5C-EFC8-AA2C71B1C746}"/>
              </a:ext>
            </a:extLst>
          </p:cNvPr>
          <p:cNvSpPr>
            <a:spLocks noGrp="1"/>
          </p:cNvSpPr>
          <p:nvPr>
            <p:ph type="body" sz="quarter" idx="13"/>
          </p:nvPr>
        </p:nvSpPr>
        <p:spPr>
          <a:xfrm>
            <a:off x="800099" y="2118731"/>
            <a:ext cx="8968369" cy="4467717"/>
          </a:xfrm>
        </p:spPr>
        <p:txBody>
          <a:bodyPr/>
          <a:lstStyle>
            <a:lvl2pPr marL="384048" indent="-182880">
              <a:buFont typeface="Wingdings" panose="05000000000000000000" pitchFamily="2" charset="2"/>
              <a:buChar char="§"/>
              <a:defRPr sz="24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p:spPr>
        <p:txBody>
          <a:bodyPr/>
          <a:lstStyle/>
          <a:p>
            <a:fld id="{3A98EE3D-8CD1-4C3F-BD1C-C98C9596463C}" type="slidenum">
              <a:rPr lang="en-US" smtClean="0"/>
              <a:pPr/>
              <a:t>‹#›</a:t>
            </a:fld>
            <a:endParaRPr lang="en-US"/>
          </a:p>
        </p:txBody>
      </p:sp>
      <p:cxnSp>
        <p:nvCxnSpPr>
          <p:cNvPr id="11" name="Straight Connector 10">
            <a:extLst>
              <a:ext uri="{FF2B5EF4-FFF2-40B4-BE49-F238E27FC236}">
                <a16:creationId xmlns:a16="http://schemas.microsoft.com/office/drawing/2014/main" id="{E787791C-AF8D-788F-D86E-CF6D19E694A5}"/>
              </a:ext>
              <a:ext uri="{C183D7F6-B498-43B3-948B-1728B52AA6E4}">
                <adec:decorative xmlns:adec="http://schemas.microsoft.com/office/drawing/2017/decorative" val="1"/>
              </a:ext>
            </a:extLst>
          </p:cNvPr>
          <p:cNvCxnSpPr>
            <a:cxnSpLocks noChangeAspect="1"/>
          </p:cNvCxnSpPr>
          <p:nvPr/>
        </p:nvCxnSpPr>
        <p:spPr>
          <a:xfrm rot="10800000" flipH="1">
            <a:off x="9403080" y="0"/>
            <a:ext cx="1874520" cy="685800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 name="NCMEC logo watermark">
            <a:extLst>
              <a:ext uri="{FF2B5EF4-FFF2-40B4-BE49-F238E27FC236}">
                <a16:creationId xmlns:a16="http://schemas.microsoft.com/office/drawing/2014/main" id="{B7E0BB53-915B-1147-42A9-DA9F6094DB88}"/>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spTree>
    <p:extLst>
      <p:ext uri="{BB962C8B-B14F-4D97-AF65-F5344CB8AC3E}">
        <p14:creationId xmlns:p14="http://schemas.microsoft.com/office/powerpoint/2010/main" val="3007556686"/>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Title Content, Dark">
    <p:bg>
      <p:bgPr>
        <a:solidFill>
          <a:schemeClr val="tx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75D4D3-65D9-0BA3-56BF-D5F11F532FC8}"/>
              </a:ext>
            </a:extLst>
          </p:cNvPr>
          <p:cNvSpPr>
            <a:spLocks noGrp="1"/>
          </p:cNvSpPr>
          <p:nvPr>
            <p:ph type="title"/>
          </p:nvPr>
        </p:nvSpPr>
        <p:spPr>
          <a:xfrm>
            <a:off x="800100" y="286603"/>
            <a:ext cx="10052958" cy="1450757"/>
          </a:xfrm>
        </p:spPr>
        <p:txBody>
          <a:bodyPr/>
          <a:lstStyle>
            <a:lvl1pPr>
              <a:defRPr>
                <a:solidFill>
                  <a:schemeClr val="bg1"/>
                </a:solidFill>
              </a:defRPr>
            </a:lvl1pPr>
          </a:lstStyle>
          <a:p>
            <a:r>
              <a:rPr lang="en-US"/>
              <a:t>Click to edit Master title style</a:t>
            </a:r>
          </a:p>
        </p:txBody>
      </p:sp>
      <p:sp>
        <p:nvSpPr>
          <p:cNvPr id="17" name="Graphic 15">
            <a:extLst>
              <a:ext uri="{FF2B5EF4-FFF2-40B4-BE49-F238E27FC236}">
                <a16:creationId xmlns:a16="http://schemas.microsoft.com/office/drawing/2014/main" id="{2C9DE26E-E21E-E83E-D5F4-CEB496F6B5CC}"/>
              </a:ext>
              <a:ext uri="{C183D7F6-B498-43B3-948B-1728B52AA6E4}">
                <adec:decorative xmlns:adec="http://schemas.microsoft.com/office/drawing/2017/decorative" val="1"/>
              </a:ext>
            </a:extLst>
          </p:cNvPr>
          <p:cNvSpPr>
            <a:spLocks/>
          </p:cNvSpPr>
          <p:nvPr/>
        </p:nvSpPr>
        <p:spPr>
          <a:xfrm>
            <a:off x="9199418" y="357"/>
            <a:ext cx="2992582" cy="6857287"/>
          </a:xfrm>
          <a:custGeom>
            <a:avLst/>
            <a:gdLst>
              <a:gd name="connsiteX0" fmla="*/ 2992582 w 2992582"/>
              <a:gd name="connsiteY0" fmla="*/ 0 h 6857287"/>
              <a:gd name="connsiteX1" fmla="*/ 2989465 w 2992582"/>
              <a:gd name="connsiteY1" fmla="*/ 6857288 h 6857287"/>
              <a:gd name="connsiteX2" fmla="*/ 0 w 2992582"/>
              <a:gd name="connsiteY2" fmla="*/ 6857288 h 6857287"/>
              <a:gd name="connsiteX3" fmla="*/ 1878023 w 2992582"/>
              <a:gd name="connsiteY3" fmla="*/ 0 h 6857287"/>
              <a:gd name="connsiteX4" fmla="*/ 2992582 w 2992582"/>
              <a:gd name="connsiteY4" fmla="*/ 0 h 6857287"/>
              <a:gd name="connsiteX5" fmla="*/ 2992582 w 2992582"/>
              <a:gd name="connsiteY5" fmla="*/ 0 h 6857287"/>
              <a:gd name="connsiteX6" fmla="*/ 2992582 w 2992582"/>
              <a:gd name="connsiteY6" fmla="*/ 0 h 6857287"/>
              <a:gd name="connsiteX7" fmla="*/ 2992582 w 2992582"/>
              <a:gd name="connsiteY7" fmla="*/ 0 h 6857287"/>
              <a:gd name="connsiteX8" fmla="*/ 2992582 w 2992582"/>
              <a:gd name="connsiteY8" fmla="*/ 0 h 685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582" h="6857287">
                <a:moveTo>
                  <a:pt x="2992582" y="0"/>
                </a:moveTo>
                <a:lnTo>
                  <a:pt x="2989465" y="6857288"/>
                </a:lnTo>
                <a:lnTo>
                  <a:pt x="0" y="6857288"/>
                </a:lnTo>
                <a:lnTo>
                  <a:pt x="1878023" y="0"/>
                </a:lnTo>
                <a:lnTo>
                  <a:pt x="2992582" y="0"/>
                </a:lnTo>
                <a:lnTo>
                  <a:pt x="2992582" y="0"/>
                </a:lnTo>
                <a:lnTo>
                  <a:pt x="2992582" y="0"/>
                </a:lnTo>
                <a:lnTo>
                  <a:pt x="2992582" y="0"/>
                </a:lnTo>
                <a:lnTo>
                  <a:pt x="2992582" y="0"/>
                </a:lnTo>
                <a:close/>
              </a:path>
            </a:pathLst>
          </a:custGeom>
          <a:solidFill>
            <a:schemeClr val="accent2">
              <a:lumMod val="20000"/>
              <a:lumOff val="80000"/>
            </a:schemeClr>
          </a:solidFill>
          <a:ln w="8901" cap="flat">
            <a:noFill/>
            <a:prstDash val="solid"/>
            <a:miter/>
          </a:ln>
        </p:spPr>
        <p:txBody>
          <a:bodyPr rtlCol="0" anchor="ctr"/>
          <a:lstStyle/>
          <a:p>
            <a:endParaRPr lang="en-US"/>
          </a:p>
        </p:txBody>
      </p:sp>
      <p:sp>
        <p:nvSpPr>
          <p:cNvPr id="6" name="Text Placeholder 5">
            <a:extLst>
              <a:ext uri="{FF2B5EF4-FFF2-40B4-BE49-F238E27FC236}">
                <a16:creationId xmlns:a16="http://schemas.microsoft.com/office/drawing/2014/main" id="{009D3225-5BAA-4E5C-EFC8-AA2C71B1C746}"/>
              </a:ext>
            </a:extLst>
          </p:cNvPr>
          <p:cNvSpPr>
            <a:spLocks noGrp="1"/>
          </p:cNvSpPr>
          <p:nvPr>
            <p:ph type="body" sz="quarter" idx="13"/>
          </p:nvPr>
        </p:nvSpPr>
        <p:spPr>
          <a:xfrm>
            <a:off x="800100" y="2118731"/>
            <a:ext cx="8968368" cy="4467717"/>
          </a:xfrm>
        </p:spPr>
        <p:txBody>
          <a:bodyPr/>
          <a:lstStyle>
            <a:lvl1pPr>
              <a:defRPr>
                <a:solidFill>
                  <a:schemeClr val="bg1"/>
                </a:solidFill>
              </a:defRPr>
            </a:lvl1pPr>
            <a:lvl2pPr marL="384048" indent="-182880">
              <a:buClr>
                <a:schemeClr val="bg1"/>
              </a:buClr>
              <a:buFont typeface="Wingdings" panose="05000000000000000000" pitchFamily="2" charset="2"/>
              <a:buChar char="§"/>
              <a:defRPr sz="24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p:spPr>
        <p:txBody>
          <a:bodyPr/>
          <a:lstStyle/>
          <a:p>
            <a:fld id="{3A98EE3D-8CD1-4C3F-BD1C-C98C9596463C}" type="slidenum">
              <a:rPr lang="en-US" smtClean="0"/>
              <a:pPr/>
              <a:t>‹#›</a:t>
            </a:fld>
            <a:endParaRPr lang="en-US"/>
          </a:p>
        </p:txBody>
      </p:sp>
      <p:cxnSp>
        <p:nvCxnSpPr>
          <p:cNvPr id="11" name="Straight Connector 10">
            <a:extLst>
              <a:ext uri="{FF2B5EF4-FFF2-40B4-BE49-F238E27FC236}">
                <a16:creationId xmlns:a16="http://schemas.microsoft.com/office/drawing/2014/main" id="{E787791C-AF8D-788F-D86E-CF6D19E694A5}"/>
              </a:ext>
              <a:ext uri="{C183D7F6-B498-43B3-948B-1728B52AA6E4}">
                <adec:decorative xmlns:adec="http://schemas.microsoft.com/office/drawing/2017/decorative" val="1"/>
              </a:ext>
            </a:extLst>
          </p:cNvPr>
          <p:cNvCxnSpPr>
            <a:cxnSpLocks noChangeAspect="1"/>
          </p:cNvCxnSpPr>
          <p:nvPr/>
        </p:nvCxnSpPr>
        <p:spPr>
          <a:xfrm rot="10800000" flipH="1">
            <a:off x="94030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NCMEC logo watermark">
            <a:extLst>
              <a:ext uri="{FF2B5EF4-FFF2-40B4-BE49-F238E27FC236}">
                <a16:creationId xmlns:a16="http://schemas.microsoft.com/office/drawing/2014/main" id="{B7E0BB53-915B-1147-42A9-DA9F6094DB88}"/>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spTree>
    <p:extLst>
      <p:ext uri="{BB962C8B-B14F-4D97-AF65-F5344CB8AC3E}">
        <p14:creationId xmlns:p14="http://schemas.microsoft.com/office/powerpoint/2010/main" val="614331517"/>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Image Title Bullet, Dark">
    <p:bg>
      <p:bgPr>
        <a:solidFill>
          <a:schemeClr val="tx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0EB202-5C75-F3E0-78B2-0106CE522008}"/>
              </a:ext>
            </a:extLst>
          </p:cNvPr>
          <p:cNvSpPr>
            <a:spLocks noGrp="1"/>
          </p:cNvSpPr>
          <p:nvPr>
            <p:ph type="title"/>
          </p:nvPr>
        </p:nvSpPr>
        <p:spPr>
          <a:xfrm>
            <a:off x="5486399" y="286603"/>
            <a:ext cx="5922336" cy="1450757"/>
          </a:xfrm>
        </p:spPr>
        <p:txBody>
          <a:bodyPr/>
          <a:lstStyle>
            <a:lvl1pPr>
              <a:defRPr>
                <a:solidFill>
                  <a:schemeClr val="bg1"/>
                </a:solidFill>
              </a:defRPr>
            </a:lvl1pPr>
          </a:lstStyle>
          <a:p>
            <a:r>
              <a:rPr lang="en-US"/>
              <a:t>Click to edit Master title style</a:t>
            </a:r>
          </a:p>
        </p:txBody>
      </p:sp>
      <p:sp>
        <p:nvSpPr>
          <p:cNvPr id="11" name="Text Placeholder 10">
            <a:extLst>
              <a:ext uri="{FF2B5EF4-FFF2-40B4-BE49-F238E27FC236}">
                <a16:creationId xmlns:a16="http://schemas.microsoft.com/office/drawing/2014/main" id="{5E0558FD-5332-46D5-0E81-EEACDD602FE1}"/>
              </a:ext>
            </a:extLst>
          </p:cNvPr>
          <p:cNvSpPr>
            <a:spLocks noGrp="1"/>
          </p:cNvSpPr>
          <p:nvPr>
            <p:ph type="body" sz="quarter" idx="21" hasCustomPrompt="1"/>
          </p:nvPr>
        </p:nvSpPr>
        <p:spPr>
          <a:xfrm>
            <a:off x="5486400" y="2118732"/>
            <a:ext cx="5922335" cy="4467806"/>
          </a:xfrm>
        </p:spPr>
        <p:txBody>
          <a:bodyPr>
            <a:normAutofit/>
          </a:bodyPr>
          <a:lstStyle>
            <a:lvl1pPr>
              <a:defRPr sz="2400">
                <a:solidFill>
                  <a:schemeClr val="bg1"/>
                </a:solidFill>
              </a:defRPr>
            </a:lvl1pPr>
            <a:lvl2pPr marL="346075" indent="-346075">
              <a:buClr>
                <a:schemeClr val="bg1"/>
              </a:buClr>
              <a:buFont typeface="Wingdings" panose="05000000000000000000" pitchFamily="2" charset="2"/>
              <a:buChar cha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5BAA8AFA-F791-C701-C5C7-EE1D0B332F82}"/>
              </a:ext>
            </a:extLst>
          </p:cNvPr>
          <p:cNvSpPr>
            <a:spLocks noGrp="1"/>
          </p:cNvSpPr>
          <p:nvPr>
            <p:ph type="sldNum" sz="quarter" idx="11"/>
          </p:nvPr>
        </p:nvSpPr>
        <p:spPr>
          <a:xfrm>
            <a:off x="11332459" y="6221324"/>
            <a:ext cx="617912" cy="365125"/>
          </a:xfrm>
        </p:spPr>
        <p:txBody>
          <a:bodyPr/>
          <a:lstStyle>
            <a:lvl1pPr>
              <a:defRPr>
                <a:solidFill>
                  <a:schemeClr val="bg2"/>
                </a:solidFill>
              </a:defRPr>
            </a:lvl1pPr>
          </a:lstStyle>
          <a:p>
            <a:fld id="{3A98EE3D-8CD1-4C3F-BD1C-C98C9596463C}" type="slidenum">
              <a:rPr lang="en-US" smtClean="0"/>
              <a:pPr/>
              <a:t>‹#›</a:t>
            </a:fld>
            <a:endParaRPr lang="en-US"/>
          </a:p>
        </p:txBody>
      </p:sp>
      <p:sp>
        <p:nvSpPr>
          <p:cNvPr id="18" name="Picture Placeholder 17">
            <a:extLst>
              <a:ext uri="{FF2B5EF4-FFF2-40B4-BE49-F238E27FC236}">
                <a16:creationId xmlns:a16="http://schemas.microsoft.com/office/drawing/2014/main" id="{2434B6D8-E4D1-EB57-C588-B62AC43847F8}"/>
              </a:ext>
              <a:ext uri="{C183D7F6-B498-43B3-948B-1728B52AA6E4}">
                <adec:decorative xmlns:adec="http://schemas.microsoft.com/office/drawing/2017/decorative" val="1"/>
              </a:ext>
            </a:extLst>
          </p:cNvPr>
          <p:cNvSpPr>
            <a:spLocks noGrp="1"/>
          </p:cNvSpPr>
          <p:nvPr>
            <p:ph type="pic" sz="quarter" idx="17" hasCustomPrompt="1"/>
          </p:nvPr>
        </p:nvSpPr>
        <p:spPr>
          <a:xfrm>
            <a:off x="0" y="0"/>
            <a:ext cx="5029200" cy="6858000"/>
          </a:xfrm>
          <a:custGeom>
            <a:avLst/>
            <a:gdLst>
              <a:gd name="connsiteX0" fmla="*/ 0 w 5029200"/>
              <a:gd name="connsiteY0" fmla="*/ 0 h 6858000"/>
              <a:gd name="connsiteX1" fmla="*/ 5029200 w 5029200"/>
              <a:gd name="connsiteY1" fmla="*/ 0 h 6858000"/>
              <a:gd name="connsiteX2" fmla="*/ 5029200 w 5029200"/>
              <a:gd name="connsiteY2" fmla="*/ 2795 h 6858000"/>
              <a:gd name="connsiteX3" fmla="*/ 3162300 w 5029200"/>
              <a:gd name="connsiteY3" fmla="*/ 6858000 h 6858000"/>
              <a:gd name="connsiteX4" fmla="*/ 0 w 50292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0" h="6858000">
                <a:moveTo>
                  <a:pt x="0" y="0"/>
                </a:moveTo>
                <a:lnTo>
                  <a:pt x="5029200" y="0"/>
                </a:lnTo>
                <a:lnTo>
                  <a:pt x="5029200" y="2795"/>
                </a:lnTo>
                <a:lnTo>
                  <a:pt x="3162300" y="6858000"/>
                </a:lnTo>
                <a:lnTo>
                  <a:pt x="0" y="6858000"/>
                </a:lnTo>
                <a:close/>
              </a:path>
            </a:pathLst>
          </a:custGeom>
          <a:solidFill>
            <a:schemeClr val="bg2">
              <a:lumMod val="90000"/>
            </a:schemeClr>
          </a:solidFill>
        </p:spPr>
        <p:txBody>
          <a:bodyPr wrap="square" anchor="ctr">
            <a:noAutofit/>
          </a:bodyPr>
          <a:lstStyle>
            <a:lvl1pPr algn="ctr">
              <a:defRPr/>
            </a:lvl1pPr>
          </a:lstStyle>
          <a:p>
            <a:r>
              <a:rPr lang="en-US"/>
              <a:t>Insert picture from </a:t>
            </a:r>
            <a:br>
              <a:rPr lang="en-US"/>
            </a:br>
            <a:r>
              <a:rPr lang="en-US"/>
              <a:t>SharePoint library</a:t>
            </a:r>
          </a:p>
        </p:txBody>
      </p:sp>
      <p:cxnSp>
        <p:nvCxnSpPr>
          <p:cNvPr id="29" name="Straight Connector 28">
            <a:extLst>
              <a:ext uri="{FF2B5EF4-FFF2-40B4-BE49-F238E27FC236}">
                <a16:creationId xmlns:a16="http://schemas.microsoft.com/office/drawing/2014/main" id="{C32FF1FA-B7B9-6BF4-BE63-06A3CFA6C9E2}"/>
              </a:ext>
              <a:ext uri="{C183D7F6-B498-43B3-948B-1728B52AA6E4}">
                <adec:decorative xmlns:adec="http://schemas.microsoft.com/office/drawing/2017/decorative" val="1"/>
              </a:ext>
            </a:extLst>
          </p:cNvPr>
          <p:cNvCxnSpPr>
            <a:cxnSpLocks noChangeAspect="1"/>
          </p:cNvCxnSpPr>
          <p:nvPr/>
        </p:nvCxnSpPr>
        <p:spPr>
          <a:xfrm rot="10800000" flipH="1">
            <a:off x="3352801" y="0"/>
            <a:ext cx="1874520" cy="685800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486102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Image Title List, Dark">
    <p:bg>
      <p:bgPr>
        <a:solidFill>
          <a:schemeClr val="tx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3C20056-43AA-FF7F-BAB1-F162F636C56F}"/>
              </a:ext>
            </a:extLst>
          </p:cNvPr>
          <p:cNvSpPr>
            <a:spLocks noGrp="1"/>
          </p:cNvSpPr>
          <p:nvPr>
            <p:ph type="title"/>
          </p:nvPr>
        </p:nvSpPr>
        <p:spPr>
          <a:xfrm>
            <a:off x="5486399" y="286603"/>
            <a:ext cx="5932449" cy="1450757"/>
          </a:xfrm>
        </p:spPr>
        <p:txBody>
          <a:bodyPr/>
          <a:lstStyle>
            <a:lvl1pPr>
              <a:defRPr>
                <a:solidFill>
                  <a:schemeClr val="bg1"/>
                </a:solidFill>
              </a:defRPr>
            </a:lvl1pPr>
          </a:lstStyle>
          <a:p>
            <a:r>
              <a:rPr lang="en-US"/>
              <a:t>Click to edit Master title style</a:t>
            </a:r>
          </a:p>
        </p:txBody>
      </p:sp>
      <p:sp>
        <p:nvSpPr>
          <p:cNvPr id="8" name="Text Placeholder 7">
            <a:extLst>
              <a:ext uri="{FF2B5EF4-FFF2-40B4-BE49-F238E27FC236}">
                <a16:creationId xmlns:a16="http://schemas.microsoft.com/office/drawing/2014/main" id="{ABCDCE61-DE4A-450A-6460-A7CAE6CA1AE8}"/>
              </a:ext>
            </a:extLst>
          </p:cNvPr>
          <p:cNvSpPr>
            <a:spLocks noGrp="1"/>
          </p:cNvSpPr>
          <p:nvPr>
            <p:ph type="body" sz="quarter" idx="18"/>
          </p:nvPr>
        </p:nvSpPr>
        <p:spPr>
          <a:xfrm>
            <a:off x="5486398" y="2118733"/>
            <a:ext cx="5932450" cy="4467806"/>
          </a:xfrm>
        </p:spPr>
        <p:txBody>
          <a:bodyPr/>
          <a:lstStyle>
            <a:lvl1pPr marL="457200" indent="-457200">
              <a:buClr>
                <a:schemeClr val="bg1"/>
              </a:buClr>
              <a:buSzPct val="130000"/>
              <a:buFont typeface="+mj-lt"/>
              <a:buAutoNum type="arabicPeriod"/>
              <a:defRPr>
                <a:solidFill>
                  <a:schemeClr val="bg1"/>
                </a:solidFill>
              </a:defRPr>
            </a:lvl1pPr>
            <a:lvl2pPr marL="457200" indent="-182563">
              <a:buClr>
                <a:schemeClr val="bg1"/>
              </a:buClr>
              <a:defRPr>
                <a:solidFill>
                  <a:schemeClr val="bg1"/>
                </a:solidFill>
              </a:defRPr>
            </a:lvl2pPr>
            <a:lvl3pPr marL="623888" indent="-182563">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7">
            <a:extLst>
              <a:ext uri="{FF2B5EF4-FFF2-40B4-BE49-F238E27FC236}">
                <a16:creationId xmlns:a16="http://schemas.microsoft.com/office/drawing/2014/main" id="{2434B6D8-E4D1-EB57-C588-B62AC43847F8}"/>
              </a:ext>
              <a:ext uri="{C183D7F6-B498-43B3-948B-1728B52AA6E4}">
                <adec:decorative xmlns:adec="http://schemas.microsoft.com/office/drawing/2017/decorative" val="1"/>
              </a:ext>
            </a:extLst>
          </p:cNvPr>
          <p:cNvSpPr>
            <a:spLocks noGrp="1"/>
          </p:cNvSpPr>
          <p:nvPr>
            <p:ph type="pic" sz="quarter" idx="17" hasCustomPrompt="1"/>
          </p:nvPr>
        </p:nvSpPr>
        <p:spPr>
          <a:xfrm>
            <a:off x="0" y="0"/>
            <a:ext cx="5029200" cy="6858000"/>
          </a:xfrm>
          <a:custGeom>
            <a:avLst/>
            <a:gdLst>
              <a:gd name="connsiteX0" fmla="*/ 0 w 5029200"/>
              <a:gd name="connsiteY0" fmla="*/ 0 h 6858000"/>
              <a:gd name="connsiteX1" fmla="*/ 5029200 w 5029200"/>
              <a:gd name="connsiteY1" fmla="*/ 0 h 6858000"/>
              <a:gd name="connsiteX2" fmla="*/ 5029200 w 5029200"/>
              <a:gd name="connsiteY2" fmla="*/ 2795 h 6858000"/>
              <a:gd name="connsiteX3" fmla="*/ 3162300 w 5029200"/>
              <a:gd name="connsiteY3" fmla="*/ 6858000 h 6858000"/>
              <a:gd name="connsiteX4" fmla="*/ 0 w 50292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0" h="6858000">
                <a:moveTo>
                  <a:pt x="0" y="0"/>
                </a:moveTo>
                <a:lnTo>
                  <a:pt x="5029200" y="0"/>
                </a:lnTo>
                <a:lnTo>
                  <a:pt x="5029200" y="2795"/>
                </a:lnTo>
                <a:lnTo>
                  <a:pt x="3162300" y="6858000"/>
                </a:lnTo>
                <a:lnTo>
                  <a:pt x="0" y="6858000"/>
                </a:lnTo>
                <a:close/>
              </a:path>
            </a:pathLst>
          </a:custGeom>
          <a:solidFill>
            <a:schemeClr val="bg2">
              <a:lumMod val="90000"/>
            </a:schemeClr>
          </a:solidFill>
        </p:spPr>
        <p:txBody>
          <a:bodyPr wrap="square" anchor="ctr">
            <a:noAutofit/>
          </a:bodyPr>
          <a:lstStyle>
            <a:lvl1pPr algn="ctr">
              <a:defRPr/>
            </a:lvl1pPr>
          </a:lstStyle>
          <a:p>
            <a:r>
              <a:rPr lang="en-US"/>
              <a:t>Insert picture from </a:t>
            </a:r>
            <a:br>
              <a:rPr lang="en-US"/>
            </a:br>
            <a:r>
              <a:rPr lang="en-US"/>
              <a:t>SharePoint library</a:t>
            </a:r>
          </a:p>
        </p:txBody>
      </p:sp>
      <p:sp>
        <p:nvSpPr>
          <p:cNvPr id="9" name="Slide Number Placeholder 3">
            <a:extLst>
              <a:ext uri="{FF2B5EF4-FFF2-40B4-BE49-F238E27FC236}">
                <a16:creationId xmlns:a16="http://schemas.microsoft.com/office/drawing/2014/main" id="{0CE862F4-37CF-B055-B51E-05E6144DAF3E}"/>
              </a:ext>
            </a:extLst>
          </p:cNvPr>
          <p:cNvSpPr>
            <a:spLocks noGrp="1"/>
          </p:cNvSpPr>
          <p:nvPr>
            <p:ph type="sldNum" sz="quarter" idx="11"/>
          </p:nvPr>
        </p:nvSpPr>
        <p:spPr>
          <a:xfrm>
            <a:off x="11332459" y="6221324"/>
            <a:ext cx="617912" cy="365125"/>
          </a:xfrm>
        </p:spPr>
        <p:txBody>
          <a:bodyPr/>
          <a:lstStyle>
            <a:lvl1pPr>
              <a:defRPr>
                <a:solidFill>
                  <a:schemeClr val="bg2"/>
                </a:solidFill>
              </a:defRPr>
            </a:lvl1pPr>
          </a:lstStyle>
          <a:p>
            <a:fld id="{3A98EE3D-8CD1-4C3F-BD1C-C98C9596463C}" type="slidenum">
              <a:rPr lang="en-US" smtClean="0"/>
              <a:pPr/>
              <a:t>‹#›</a:t>
            </a:fld>
            <a:endParaRPr lang="en-US"/>
          </a:p>
        </p:txBody>
      </p:sp>
      <p:cxnSp>
        <p:nvCxnSpPr>
          <p:cNvPr id="29" name="Straight Connector 28">
            <a:extLst>
              <a:ext uri="{FF2B5EF4-FFF2-40B4-BE49-F238E27FC236}">
                <a16:creationId xmlns:a16="http://schemas.microsoft.com/office/drawing/2014/main" id="{C32FF1FA-B7B9-6BF4-BE63-06A3CFA6C9E2}"/>
              </a:ext>
              <a:ext uri="{C183D7F6-B498-43B3-948B-1728B52AA6E4}">
                <adec:decorative xmlns:adec="http://schemas.microsoft.com/office/drawing/2017/decorative" val="1"/>
              </a:ext>
            </a:extLst>
          </p:cNvPr>
          <p:cNvCxnSpPr>
            <a:cxnSpLocks noChangeAspect="1"/>
          </p:cNvCxnSpPr>
          <p:nvPr/>
        </p:nvCxnSpPr>
        <p:spPr>
          <a:xfrm rot="10800000" flipH="1">
            <a:off x="3352801" y="0"/>
            <a:ext cx="1874520" cy="685800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054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Title Content, Dark2">
    <p:bg>
      <p:bgPr>
        <a:solidFill>
          <a:schemeClr val="tx2"/>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4D06BC1-7FD6-044E-BCDA-264BD09203E3}"/>
              </a:ext>
            </a:extLst>
          </p:cNvPr>
          <p:cNvSpPr>
            <a:spLocks noGrp="1"/>
          </p:cNvSpPr>
          <p:nvPr>
            <p:ph type="title"/>
          </p:nvPr>
        </p:nvSpPr>
        <p:spPr>
          <a:xfrm>
            <a:off x="7238999" y="286603"/>
            <a:ext cx="4179849" cy="1450757"/>
          </a:xfrm>
        </p:spPr>
        <p:txBody>
          <a:bodyPr/>
          <a:lstStyle>
            <a:lvl1pPr>
              <a:defRPr>
                <a:solidFill>
                  <a:schemeClr val="bg1"/>
                </a:solidFill>
              </a:defRPr>
            </a:lvl1pPr>
          </a:lstStyle>
          <a:p>
            <a:r>
              <a:rPr lang="en-US"/>
              <a:t>Click to edit Master title style</a:t>
            </a:r>
          </a:p>
        </p:txBody>
      </p:sp>
      <p:sp>
        <p:nvSpPr>
          <p:cNvPr id="13" name="Text Placeholder 10">
            <a:extLst>
              <a:ext uri="{FF2B5EF4-FFF2-40B4-BE49-F238E27FC236}">
                <a16:creationId xmlns:a16="http://schemas.microsoft.com/office/drawing/2014/main" id="{3789A02E-A4DA-0135-B5CC-2C07A46BF36C}"/>
              </a:ext>
            </a:extLst>
          </p:cNvPr>
          <p:cNvSpPr>
            <a:spLocks noGrp="1"/>
          </p:cNvSpPr>
          <p:nvPr>
            <p:ph type="body" sz="quarter" idx="18"/>
          </p:nvPr>
        </p:nvSpPr>
        <p:spPr>
          <a:xfrm>
            <a:off x="7238999" y="2107580"/>
            <a:ext cx="4179849" cy="4478870"/>
          </a:xfrm>
        </p:spPr>
        <p:txBody>
          <a:bodyPr/>
          <a:lstStyle>
            <a:lvl1pPr marL="0" indent="0">
              <a:buFont typeface="Arial" panose="020B0604020202020204" pitchFamily="34" charset="0"/>
              <a:buNone/>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3">
            <a:extLst>
              <a:ext uri="{FF2B5EF4-FFF2-40B4-BE49-F238E27FC236}">
                <a16:creationId xmlns:a16="http://schemas.microsoft.com/office/drawing/2014/main" id="{C00D51BB-F850-E6E9-FC87-2FE24205D622}"/>
              </a:ext>
            </a:extLst>
          </p:cNvPr>
          <p:cNvSpPr>
            <a:spLocks noGrp="1"/>
          </p:cNvSpPr>
          <p:nvPr>
            <p:ph type="sldNum" sz="quarter" idx="11"/>
          </p:nvPr>
        </p:nvSpPr>
        <p:spPr>
          <a:xfrm>
            <a:off x="11332459" y="6221324"/>
            <a:ext cx="617912" cy="365125"/>
          </a:xfrm>
          <a:prstGeom prst="rect">
            <a:avLst/>
          </a:prstGeom>
        </p:spPr>
        <p:txBody>
          <a:bodyPr/>
          <a:lstStyle>
            <a:lvl1pPr>
              <a:defRPr>
                <a:solidFill>
                  <a:schemeClr val="bg2"/>
                </a:solidFill>
              </a:defRPr>
            </a:lvl1pPr>
          </a:lstStyle>
          <a:p>
            <a:fld id="{3A98EE3D-8CD1-4C3F-BD1C-C98C9596463C}" type="slidenum">
              <a:rPr lang="en-US" smtClean="0"/>
              <a:pPr/>
              <a:t>‹#›</a:t>
            </a:fld>
            <a:endParaRPr lang="en-US"/>
          </a:p>
        </p:txBody>
      </p:sp>
      <p:sp>
        <p:nvSpPr>
          <p:cNvPr id="11" name="Picture Placeholder 10">
            <a:extLst>
              <a:ext uri="{FF2B5EF4-FFF2-40B4-BE49-F238E27FC236}">
                <a16:creationId xmlns:a16="http://schemas.microsoft.com/office/drawing/2014/main" id="{6D651A19-324C-A378-842B-C0E9B34C01BE}"/>
              </a:ext>
              <a:ext uri="{C183D7F6-B498-43B3-948B-1728B52AA6E4}">
                <adec:decorative xmlns:adec="http://schemas.microsoft.com/office/drawing/2017/decorative" val="1"/>
              </a:ext>
            </a:extLst>
          </p:cNvPr>
          <p:cNvSpPr>
            <a:spLocks noGrp="1"/>
          </p:cNvSpPr>
          <p:nvPr>
            <p:ph type="pic" sz="quarter" idx="15" hasCustomPrompt="1"/>
          </p:nvPr>
        </p:nvSpPr>
        <p:spPr>
          <a:xfrm>
            <a:off x="0" y="0"/>
            <a:ext cx="7029958" cy="6858000"/>
          </a:xfrm>
          <a:custGeom>
            <a:avLst/>
            <a:gdLst>
              <a:gd name="connsiteX0" fmla="*/ 0 w 7029958"/>
              <a:gd name="connsiteY0" fmla="*/ 0 h 6858000"/>
              <a:gd name="connsiteX1" fmla="*/ 7029958 w 7029958"/>
              <a:gd name="connsiteY1" fmla="*/ 0 h 6858000"/>
              <a:gd name="connsiteX2" fmla="*/ 5158613 w 7029958"/>
              <a:gd name="connsiteY2" fmla="*/ 6858000 h 6858000"/>
              <a:gd name="connsiteX3" fmla="*/ 0 w 702995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029958" h="6858000">
                <a:moveTo>
                  <a:pt x="0" y="0"/>
                </a:moveTo>
                <a:lnTo>
                  <a:pt x="7029958" y="0"/>
                </a:lnTo>
                <a:lnTo>
                  <a:pt x="5158613" y="6858000"/>
                </a:lnTo>
                <a:lnTo>
                  <a:pt x="0" y="6858000"/>
                </a:lnTo>
                <a:close/>
              </a:path>
            </a:pathLst>
          </a:custGeom>
          <a:solidFill>
            <a:schemeClr val="bg2">
              <a:lumMod val="90000"/>
            </a:schemeClr>
          </a:solidFill>
        </p:spPr>
        <p:txBody>
          <a:bodyPr wrap="square" anchor="ctr">
            <a:noAutofit/>
          </a:bodyPr>
          <a:lstStyle>
            <a:lvl1pPr algn="ctr">
              <a:defRPr>
                <a:solidFill>
                  <a:schemeClr val="tx1"/>
                </a:solidFill>
              </a:defRPr>
            </a:lvl1pPr>
          </a:lstStyle>
          <a:p>
            <a:r>
              <a:rPr lang="en-US"/>
              <a:t>Insert picture from </a:t>
            </a:r>
            <a:br>
              <a:rPr lang="en-US"/>
            </a:br>
            <a:r>
              <a:rPr lang="en-US"/>
              <a:t>SharePoint library</a:t>
            </a:r>
          </a:p>
        </p:txBody>
      </p:sp>
      <p:cxnSp>
        <p:nvCxnSpPr>
          <p:cNvPr id="20" name="Straight Connector 19">
            <a:extLst>
              <a:ext uri="{FF2B5EF4-FFF2-40B4-BE49-F238E27FC236}">
                <a16:creationId xmlns:a16="http://schemas.microsoft.com/office/drawing/2014/main" id="{CE9FBB12-AFB6-E135-52CA-482C4FFA3E93}"/>
              </a:ext>
              <a:ext uri="{C183D7F6-B498-43B3-948B-1728B52AA6E4}">
                <adec:decorative xmlns:adec="http://schemas.microsoft.com/office/drawing/2017/decorative" val="1"/>
              </a:ext>
            </a:extLst>
          </p:cNvPr>
          <p:cNvCxnSpPr>
            <a:cxnSpLocks noChangeAspect="1"/>
          </p:cNvCxnSpPr>
          <p:nvPr userDrawn="1"/>
        </p:nvCxnSpPr>
        <p:spPr>
          <a:xfrm rot="10800000" flipH="1">
            <a:off x="5364480" y="0"/>
            <a:ext cx="1874520" cy="685800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470273"/>
      </p:ext>
    </p:extLst>
  </p:cSld>
  <p:clrMapOvr>
    <a:masterClrMapping/>
  </p:clrMapOvr>
  <p:extLst>
    <p:ext uri="{DCECCB84-F9BA-43D5-87BE-67443E8EF086}">
      <p15:sldGuideLst xmlns:p15="http://schemas.microsoft.com/office/powerpoint/2012/main">
        <p15:guide id="1" orient="horz" pos="2160">
          <p15:clr>
            <a:srgbClr val="FBAE40"/>
          </p15:clr>
        </p15:guide>
        <p15:guide id="2" pos="3792">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Title List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9D901-8C2B-B915-26D2-EFE4184D0BBE}"/>
              </a:ext>
            </a:extLst>
          </p:cNvPr>
          <p:cNvSpPr>
            <a:spLocks noGrp="1"/>
          </p:cNvSpPr>
          <p:nvPr>
            <p:ph type="title"/>
          </p:nvPr>
        </p:nvSpPr>
        <p:spPr>
          <a:xfrm>
            <a:off x="794658" y="286603"/>
            <a:ext cx="8044542" cy="1450757"/>
          </a:xfrm>
        </p:spPr>
        <p:txBody>
          <a:bodyPr/>
          <a:lstStyle>
            <a:lvl1pPr>
              <a:defRPr>
                <a:solidFill>
                  <a:schemeClr val="tx1"/>
                </a:solidFill>
              </a:defRPr>
            </a:lvl1pPr>
          </a:lstStyle>
          <a:p>
            <a:r>
              <a:rPr lang="en-US"/>
              <a:t>Click to edit Master title style</a:t>
            </a:r>
          </a:p>
        </p:txBody>
      </p:sp>
      <p:sp>
        <p:nvSpPr>
          <p:cNvPr id="4" name="Picture Placeholder 3">
            <a:extLst>
              <a:ext uri="{FF2B5EF4-FFF2-40B4-BE49-F238E27FC236}">
                <a16:creationId xmlns:a16="http://schemas.microsoft.com/office/drawing/2014/main" id="{54CDE3A7-C7B4-1D17-FB93-B791DDE6CCBD}"/>
              </a:ext>
              <a:ext uri="{C183D7F6-B498-43B3-948B-1728B52AA6E4}">
                <adec:decorative xmlns:adec="http://schemas.microsoft.com/office/drawing/2017/decorative" val="1"/>
              </a:ext>
            </a:extLst>
          </p:cNvPr>
          <p:cNvSpPr>
            <a:spLocks noGrp="1"/>
          </p:cNvSpPr>
          <p:nvPr>
            <p:ph type="pic" sz="quarter" idx="17" hasCustomPrompt="1"/>
          </p:nvPr>
        </p:nvSpPr>
        <p:spPr>
          <a:xfrm>
            <a:off x="7164388" y="0"/>
            <a:ext cx="5027612" cy="6858000"/>
          </a:xfrm>
          <a:custGeom>
            <a:avLst/>
            <a:gdLst>
              <a:gd name="connsiteX0" fmla="*/ 1866262 w 5027612"/>
              <a:gd name="connsiteY0" fmla="*/ 0 h 6858000"/>
              <a:gd name="connsiteX1" fmla="*/ 5027612 w 5027612"/>
              <a:gd name="connsiteY1" fmla="*/ 0 h 6858000"/>
              <a:gd name="connsiteX2" fmla="*/ 5027612 w 5027612"/>
              <a:gd name="connsiteY2" fmla="*/ 6858000 h 6858000"/>
              <a:gd name="connsiteX3" fmla="*/ 0 w 5027612"/>
              <a:gd name="connsiteY3" fmla="*/ 6858000 h 6858000"/>
              <a:gd name="connsiteX4" fmla="*/ 0 w 5027612"/>
              <a:gd name="connsiteY4" fmla="*/ 685521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12" h="6858000">
                <a:moveTo>
                  <a:pt x="1866262" y="0"/>
                </a:moveTo>
                <a:lnTo>
                  <a:pt x="5027612" y="0"/>
                </a:lnTo>
                <a:lnTo>
                  <a:pt x="5027612" y="6858000"/>
                </a:lnTo>
                <a:lnTo>
                  <a:pt x="0" y="6858000"/>
                </a:lnTo>
                <a:lnTo>
                  <a:pt x="0" y="6855216"/>
                </a:lnTo>
                <a:close/>
              </a:path>
            </a:pathLst>
          </a:custGeom>
          <a:solidFill>
            <a:schemeClr val="bg2">
              <a:lumMod val="90000"/>
            </a:schemeClr>
          </a:solidFill>
        </p:spPr>
        <p:txBody>
          <a:bodyPr wrap="square" anchor="ctr">
            <a:noAutofit/>
          </a:bodyPr>
          <a:lstStyle>
            <a:lvl1pPr algn="ctr">
              <a:defRPr/>
            </a:lvl1pPr>
          </a:lstStyle>
          <a:p>
            <a:r>
              <a:rPr lang="en-US"/>
              <a:t>Insert picture from </a:t>
            </a:r>
            <a:br>
              <a:rPr lang="en-US"/>
            </a:br>
            <a:r>
              <a:rPr lang="en-US"/>
              <a:t>SharePoint library</a:t>
            </a:r>
          </a:p>
        </p:txBody>
      </p:sp>
      <p:sp>
        <p:nvSpPr>
          <p:cNvPr id="8" name="Text Placeholder 7">
            <a:extLst>
              <a:ext uri="{FF2B5EF4-FFF2-40B4-BE49-F238E27FC236}">
                <a16:creationId xmlns:a16="http://schemas.microsoft.com/office/drawing/2014/main" id="{F4AE3C94-BD23-B719-DD63-0CF39B11A252}"/>
              </a:ext>
            </a:extLst>
          </p:cNvPr>
          <p:cNvSpPr>
            <a:spLocks noGrp="1"/>
          </p:cNvSpPr>
          <p:nvPr>
            <p:ph type="body" sz="quarter" idx="18"/>
          </p:nvPr>
        </p:nvSpPr>
        <p:spPr>
          <a:xfrm>
            <a:off x="800100" y="2118733"/>
            <a:ext cx="7462838" cy="4467806"/>
          </a:xfrm>
        </p:spPr>
        <p:txBody>
          <a:bodyPr/>
          <a:lstStyle>
            <a:lvl1pPr marL="457200" indent="-457200">
              <a:buClrTx/>
              <a:buSzPct val="130000"/>
              <a:buFont typeface="+mj-lt"/>
              <a:buAutoNum type="arabicPeriod"/>
              <a:defRPr>
                <a:solidFill>
                  <a:schemeClr val="tx1"/>
                </a:solidFill>
              </a:defRPr>
            </a:lvl1pPr>
            <a:lvl2pPr marL="457200" indent="-182563">
              <a:buClrTx/>
              <a:defRPr>
                <a:solidFill>
                  <a:schemeClr val="tx1"/>
                </a:solidFill>
              </a:defRPr>
            </a:lvl2pPr>
            <a:lvl3pPr marL="623888" indent="-182563">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a:extLst>
              <a:ext uri="{FF2B5EF4-FFF2-40B4-BE49-F238E27FC236}">
                <a16:creationId xmlns:a16="http://schemas.microsoft.com/office/drawing/2014/main" id="{FCD27D94-601A-AED0-CF8B-41335D8CD5D5}"/>
              </a:ext>
            </a:extLst>
          </p:cNvPr>
          <p:cNvSpPr>
            <a:spLocks noGrp="1"/>
          </p:cNvSpPr>
          <p:nvPr>
            <p:ph type="sldNum" sz="quarter" idx="11"/>
          </p:nvPr>
        </p:nvSpPr>
        <p:spPr>
          <a:xfrm>
            <a:off x="11332459" y="6221324"/>
            <a:ext cx="617912" cy="365125"/>
          </a:xfrm>
        </p:spPr>
        <p:txBody>
          <a:bodyPr/>
          <a:lstStyle/>
          <a:p>
            <a:fld id="{3A98EE3D-8CD1-4C3F-BD1C-C98C9596463C}" type="slidenum">
              <a:rPr lang="en-US" smtClean="0"/>
              <a:pPr/>
              <a:t>‹#›</a:t>
            </a:fld>
            <a:endParaRPr lang="en-US"/>
          </a:p>
        </p:txBody>
      </p:sp>
      <p:cxnSp>
        <p:nvCxnSpPr>
          <p:cNvPr id="15" name="Straight Connector 14">
            <a:extLst>
              <a:ext uri="{FF2B5EF4-FFF2-40B4-BE49-F238E27FC236}">
                <a16:creationId xmlns:a16="http://schemas.microsoft.com/office/drawing/2014/main" id="{E6D54083-E5E9-E017-21AF-A367FB9F05FE}"/>
              </a:ext>
              <a:ext uri="{C183D7F6-B498-43B3-948B-1728B52AA6E4}">
                <adec:decorative xmlns:adec="http://schemas.microsoft.com/office/drawing/2017/decorative" val="1"/>
              </a:ext>
            </a:extLst>
          </p:cNvPr>
          <p:cNvCxnSpPr>
            <a:cxnSpLocks noChangeAspect="1"/>
          </p:cNvCxnSpPr>
          <p:nvPr/>
        </p:nvCxnSpPr>
        <p:spPr>
          <a:xfrm rot="10800000" flipH="1">
            <a:off x="69646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39607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Title List Image, Blue">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9D901-8C2B-B915-26D2-EFE4184D0BBE}"/>
              </a:ext>
            </a:extLst>
          </p:cNvPr>
          <p:cNvSpPr>
            <a:spLocks noGrp="1"/>
          </p:cNvSpPr>
          <p:nvPr>
            <p:ph type="title"/>
          </p:nvPr>
        </p:nvSpPr>
        <p:spPr>
          <a:xfrm>
            <a:off x="794658" y="286603"/>
            <a:ext cx="8044542" cy="1450757"/>
          </a:xfrm>
        </p:spPr>
        <p:txBody>
          <a:bodyPr/>
          <a:lstStyle>
            <a:lvl1pPr>
              <a:defRPr>
                <a:solidFill>
                  <a:schemeClr val="tx1"/>
                </a:solidFill>
              </a:defRPr>
            </a:lvl1pPr>
          </a:lstStyle>
          <a:p>
            <a:r>
              <a:rPr lang="en-US"/>
              <a:t>Click to edit Master title style</a:t>
            </a:r>
          </a:p>
        </p:txBody>
      </p:sp>
      <p:sp>
        <p:nvSpPr>
          <p:cNvPr id="4" name="Picture Placeholder 3">
            <a:extLst>
              <a:ext uri="{FF2B5EF4-FFF2-40B4-BE49-F238E27FC236}">
                <a16:creationId xmlns:a16="http://schemas.microsoft.com/office/drawing/2014/main" id="{54CDE3A7-C7B4-1D17-FB93-B791DDE6CCBD}"/>
              </a:ext>
              <a:ext uri="{C183D7F6-B498-43B3-948B-1728B52AA6E4}">
                <adec:decorative xmlns:adec="http://schemas.microsoft.com/office/drawing/2017/decorative" val="1"/>
              </a:ext>
            </a:extLst>
          </p:cNvPr>
          <p:cNvSpPr>
            <a:spLocks noGrp="1"/>
          </p:cNvSpPr>
          <p:nvPr>
            <p:ph type="pic" sz="quarter" idx="17" hasCustomPrompt="1"/>
          </p:nvPr>
        </p:nvSpPr>
        <p:spPr>
          <a:xfrm>
            <a:off x="7164388" y="0"/>
            <a:ext cx="5027612" cy="6858000"/>
          </a:xfrm>
          <a:custGeom>
            <a:avLst/>
            <a:gdLst>
              <a:gd name="connsiteX0" fmla="*/ 1866262 w 5027612"/>
              <a:gd name="connsiteY0" fmla="*/ 0 h 6858000"/>
              <a:gd name="connsiteX1" fmla="*/ 5027612 w 5027612"/>
              <a:gd name="connsiteY1" fmla="*/ 0 h 6858000"/>
              <a:gd name="connsiteX2" fmla="*/ 5027612 w 5027612"/>
              <a:gd name="connsiteY2" fmla="*/ 6858000 h 6858000"/>
              <a:gd name="connsiteX3" fmla="*/ 0 w 5027612"/>
              <a:gd name="connsiteY3" fmla="*/ 6858000 h 6858000"/>
              <a:gd name="connsiteX4" fmla="*/ 0 w 5027612"/>
              <a:gd name="connsiteY4" fmla="*/ 685521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12" h="6858000">
                <a:moveTo>
                  <a:pt x="1866262" y="0"/>
                </a:moveTo>
                <a:lnTo>
                  <a:pt x="5027612" y="0"/>
                </a:lnTo>
                <a:lnTo>
                  <a:pt x="5027612" y="6858000"/>
                </a:lnTo>
                <a:lnTo>
                  <a:pt x="0" y="6858000"/>
                </a:lnTo>
                <a:lnTo>
                  <a:pt x="0" y="6855216"/>
                </a:lnTo>
                <a:close/>
              </a:path>
            </a:pathLst>
          </a:custGeom>
          <a:solidFill>
            <a:schemeClr val="bg2">
              <a:lumMod val="90000"/>
            </a:schemeClr>
          </a:solidFill>
        </p:spPr>
        <p:txBody>
          <a:bodyPr wrap="square" anchor="ctr">
            <a:noAutofit/>
          </a:bodyPr>
          <a:lstStyle>
            <a:lvl1pPr algn="ctr">
              <a:defRPr/>
            </a:lvl1pPr>
          </a:lstStyle>
          <a:p>
            <a:r>
              <a:rPr lang="en-US"/>
              <a:t>Insert picture from </a:t>
            </a:r>
            <a:br>
              <a:rPr lang="en-US"/>
            </a:br>
            <a:r>
              <a:rPr lang="en-US"/>
              <a:t>SharePoint library</a:t>
            </a:r>
          </a:p>
        </p:txBody>
      </p:sp>
      <p:sp>
        <p:nvSpPr>
          <p:cNvPr id="8" name="Text Placeholder 7">
            <a:extLst>
              <a:ext uri="{FF2B5EF4-FFF2-40B4-BE49-F238E27FC236}">
                <a16:creationId xmlns:a16="http://schemas.microsoft.com/office/drawing/2014/main" id="{F4AE3C94-BD23-B719-DD63-0CF39B11A252}"/>
              </a:ext>
            </a:extLst>
          </p:cNvPr>
          <p:cNvSpPr>
            <a:spLocks noGrp="1"/>
          </p:cNvSpPr>
          <p:nvPr>
            <p:ph type="body" sz="quarter" idx="18"/>
          </p:nvPr>
        </p:nvSpPr>
        <p:spPr>
          <a:xfrm>
            <a:off x="800100" y="2118733"/>
            <a:ext cx="7462838" cy="4467806"/>
          </a:xfrm>
        </p:spPr>
        <p:txBody>
          <a:bodyPr/>
          <a:lstStyle>
            <a:lvl1pPr marL="457200" indent="-457200">
              <a:buClrTx/>
              <a:buSzPct val="130000"/>
              <a:buFont typeface="+mj-lt"/>
              <a:buAutoNum type="arabicPeriod"/>
              <a:defRPr>
                <a:solidFill>
                  <a:schemeClr val="tx1"/>
                </a:solidFill>
              </a:defRPr>
            </a:lvl1pPr>
            <a:lvl2pPr marL="457200" indent="-182563">
              <a:buClrTx/>
              <a:defRPr>
                <a:solidFill>
                  <a:schemeClr val="tx1"/>
                </a:solidFill>
              </a:defRPr>
            </a:lvl2pPr>
            <a:lvl3pPr marL="623888" indent="-182563">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a:extLst>
              <a:ext uri="{FF2B5EF4-FFF2-40B4-BE49-F238E27FC236}">
                <a16:creationId xmlns:a16="http://schemas.microsoft.com/office/drawing/2014/main" id="{FCD27D94-601A-AED0-CF8B-41335D8CD5D5}"/>
              </a:ext>
            </a:extLst>
          </p:cNvPr>
          <p:cNvSpPr>
            <a:spLocks noGrp="1"/>
          </p:cNvSpPr>
          <p:nvPr>
            <p:ph type="sldNum" sz="quarter" idx="11"/>
          </p:nvPr>
        </p:nvSpPr>
        <p:spPr>
          <a:xfrm>
            <a:off x="11332459" y="6221324"/>
            <a:ext cx="617912" cy="365125"/>
          </a:xfrm>
        </p:spPr>
        <p:txBody>
          <a:bodyPr/>
          <a:lstStyle/>
          <a:p>
            <a:fld id="{3A98EE3D-8CD1-4C3F-BD1C-C98C9596463C}" type="slidenum">
              <a:rPr lang="en-US" smtClean="0"/>
              <a:pPr/>
              <a:t>‹#›</a:t>
            </a:fld>
            <a:endParaRPr lang="en-US"/>
          </a:p>
        </p:txBody>
      </p:sp>
      <p:cxnSp>
        <p:nvCxnSpPr>
          <p:cNvPr id="15" name="Straight Connector 14">
            <a:extLst>
              <a:ext uri="{FF2B5EF4-FFF2-40B4-BE49-F238E27FC236}">
                <a16:creationId xmlns:a16="http://schemas.microsoft.com/office/drawing/2014/main" id="{E6D54083-E5E9-E017-21AF-A367FB9F05FE}"/>
              </a:ext>
              <a:ext uri="{C183D7F6-B498-43B3-948B-1728B52AA6E4}">
                <adec:decorative xmlns:adec="http://schemas.microsoft.com/office/drawing/2017/decorative" val="1"/>
              </a:ext>
            </a:extLst>
          </p:cNvPr>
          <p:cNvCxnSpPr>
            <a:cxnSpLocks noChangeAspect="1"/>
          </p:cNvCxnSpPr>
          <p:nvPr/>
        </p:nvCxnSpPr>
        <p:spPr>
          <a:xfrm rot="10800000" flipH="1">
            <a:off x="69646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90614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Title List Image, Dark">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9D901-8C2B-B915-26D2-EFE4184D0BBE}"/>
              </a:ext>
            </a:extLst>
          </p:cNvPr>
          <p:cNvSpPr>
            <a:spLocks noGrp="1"/>
          </p:cNvSpPr>
          <p:nvPr>
            <p:ph type="title"/>
          </p:nvPr>
        </p:nvSpPr>
        <p:spPr>
          <a:xfrm>
            <a:off x="794658" y="286603"/>
            <a:ext cx="8044542" cy="1450757"/>
          </a:xfrm>
        </p:spPr>
        <p:txBody>
          <a:bodyPr/>
          <a:lstStyle>
            <a:lvl1pPr>
              <a:defRPr>
                <a:solidFill>
                  <a:schemeClr val="bg1"/>
                </a:solidFill>
              </a:defRPr>
            </a:lvl1pPr>
          </a:lstStyle>
          <a:p>
            <a:r>
              <a:rPr lang="en-US"/>
              <a:t>Click to edit Master title style</a:t>
            </a:r>
          </a:p>
        </p:txBody>
      </p:sp>
      <p:sp>
        <p:nvSpPr>
          <p:cNvPr id="4" name="Picture Placeholder 3">
            <a:extLst>
              <a:ext uri="{FF2B5EF4-FFF2-40B4-BE49-F238E27FC236}">
                <a16:creationId xmlns:a16="http://schemas.microsoft.com/office/drawing/2014/main" id="{54CDE3A7-C7B4-1D17-FB93-B791DDE6CCBD}"/>
              </a:ext>
              <a:ext uri="{C183D7F6-B498-43B3-948B-1728B52AA6E4}">
                <adec:decorative xmlns:adec="http://schemas.microsoft.com/office/drawing/2017/decorative" val="1"/>
              </a:ext>
            </a:extLst>
          </p:cNvPr>
          <p:cNvSpPr>
            <a:spLocks noGrp="1"/>
          </p:cNvSpPr>
          <p:nvPr>
            <p:ph type="pic" sz="quarter" idx="17" hasCustomPrompt="1"/>
          </p:nvPr>
        </p:nvSpPr>
        <p:spPr>
          <a:xfrm>
            <a:off x="7164388" y="0"/>
            <a:ext cx="5027612" cy="6858000"/>
          </a:xfrm>
          <a:custGeom>
            <a:avLst/>
            <a:gdLst>
              <a:gd name="connsiteX0" fmla="*/ 1866262 w 5027612"/>
              <a:gd name="connsiteY0" fmla="*/ 0 h 6858000"/>
              <a:gd name="connsiteX1" fmla="*/ 5027612 w 5027612"/>
              <a:gd name="connsiteY1" fmla="*/ 0 h 6858000"/>
              <a:gd name="connsiteX2" fmla="*/ 5027612 w 5027612"/>
              <a:gd name="connsiteY2" fmla="*/ 6858000 h 6858000"/>
              <a:gd name="connsiteX3" fmla="*/ 0 w 5027612"/>
              <a:gd name="connsiteY3" fmla="*/ 6858000 h 6858000"/>
              <a:gd name="connsiteX4" fmla="*/ 0 w 5027612"/>
              <a:gd name="connsiteY4" fmla="*/ 685521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12" h="6858000">
                <a:moveTo>
                  <a:pt x="1866262" y="0"/>
                </a:moveTo>
                <a:lnTo>
                  <a:pt x="5027612" y="0"/>
                </a:lnTo>
                <a:lnTo>
                  <a:pt x="5027612" y="6858000"/>
                </a:lnTo>
                <a:lnTo>
                  <a:pt x="0" y="6858000"/>
                </a:lnTo>
                <a:lnTo>
                  <a:pt x="0" y="6855216"/>
                </a:lnTo>
                <a:close/>
              </a:path>
            </a:pathLst>
          </a:custGeom>
          <a:solidFill>
            <a:schemeClr val="bg2">
              <a:lumMod val="90000"/>
            </a:schemeClr>
          </a:solidFill>
        </p:spPr>
        <p:txBody>
          <a:bodyPr wrap="square" anchor="ctr">
            <a:noAutofit/>
          </a:bodyPr>
          <a:lstStyle>
            <a:lvl1pPr algn="ctr">
              <a:defRPr/>
            </a:lvl1pPr>
          </a:lstStyle>
          <a:p>
            <a:r>
              <a:rPr lang="en-US"/>
              <a:t>Insert picture from </a:t>
            </a:r>
            <a:br>
              <a:rPr lang="en-US"/>
            </a:br>
            <a:r>
              <a:rPr lang="en-US"/>
              <a:t>SharePoint library</a:t>
            </a:r>
          </a:p>
        </p:txBody>
      </p:sp>
      <p:sp>
        <p:nvSpPr>
          <p:cNvPr id="8" name="Text Placeholder 7">
            <a:extLst>
              <a:ext uri="{FF2B5EF4-FFF2-40B4-BE49-F238E27FC236}">
                <a16:creationId xmlns:a16="http://schemas.microsoft.com/office/drawing/2014/main" id="{F4AE3C94-BD23-B719-DD63-0CF39B11A252}"/>
              </a:ext>
            </a:extLst>
          </p:cNvPr>
          <p:cNvSpPr>
            <a:spLocks noGrp="1"/>
          </p:cNvSpPr>
          <p:nvPr>
            <p:ph type="body" sz="quarter" idx="18"/>
          </p:nvPr>
        </p:nvSpPr>
        <p:spPr>
          <a:xfrm>
            <a:off x="800100" y="2118733"/>
            <a:ext cx="7462838" cy="4467806"/>
          </a:xfrm>
        </p:spPr>
        <p:txBody>
          <a:bodyPr/>
          <a:lstStyle>
            <a:lvl1pPr marL="457200" indent="-457200">
              <a:buClr>
                <a:schemeClr val="bg1"/>
              </a:buClr>
              <a:buSzPct val="130000"/>
              <a:buFont typeface="+mj-lt"/>
              <a:buAutoNum type="arabicPeriod"/>
              <a:defRPr>
                <a:solidFill>
                  <a:schemeClr val="bg1"/>
                </a:solidFill>
              </a:defRPr>
            </a:lvl1pPr>
            <a:lvl2pPr marL="457200" indent="-182563">
              <a:buClr>
                <a:schemeClr val="bg1"/>
              </a:buClr>
              <a:defRPr>
                <a:solidFill>
                  <a:schemeClr val="bg1"/>
                </a:solidFill>
              </a:defRPr>
            </a:lvl2pPr>
            <a:lvl3pPr marL="623888" indent="-182563">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a:extLst>
              <a:ext uri="{FF2B5EF4-FFF2-40B4-BE49-F238E27FC236}">
                <a16:creationId xmlns:a16="http://schemas.microsoft.com/office/drawing/2014/main" id="{FCD27D94-601A-AED0-CF8B-41335D8CD5D5}"/>
              </a:ext>
            </a:extLst>
          </p:cNvPr>
          <p:cNvSpPr>
            <a:spLocks noGrp="1"/>
          </p:cNvSpPr>
          <p:nvPr>
            <p:ph type="sldNum" sz="quarter" idx="11"/>
          </p:nvPr>
        </p:nvSpPr>
        <p:spPr>
          <a:xfrm>
            <a:off x="11332459" y="6221324"/>
            <a:ext cx="617912" cy="365125"/>
          </a:xfrm>
        </p:spPr>
        <p:txBody>
          <a:bodyPr/>
          <a:lstStyle/>
          <a:p>
            <a:fld id="{3A98EE3D-8CD1-4C3F-BD1C-C98C9596463C}" type="slidenum">
              <a:rPr lang="en-US" smtClean="0"/>
              <a:pPr/>
              <a:t>‹#›</a:t>
            </a:fld>
            <a:endParaRPr lang="en-US"/>
          </a:p>
        </p:txBody>
      </p:sp>
      <p:cxnSp>
        <p:nvCxnSpPr>
          <p:cNvPr id="15" name="Straight Connector 14">
            <a:extLst>
              <a:ext uri="{FF2B5EF4-FFF2-40B4-BE49-F238E27FC236}">
                <a16:creationId xmlns:a16="http://schemas.microsoft.com/office/drawing/2014/main" id="{E6D54083-E5E9-E017-21AF-A367FB9F05FE}"/>
              </a:ext>
              <a:ext uri="{C183D7F6-B498-43B3-948B-1728B52AA6E4}">
                <adec:decorative xmlns:adec="http://schemas.microsoft.com/office/drawing/2017/decorative" val="1"/>
              </a:ext>
            </a:extLst>
          </p:cNvPr>
          <p:cNvCxnSpPr>
            <a:cxnSpLocks noChangeAspect="1"/>
          </p:cNvCxnSpPr>
          <p:nvPr/>
        </p:nvCxnSpPr>
        <p:spPr>
          <a:xfrm rot="10800000" flipH="1">
            <a:off x="6964680" y="0"/>
            <a:ext cx="1874520" cy="685800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77427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12" name="Text Placeholder 5">
            <a:extLst>
              <a:ext uri="{FF2B5EF4-FFF2-40B4-BE49-F238E27FC236}">
                <a16:creationId xmlns:a16="http://schemas.microsoft.com/office/drawing/2014/main" id="{86BE0A1E-E8BB-338C-A36C-9C2598950FB1}"/>
              </a:ext>
            </a:extLst>
          </p:cNvPr>
          <p:cNvSpPr>
            <a:spLocks noGrp="1"/>
          </p:cNvSpPr>
          <p:nvPr>
            <p:ph type="body" sz="quarter" idx="23"/>
          </p:nvPr>
        </p:nvSpPr>
        <p:spPr>
          <a:xfrm>
            <a:off x="1090661" y="0"/>
            <a:ext cx="5076097" cy="6858000"/>
          </a:xfrm>
        </p:spPr>
        <p:txBody>
          <a:bodyPr anchor="ctr"/>
          <a:lstStyle>
            <a:lvl1pPr marL="0" indent="0" algn="ctr">
              <a:buNone/>
              <a:defRPr/>
            </a:lvl1pPr>
            <a:lvl2pPr marL="201168" indent="0" algn="ctr">
              <a:buNone/>
              <a:defRPr/>
            </a:lvl2pPr>
            <a:lvl3pPr marL="384048" indent="0" algn="ctr">
              <a:buNone/>
              <a:defRPr/>
            </a:lvl3pPr>
            <a:lvl4pPr marL="566928" indent="0" algn="ctr">
              <a:buNone/>
              <a:defRPr/>
            </a:lvl4pPr>
            <a:lvl5pPr marL="749808" indent="0" algn="ctr">
              <a:buNone/>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1D2E69F9-1D4F-038D-5285-C906ABD8E24A}"/>
              </a:ext>
            </a:extLst>
          </p:cNvPr>
          <p:cNvSpPr>
            <a:spLocks noGrp="1"/>
          </p:cNvSpPr>
          <p:nvPr>
            <p:ph type="pic" sz="quarter" idx="18" hasCustomPrompt="1"/>
          </p:nvPr>
        </p:nvSpPr>
        <p:spPr>
          <a:xfrm>
            <a:off x="7164388" y="0"/>
            <a:ext cx="5027612" cy="6858000"/>
          </a:xfrm>
          <a:custGeom>
            <a:avLst/>
            <a:gdLst>
              <a:gd name="connsiteX0" fmla="*/ 1866262 w 5027612"/>
              <a:gd name="connsiteY0" fmla="*/ 0 h 6858000"/>
              <a:gd name="connsiteX1" fmla="*/ 5027612 w 5027612"/>
              <a:gd name="connsiteY1" fmla="*/ 0 h 6858000"/>
              <a:gd name="connsiteX2" fmla="*/ 5027612 w 5027612"/>
              <a:gd name="connsiteY2" fmla="*/ 6858000 h 6858000"/>
              <a:gd name="connsiteX3" fmla="*/ 0 w 5027612"/>
              <a:gd name="connsiteY3" fmla="*/ 6858000 h 6858000"/>
              <a:gd name="connsiteX4" fmla="*/ 0 w 5027612"/>
              <a:gd name="connsiteY4" fmla="*/ 685521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12" h="6858000">
                <a:moveTo>
                  <a:pt x="1866262" y="0"/>
                </a:moveTo>
                <a:lnTo>
                  <a:pt x="5027612" y="0"/>
                </a:lnTo>
                <a:lnTo>
                  <a:pt x="5027612" y="6858000"/>
                </a:lnTo>
                <a:lnTo>
                  <a:pt x="0" y="6858000"/>
                </a:lnTo>
                <a:lnTo>
                  <a:pt x="0" y="6855216"/>
                </a:lnTo>
                <a:close/>
              </a:path>
            </a:pathLst>
          </a:custGeom>
          <a:solidFill>
            <a:schemeClr val="bg2">
              <a:lumMod val="90000"/>
            </a:schemeClr>
          </a:solidFill>
        </p:spPr>
        <p:txBody>
          <a:bodyPr wrap="square" anchor="ctr">
            <a:noAutofit/>
          </a:bodyPr>
          <a:lstStyle>
            <a:lvl1pPr algn="ctr">
              <a:defRPr/>
            </a:lvl1pPr>
          </a:lstStyle>
          <a:p>
            <a:r>
              <a:rPr lang="en-US"/>
              <a:t>Insert picture from </a:t>
            </a:r>
            <a:br>
              <a:rPr lang="en-US"/>
            </a:br>
            <a:r>
              <a:rPr lang="en-US"/>
              <a:t>SharePoint library</a:t>
            </a:r>
          </a:p>
        </p:txBody>
      </p:sp>
      <p:sp>
        <p:nvSpPr>
          <p:cNvPr id="7" name="Slide Number Placeholder 3">
            <a:extLst>
              <a:ext uri="{FF2B5EF4-FFF2-40B4-BE49-F238E27FC236}">
                <a16:creationId xmlns:a16="http://schemas.microsoft.com/office/drawing/2014/main" id="{2A568D36-C4E2-438D-FDBA-20828B19872A}"/>
              </a:ext>
            </a:extLst>
          </p:cNvPr>
          <p:cNvSpPr>
            <a:spLocks noGrp="1"/>
          </p:cNvSpPr>
          <p:nvPr>
            <p:ph type="sldNum" sz="quarter" idx="11"/>
          </p:nvPr>
        </p:nvSpPr>
        <p:spPr>
          <a:xfrm>
            <a:off x="11332459" y="6221324"/>
            <a:ext cx="617912" cy="365125"/>
          </a:xfrm>
        </p:spPr>
        <p:txBody>
          <a:bodyPr/>
          <a:lstStyle/>
          <a:p>
            <a:fld id="{3A98EE3D-8CD1-4C3F-BD1C-C98C9596463C}" type="slidenum">
              <a:rPr lang="en-US" smtClean="0"/>
              <a:pPr/>
              <a:t>‹#›</a:t>
            </a:fld>
            <a:endParaRPr lang="en-US"/>
          </a:p>
        </p:txBody>
      </p:sp>
      <p:cxnSp>
        <p:nvCxnSpPr>
          <p:cNvPr id="10" name="Straight Connector 9">
            <a:extLst>
              <a:ext uri="{FF2B5EF4-FFF2-40B4-BE49-F238E27FC236}">
                <a16:creationId xmlns:a16="http://schemas.microsoft.com/office/drawing/2014/main" id="{C09AF3F4-F669-9EA1-861D-7ECD81C2D1DB}"/>
              </a:ext>
              <a:ext uri="{C183D7F6-B498-43B3-948B-1728B52AA6E4}">
                <adec:decorative xmlns:adec="http://schemas.microsoft.com/office/drawing/2017/decorative" val="1"/>
              </a:ext>
            </a:extLst>
          </p:cNvPr>
          <p:cNvCxnSpPr>
            <a:cxnSpLocks noChangeAspect="1"/>
          </p:cNvCxnSpPr>
          <p:nvPr/>
        </p:nvCxnSpPr>
        <p:spPr>
          <a:xfrm rot="10800000" flipH="1">
            <a:off x="69646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7" name="Opening Quote">
            <a:extLst>
              <a:ext uri="{FF2B5EF4-FFF2-40B4-BE49-F238E27FC236}">
                <a16:creationId xmlns:a16="http://schemas.microsoft.com/office/drawing/2014/main" id="{196E2EE9-09BB-2842-EB9F-74B93CAA9A6C}"/>
              </a:ext>
            </a:extLst>
          </p:cNvPr>
          <p:cNvGrpSpPr/>
          <p:nvPr/>
        </p:nvGrpSpPr>
        <p:grpSpPr>
          <a:xfrm>
            <a:off x="509537" y="685800"/>
            <a:ext cx="581125" cy="529373"/>
            <a:chOff x="758390" y="779709"/>
            <a:chExt cx="581125" cy="529373"/>
          </a:xfrm>
          <a:solidFill>
            <a:schemeClr val="tx2"/>
          </a:solidFill>
        </p:grpSpPr>
        <p:sp>
          <p:nvSpPr>
            <p:cNvPr id="11" name="Freeform: Shape 10">
              <a:extLst>
                <a:ext uri="{FF2B5EF4-FFF2-40B4-BE49-F238E27FC236}">
                  <a16:creationId xmlns:a16="http://schemas.microsoft.com/office/drawing/2014/main" id="{A3241216-2362-5EE4-52F8-F9F988F40430}"/>
                </a:ext>
              </a:extLst>
            </p:cNvPr>
            <p:cNvSpPr/>
            <p:nvPr/>
          </p:nvSpPr>
          <p:spPr>
            <a:xfrm>
              <a:off x="758390" y="779709"/>
              <a:ext cx="249204" cy="529373"/>
            </a:xfrm>
            <a:custGeom>
              <a:avLst/>
              <a:gdLst>
                <a:gd name="connsiteX0" fmla="*/ 155982 w 307311"/>
                <a:gd name="connsiteY0" fmla="*/ 323538 h 652808"/>
                <a:gd name="connsiteX1" fmla="*/ 155982 w 307311"/>
                <a:gd name="connsiteY1" fmla="*/ 345496 h 652808"/>
                <a:gd name="connsiteX2" fmla="*/ 307312 w 307311"/>
                <a:gd name="connsiteY2" fmla="*/ 345496 h 652808"/>
                <a:gd name="connsiteX3" fmla="*/ 307312 w 307311"/>
                <a:gd name="connsiteY3" fmla="*/ 652808 h 652808"/>
                <a:gd name="connsiteX4" fmla="*/ 0 w 307311"/>
                <a:gd name="connsiteY4" fmla="*/ 652808 h 652808"/>
                <a:gd name="connsiteX5" fmla="*/ 0 w 307311"/>
                <a:gd name="connsiteY5" fmla="*/ 316561 h 652808"/>
                <a:gd name="connsiteX6" fmla="*/ 69878 w 307311"/>
                <a:gd name="connsiteY6" fmla="*/ 86104 h 652808"/>
                <a:gd name="connsiteX7" fmla="*/ 307312 w 307311"/>
                <a:gd name="connsiteY7" fmla="*/ 0 h 652808"/>
                <a:gd name="connsiteX8" fmla="*/ 307312 w 307311"/>
                <a:gd name="connsiteY8" fmla="*/ 129426 h 652808"/>
                <a:gd name="connsiteX9" fmla="*/ 155982 w 307311"/>
                <a:gd name="connsiteY9" fmla="*/ 323538 h 652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311" h="652808">
                  <a:moveTo>
                    <a:pt x="155982" y="323538"/>
                  </a:moveTo>
                  <a:lnTo>
                    <a:pt x="155982" y="345496"/>
                  </a:lnTo>
                  <a:lnTo>
                    <a:pt x="307312" y="345496"/>
                  </a:lnTo>
                  <a:lnTo>
                    <a:pt x="307312" y="652808"/>
                  </a:lnTo>
                  <a:lnTo>
                    <a:pt x="0" y="652808"/>
                  </a:lnTo>
                  <a:lnTo>
                    <a:pt x="0" y="316561"/>
                  </a:lnTo>
                  <a:cubicBezTo>
                    <a:pt x="0" y="215692"/>
                    <a:pt x="23311" y="138837"/>
                    <a:pt x="69878" y="86104"/>
                  </a:cubicBezTo>
                  <a:cubicBezTo>
                    <a:pt x="116499" y="33316"/>
                    <a:pt x="195626" y="4597"/>
                    <a:pt x="307312" y="0"/>
                  </a:cubicBezTo>
                  <a:lnTo>
                    <a:pt x="307312" y="129426"/>
                  </a:lnTo>
                  <a:cubicBezTo>
                    <a:pt x="206389" y="144083"/>
                    <a:pt x="155982" y="208769"/>
                    <a:pt x="155982" y="323538"/>
                  </a:cubicBezTo>
                  <a:close/>
                </a:path>
              </a:pathLst>
            </a:custGeom>
            <a:grpFill/>
            <a:ln w="540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94EBDB19-471E-D0AE-159D-ADB68BA0670F}"/>
                </a:ext>
              </a:extLst>
            </p:cNvPr>
            <p:cNvSpPr/>
            <p:nvPr/>
          </p:nvSpPr>
          <p:spPr>
            <a:xfrm>
              <a:off x="1090311" y="779709"/>
              <a:ext cx="249204" cy="529373"/>
            </a:xfrm>
            <a:custGeom>
              <a:avLst/>
              <a:gdLst>
                <a:gd name="connsiteX0" fmla="*/ 155928 w 307311"/>
                <a:gd name="connsiteY0" fmla="*/ 323538 h 652808"/>
                <a:gd name="connsiteX1" fmla="*/ 155928 w 307311"/>
                <a:gd name="connsiteY1" fmla="*/ 345496 h 652808"/>
                <a:gd name="connsiteX2" fmla="*/ 307312 w 307311"/>
                <a:gd name="connsiteY2" fmla="*/ 345496 h 652808"/>
                <a:gd name="connsiteX3" fmla="*/ 307312 w 307311"/>
                <a:gd name="connsiteY3" fmla="*/ 652808 h 652808"/>
                <a:gd name="connsiteX4" fmla="*/ 0 w 307311"/>
                <a:gd name="connsiteY4" fmla="*/ 652808 h 652808"/>
                <a:gd name="connsiteX5" fmla="*/ 0 w 307311"/>
                <a:gd name="connsiteY5" fmla="*/ 316561 h 652808"/>
                <a:gd name="connsiteX6" fmla="*/ 69878 w 307311"/>
                <a:gd name="connsiteY6" fmla="*/ 86050 h 652808"/>
                <a:gd name="connsiteX7" fmla="*/ 307312 w 307311"/>
                <a:gd name="connsiteY7" fmla="*/ 0 h 652808"/>
                <a:gd name="connsiteX8" fmla="*/ 307312 w 307311"/>
                <a:gd name="connsiteY8" fmla="*/ 129426 h 652808"/>
                <a:gd name="connsiteX9" fmla="*/ 155928 w 307311"/>
                <a:gd name="connsiteY9" fmla="*/ 323538 h 652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311" h="652808">
                  <a:moveTo>
                    <a:pt x="155928" y="323538"/>
                  </a:moveTo>
                  <a:lnTo>
                    <a:pt x="155928" y="345496"/>
                  </a:lnTo>
                  <a:lnTo>
                    <a:pt x="307312" y="345496"/>
                  </a:lnTo>
                  <a:lnTo>
                    <a:pt x="307312" y="652808"/>
                  </a:lnTo>
                  <a:lnTo>
                    <a:pt x="0" y="652808"/>
                  </a:lnTo>
                  <a:lnTo>
                    <a:pt x="0" y="316561"/>
                  </a:lnTo>
                  <a:cubicBezTo>
                    <a:pt x="0" y="215638"/>
                    <a:pt x="23311" y="138837"/>
                    <a:pt x="69878" y="86050"/>
                  </a:cubicBezTo>
                  <a:cubicBezTo>
                    <a:pt x="116445" y="33316"/>
                    <a:pt x="195626" y="4597"/>
                    <a:pt x="307312" y="0"/>
                  </a:cubicBezTo>
                  <a:lnTo>
                    <a:pt x="307312" y="129426"/>
                  </a:lnTo>
                  <a:cubicBezTo>
                    <a:pt x="206389" y="144083"/>
                    <a:pt x="155928" y="208769"/>
                    <a:pt x="155928" y="323538"/>
                  </a:cubicBezTo>
                  <a:close/>
                </a:path>
              </a:pathLst>
            </a:custGeom>
            <a:grpFill/>
            <a:ln w="5409" cap="flat">
              <a:noFill/>
              <a:prstDash val="solid"/>
              <a:miter/>
            </a:ln>
          </p:spPr>
          <p:txBody>
            <a:bodyPr rtlCol="0" anchor="ctr"/>
            <a:lstStyle/>
            <a:p>
              <a:endParaRPr lang="en-US"/>
            </a:p>
          </p:txBody>
        </p:sp>
      </p:grpSp>
      <p:grpSp>
        <p:nvGrpSpPr>
          <p:cNvPr id="18" name="Closing Quote">
            <a:extLst>
              <a:ext uri="{FF2B5EF4-FFF2-40B4-BE49-F238E27FC236}">
                <a16:creationId xmlns:a16="http://schemas.microsoft.com/office/drawing/2014/main" id="{7BE89CD1-6332-AB50-68B9-85CEBB4676F8}"/>
              </a:ext>
            </a:extLst>
          </p:cNvPr>
          <p:cNvGrpSpPr/>
          <p:nvPr/>
        </p:nvGrpSpPr>
        <p:grpSpPr>
          <a:xfrm>
            <a:off x="6166759" y="5811776"/>
            <a:ext cx="581125" cy="529417"/>
            <a:chOff x="5739143" y="5811776"/>
            <a:chExt cx="581125" cy="529417"/>
          </a:xfrm>
          <a:solidFill>
            <a:schemeClr val="tx2"/>
          </a:solidFill>
        </p:grpSpPr>
        <p:sp>
          <p:nvSpPr>
            <p:cNvPr id="14" name="Freeform: Shape 13">
              <a:extLst>
                <a:ext uri="{FF2B5EF4-FFF2-40B4-BE49-F238E27FC236}">
                  <a16:creationId xmlns:a16="http://schemas.microsoft.com/office/drawing/2014/main" id="{66894EDD-744A-9431-E61B-49DD0E9A6BC2}"/>
                </a:ext>
              </a:extLst>
            </p:cNvPr>
            <p:cNvSpPr/>
            <p:nvPr/>
          </p:nvSpPr>
          <p:spPr>
            <a:xfrm>
              <a:off x="6071064" y="5811776"/>
              <a:ext cx="249204" cy="529417"/>
            </a:xfrm>
            <a:custGeom>
              <a:avLst/>
              <a:gdLst>
                <a:gd name="connsiteX0" fmla="*/ 151331 w 307312"/>
                <a:gd name="connsiteY0" fmla="*/ 329271 h 652862"/>
                <a:gd name="connsiteX1" fmla="*/ 151331 w 307312"/>
                <a:gd name="connsiteY1" fmla="*/ 307312 h 652862"/>
                <a:gd name="connsiteX2" fmla="*/ 0 w 307312"/>
                <a:gd name="connsiteY2" fmla="*/ 307312 h 652862"/>
                <a:gd name="connsiteX3" fmla="*/ 0 w 307312"/>
                <a:gd name="connsiteY3" fmla="*/ 0 h 652862"/>
                <a:gd name="connsiteX4" fmla="*/ 307312 w 307312"/>
                <a:gd name="connsiteY4" fmla="*/ 0 h 652862"/>
                <a:gd name="connsiteX5" fmla="*/ 307312 w 307312"/>
                <a:gd name="connsiteY5" fmla="*/ 336248 h 652862"/>
                <a:gd name="connsiteX6" fmla="*/ 237434 w 307312"/>
                <a:gd name="connsiteY6" fmla="*/ 566759 h 652862"/>
                <a:gd name="connsiteX7" fmla="*/ 0 w 307312"/>
                <a:gd name="connsiteY7" fmla="*/ 652863 h 652862"/>
                <a:gd name="connsiteX8" fmla="*/ 0 w 307312"/>
                <a:gd name="connsiteY8" fmla="*/ 523436 h 652862"/>
                <a:gd name="connsiteX9" fmla="*/ 151331 w 307312"/>
                <a:gd name="connsiteY9" fmla="*/ 329325 h 65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312" h="652862">
                  <a:moveTo>
                    <a:pt x="151331" y="329271"/>
                  </a:moveTo>
                  <a:lnTo>
                    <a:pt x="151331" y="307312"/>
                  </a:lnTo>
                  <a:lnTo>
                    <a:pt x="0" y="307312"/>
                  </a:lnTo>
                  <a:lnTo>
                    <a:pt x="0" y="0"/>
                  </a:lnTo>
                  <a:lnTo>
                    <a:pt x="307312" y="0"/>
                  </a:lnTo>
                  <a:lnTo>
                    <a:pt x="307312" y="336248"/>
                  </a:lnTo>
                  <a:cubicBezTo>
                    <a:pt x="307312" y="437171"/>
                    <a:pt x="284001" y="513972"/>
                    <a:pt x="237434" y="566759"/>
                  </a:cubicBezTo>
                  <a:cubicBezTo>
                    <a:pt x="190813" y="619492"/>
                    <a:pt x="111686" y="648211"/>
                    <a:pt x="0" y="652863"/>
                  </a:cubicBezTo>
                  <a:lnTo>
                    <a:pt x="0" y="523436"/>
                  </a:lnTo>
                  <a:cubicBezTo>
                    <a:pt x="100923" y="508780"/>
                    <a:pt x="151331" y="444093"/>
                    <a:pt x="151331" y="329325"/>
                  </a:cubicBezTo>
                  <a:close/>
                </a:path>
              </a:pathLst>
            </a:custGeom>
            <a:grpFill/>
            <a:ln w="540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E1745B5F-F21D-1470-FDAF-A0B936572361}"/>
                </a:ext>
              </a:extLst>
            </p:cNvPr>
            <p:cNvSpPr/>
            <p:nvPr/>
          </p:nvSpPr>
          <p:spPr>
            <a:xfrm>
              <a:off x="5739143" y="5811776"/>
              <a:ext cx="249204" cy="529417"/>
            </a:xfrm>
            <a:custGeom>
              <a:avLst/>
              <a:gdLst>
                <a:gd name="connsiteX0" fmla="*/ 151384 w 307311"/>
                <a:gd name="connsiteY0" fmla="*/ 329271 h 652862"/>
                <a:gd name="connsiteX1" fmla="*/ 151384 w 307311"/>
                <a:gd name="connsiteY1" fmla="*/ 307312 h 652862"/>
                <a:gd name="connsiteX2" fmla="*/ 0 w 307311"/>
                <a:gd name="connsiteY2" fmla="*/ 307312 h 652862"/>
                <a:gd name="connsiteX3" fmla="*/ 0 w 307311"/>
                <a:gd name="connsiteY3" fmla="*/ 0 h 652862"/>
                <a:gd name="connsiteX4" fmla="*/ 307312 w 307311"/>
                <a:gd name="connsiteY4" fmla="*/ 0 h 652862"/>
                <a:gd name="connsiteX5" fmla="*/ 307312 w 307311"/>
                <a:gd name="connsiteY5" fmla="*/ 336248 h 652862"/>
                <a:gd name="connsiteX6" fmla="*/ 237434 w 307311"/>
                <a:gd name="connsiteY6" fmla="*/ 566759 h 652862"/>
                <a:gd name="connsiteX7" fmla="*/ 0 w 307311"/>
                <a:gd name="connsiteY7" fmla="*/ 652863 h 652862"/>
                <a:gd name="connsiteX8" fmla="*/ 0 w 307311"/>
                <a:gd name="connsiteY8" fmla="*/ 523436 h 652862"/>
                <a:gd name="connsiteX9" fmla="*/ 151384 w 307311"/>
                <a:gd name="connsiteY9" fmla="*/ 329325 h 65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311" h="652862">
                  <a:moveTo>
                    <a:pt x="151384" y="329271"/>
                  </a:moveTo>
                  <a:lnTo>
                    <a:pt x="151384" y="307312"/>
                  </a:lnTo>
                  <a:lnTo>
                    <a:pt x="0" y="307312"/>
                  </a:lnTo>
                  <a:lnTo>
                    <a:pt x="0" y="0"/>
                  </a:lnTo>
                  <a:lnTo>
                    <a:pt x="307312" y="0"/>
                  </a:lnTo>
                  <a:lnTo>
                    <a:pt x="307312" y="336248"/>
                  </a:lnTo>
                  <a:cubicBezTo>
                    <a:pt x="307312" y="437171"/>
                    <a:pt x="284001" y="513972"/>
                    <a:pt x="237434" y="566759"/>
                  </a:cubicBezTo>
                  <a:cubicBezTo>
                    <a:pt x="190813" y="619492"/>
                    <a:pt x="111686" y="648211"/>
                    <a:pt x="0" y="652863"/>
                  </a:cubicBezTo>
                  <a:lnTo>
                    <a:pt x="0" y="523436"/>
                  </a:lnTo>
                  <a:cubicBezTo>
                    <a:pt x="100923" y="508780"/>
                    <a:pt x="151384" y="444093"/>
                    <a:pt x="151384" y="329325"/>
                  </a:cubicBezTo>
                  <a:close/>
                </a:path>
              </a:pathLst>
            </a:custGeom>
            <a:grpFill/>
            <a:ln w="5409" cap="flat">
              <a:noFill/>
              <a:prstDash val="solid"/>
              <a:miter/>
            </a:ln>
          </p:spPr>
          <p:txBody>
            <a:bodyPr rtlCol="0" anchor="ctr"/>
            <a:lstStyle/>
            <a:p>
              <a:endParaRPr lang="en-US"/>
            </a:p>
          </p:txBody>
        </p:sp>
      </p:grpSp>
    </p:spTree>
    <p:extLst>
      <p:ext uri="{BB962C8B-B14F-4D97-AF65-F5344CB8AC3E}">
        <p14:creationId xmlns:p14="http://schemas.microsoft.com/office/powerpoint/2010/main" val="39456213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Quote, Blue">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1" name="Text Placeholder 5">
            <a:extLst>
              <a:ext uri="{FF2B5EF4-FFF2-40B4-BE49-F238E27FC236}">
                <a16:creationId xmlns:a16="http://schemas.microsoft.com/office/drawing/2014/main" id="{21118BE7-5C38-B999-181F-4C1545C6AFC3}"/>
              </a:ext>
            </a:extLst>
          </p:cNvPr>
          <p:cNvSpPr>
            <a:spLocks noGrp="1"/>
          </p:cNvSpPr>
          <p:nvPr>
            <p:ph type="body" sz="quarter" idx="24"/>
          </p:nvPr>
        </p:nvSpPr>
        <p:spPr>
          <a:xfrm>
            <a:off x="1090661" y="0"/>
            <a:ext cx="5076097" cy="6858000"/>
          </a:xfrm>
        </p:spPr>
        <p:txBody>
          <a:bodyPr anchor="ctr"/>
          <a:lstStyle>
            <a:lvl1pPr marL="0" indent="0" algn="ctr">
              <a:buNone/>
              <a:defRPr/>
            </a:lvl1pPr>
            <a:lvl2pPr marL="201168" indent="0" algn="ctr">
              <a:buNone/>
              <a:defRPr/>
            </a:lvl2pPr>
            <a:lvl3pPr marL="384048" indent="0" algn="ctr">
              <a:buNone/>
              <a:defRPr/>
            </a:lvl3pPr>
            <a:lvl4pPr marL="566928" indent="0" algn="ctr">
              <a:buNone/>
              <a:defRPr/>
            </a:lvl4pPr>
            <a:lvl5pPr marL="749808" indent="0" algn="ctr">
              <a:buNone/>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1D2E69F9-1D4F-038D-5285-C906ABD8E24A}"/>
              </a:ext>
              <a:ext uri="{C183D7F6-B498-43B3-948B-1728B52AA6E4}">
                <adec:decorative xmlns:adec="http://schemas.microsoft.com/office/drawing/2017/decorative" val="1"/>
              </a:ext>
            </a:extLst>
          </p:cNvPr>
          <p:cNvSpPr>
            <a:spLocks noGrp="1"/>
          </p:cNvSpPr>
          <p:nvPr>
            <p:ph type="pic" sz="quarter" idx="18" hasCustomPrompt="1"/>
          </p:nvPr>
        </p:nvSpPr>
        <p:spPr>
          <a:xfrm>
            <a:off x="7164388" y="0"/>
            <a:ext cx="5027612" cy="6858000"/>
          </a:xfrm>
          <a:custGeom>
            <a:avLst/>
            <a:gdLst>
              <a:gd name="connsiteX0" fmla="*/ 1866262 w 5027612"/>
              <a:gd name="connsiteY0" fmla="*/ 0 h 6858000"/>
              <a:gd name="connsiteX1" fmla="*/ 5027612 w 5027612"/>
              <a:gd name="connsiteY1" fmla="*/ 0 h 6858000"/>
              <a:gd name="connsiteX2" fmla="*/ 5027612 w 5027612"/>
              <a:gd name="connsiteY2" fmla="*/ 6858000 h 6858000"/>
              <a:gd name="connsiteX3" fmla="*/ 0 w 5027612"/>
              <a:gd name="connsiteY3" fmla="*/ 6858000 h 6858000"/>
              <a:gd name="connsiteX4" fmla="*/ 0 w 5027612"/>
              <a:gd name="connsiteY4" fmla="*/ 685521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12" h="6858000">
                <a:moveTo>
                  <a:pt x="1866262" y="0"/>
                </a:moveTo>
                <a:lnTo>
                  <a:pt x="5027612" y="0"/>
                </a:lnTo>
                <a:lnTo>
                  <a:pt x="5027612" y="6858000"/>
                </a:lnTo>
                <a:lnTo>
                  <a:pt x="0" y="6858000"/>
                </a:lnTo>
                <a:lnTo>
                  <a:pt x="0" y="6855216"/>
                </a:lnTo>
                <a:close/>
              </a:path>
            </a:pathLst>
          </a:custGeom>
          <a:solidFill>
            <a:schemeClr val="bg2">
              <a:lumMod val="90000"/>
            </a:schemeClr>
          </a:solidFill>
        </p:spPr>
        <p:txBody>
          <a:bodyPr wrap="square" anchor="ctr">
            <a:noAutofit/>
          </a:bodyPr>
          <a:lstStyle>
            <a:lvl1pPr algn="ctr">
              <a:defRPr/>
            </a:lvl1pPr>
          </a:lstStyle>
          <a:p>
            <a:r>
              <a:rPr lang="en-US"/>
              <a:t>Insert picture from </a:t>
            </a:r>
            <a:br>
              <a:rPr lang="en-US"/>
            </a:br>
            <a:r>
              <a:rPr lang="en-US"/>
              <a:t>SharePoint library</a:t>
            </a:r>
          </a:p>
        </p:txBody>
      </p:sp>
      <p:sp>
        <p:nvSpPr>
          <p:cNvPr id="7" name="Slide Number Placeholder 3">
            <a:extLst>
              <a:ext uri="{FF2B5EF4-FFF2-40B4-BE49-F238E27FC236}">
                <a16:creationId xmlns:a16="http://schemas.microsoft.com/office/drawing/2014/main" id="{2A568D36-C4E2-438D-FDBA-20828B19872A}"/>
              </a:ext>
            </a:extLst>
          </p:cNvPr>
          <p:cNvSpPr>
            <a:spLocks noGrp="1"/>
          </p:cNvSpPr>
          <p:nvPr>
            <p:ph type="sldNum" sz="quarter" idx="11"/>
          </p:nvPr>
        </p:nvSpPr>
        <p:spPr>
          <a:xfrm>
            <a:off x="11332459" y="6221324"/>
            <a:ext cx="617912" cy="365125"/>
          </a:xfrm>
        </p:spPr>
        <p:txBody>
          <a:bodyPr/>
          <a:lstStyle/>
          <a:p>
            <a:fld id="{3A98EE3D-8CD1-4C3F-BD1C-C98C9596463C}" type="slidenum">
              <a:rPr lang="en-US" smtClean="0"/>
              <a:pPr/>
              <a:t>‹#›</a:t>
            </a:fld>
            <a:endParaRPr lang="en-US"/>
          </a:p>
        </p:txBody>
      </p:sp>
      <p:cxnSp>
        <p:nvCxnSpPr>
          <p:cNvPr id="10" name="Straight Connector 9">
            <a:extLst>
              <a:ext uri="{FF2B5EF4-FFF2-40B4-BE49-F238E27FC236}">
                <a16:creationId xmlns:a16="http://schemas.microsoft.com/office/drawing/2014/main" id="{C09AF3F4-F669-9EA1-861D-7ECD81C2D1DB}"/>
              </a:ext>
              <a:ext uri="{C183D7F6-B498-43B3-948B-1728B52AA6E4}">
                <adec:decorative xmlns:adec="http://schemas.microsoft.com/office/drawing/2017/decorative" val="1"/>
              </a:ext>
            </a:extLst>
          </p:cNvPr>
          <p:cNvCxnSpPr>
            <a:cxnSpLocks noChangeAspect="1"/>
          </p:cNvCxnSpPr>
          <p:nvPr/>
        </p:nvCxnSpPr>
        <p:spPr>
          <a:xfrm rot="10800000" flipH="1">
            <a:off x="69646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 name="Opening Quote">
            <a:extLst>
              <a:ext uri="{FF2B5EF4-FFF2-40B4-BE49-F238E27FC236}">
                <a16:creationId xmlns:a16="http://schemas.microsoft.com/office/drawing/2014/main" id="{46ABEF5A-8CB0-C40B-FAC5-B22EE597C5A9}"/>
              </a:ext>
            </a:extLst>
          </p:cNvPr>
          <p:cNvGrpSpPr/>
          <p:nvPr/>
        </p:nvGrpSpPr>
        <p:grpSpPr>
          <a:xfrm>
            <a:off x="509537" y="685800"/>
            <a:ext cx="581125" cy="529373"/>
            <a:chOff x="758390" y="779709"/>
            <a:chExt cx="581125" cy="529373"/>
          </a:xfrm>
          <a:solidFill>
            <a:schemeClr val="tx2"/>
          </a:solidFill>
        </p:grpSpPr>
        <p:sp>
          <p:nvSpPr>
            <p:cNvPr id="4" name="Freeform: Shape 3">
              <a:extLst>
                <a:ext uri="{FF2B5EF4-FFF2-40B4-BE49-F238E27FC236}">
                  <a16:creationId xmlns:a16="http://schemas.microsoft.com/office/drawing/2014/main" id="{A492813F-325C-DC66-86A9-8FC32A11853F}"/>
                </a:ext>
              </a:extLst>
            </p:cNvPr>
            <p:cNvSpPr/>
            <p:nvPr/>
          </p:nvSpPr>
          <p:spPr>
            <a:xfrm>
              <a:off x="758390" y="779709"/>
              <a:ext cx="249204" cy="529373"/>
            </a:xfrm>
            <a:custGeom>
              <a:avLst/>
              <a:gdLst>
                <a:gd name="connsiteX0" fmla="*/ 155982 w 307311"/>
                <a:gd name="connsiteY0" fmla="*/ 323538 h 652808"/>
                <a:gd name="connsiteX1" fmla="*/ 155982 w 307311"/>
                <a:gd name="connsiteY1" fmla="*/ 345496 h 652808"/>
                <a:gd name="connsiteX2" fmla="*/ 307312 w 307311"/>
                <a:gd name="connsiteY2" fmla="*/ 345496 h 652808"/>
                <a:gd name="connsiteX3" fmla="*/ 307312 w 307311"/>
                <a:gd name="connsiteY3" fmla="*/ 652808 h 652808"/>
                <a:gd name="connsiteX4" fmla="*/ 0 w 307311"/>
                <a:gd name="connsiteY4" fmla="*/ 652808 h 652808"/>
                <a:gd name="connsiteX5" fmla="*/ 0 w 307311"/>
                <a:gd name="connsiteY5" fmla="*/ 316561 h 652808"/>
                <a:gd name="connsiteX6" fmla="*/ 69878 w 307311"/>
                <a:gd name="connsiteY6" fmla="*/ 86104 h 652808"/>
                <a:gd name="connsiteX7" fmla="*/ 307312 w 307311"/>
                <a:gd name="connsiteY7" fmla="*/ 0 h 652808"/>
                <a:gd name="connsiteX8" fmla="*/ 307312 w 307311"/>
                <a:gd name="connsiteY8" fmla="*/ 129426 h 652808"/>
                <a:gd name="connsiteX9" fmla="*/ 155982 w 307311"/>
                <a:gd name="connsiteY9" fmla="*/ 323538 h 652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311" h="652808">
                  <a:moveTo>
                    <a:pt x="155982" y="323538"/>
                  </a:moveTo>
                  <a:lnTo>
                    <a:pt x="155982" y="345496"/>
                  </a:lnTo>
                  <a:lnTo>
                    <a:pt x="307312" y="345496"/>
                  </a:lnTo>
                  <a:lnTo>
                    <a:pt x="307312" y="652808"/>
                  </a:lnTo>
                  <a:lnTo>
                    <a:pt x="0" y="652808"/>
                  </a:lnTo>
                  <a:lnTo>
                    <a:pt x="0" y="316561"/>
                  </a:lnTo>
                  <a:cubicBezTo>
                    <a:pt x="0" y="215692"/>
                    <a:pt x="23311" y="138837"/>
                    <a:pt x="69878" y="86104"/>
                  </a:cubicBezTo>
                  <a:cubicBezTo>
                    <a:pt x="116499" y="33316"/>
                    <a:pt x="195626" y="4597"/>
                    <a:pt x="307312" y="0"/>
                  </a:cubicBezTo>
                  <a:lnTo>
                    <a:pt x="307312" y="129426"/>
                  </a:lnTo>
                  <a:cubicBezTo>
                    <a:pt x="206389" y="144083"/>
                    <a:pt x="155982" y="208769"/>
                    <a:pt x="155982" y="323538"/>
                  </a:cubicBezTo>
                  <a:close/>
                </a:path>
              </a:pathLst>
            </a:custGeom>
            <a:grpFill/>
            <a:ln w="5409"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A1FF4EAE-0E63-94F2-CE12-E073FD5856F0}"/>
                </a:ext>
              </a:extLst>
            </p:cNvPr>
            <p:cNvSpPr/>
            <p:nvPr/>
          </p:nvSpPr>
          <p:spPr>
            <a:xfrm>
              <a:off x="1090311" y="779709"/>
              <a:ext cx="249204" cy="529373"/>
            </a:xfrm>
            <a:custGeom>
              <a:avLst/>
              <a:gdLst>
                <a:gd name="connsiteX0" fmla="*/ 155928 w 307311"/>
                <a:gd name="connsiteY0" fmla="*/ 323538 h 652808"/>
                <a:gd name="connsiteX1" fmla="*/ 155928 w 307311"/>
                <a:gd name="connsiteY1" fmla="*/ 345496 h 652808"/>
                <a:gd name="connsiteX2" fmla="*/ 307312 w 307311"/>
                <a:gd name="connsiteY2" fmla="*/ 345496 h 652808"/>
                <a:gd name="connsiteX3" fmla="*/ 307312 w 307311"/>
                <a:gd name="connsiteY3" fmla="*/ 652808 h 652808"/>
                <a:gd name="connsiteX4" fmla="*/ 0 w 307311"/>
                <a:gd name="connsiteY4" fmla="*/ 652808 h 652808"/>
                <a:gd name="connsiteX5" fmla="*/ 0 w 307311"/>
                <a:gd name="connsiteY5" fmla="*/ 316561 h 652808"/>
                <a:gd name="connsiteX6" fmla="*/ 69878 w 307311"/>
                <a:gd name="connsiteY6" fmla="*/ 86050 h 652808"/>
                <a:gd name="connsiteX7" fmla="*/ 307312 w 307311"/>
                <a:gd name="connsiteY7" fmla="*/ 0 h 652808"/>
                <a:gd name="connsiteX8" fmla="*/ 307312 w 307311"/>
                <a:gd name="connsiteY8" fmla="*/ 129426 h 652808"/>
                <a:gd name="connsiteX9" fmla="*/ 155928 w 307311"/>
                <a:gd name="connsiteY9" fmla="*/ 323538 h 652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311" h="652808">
                  <a:moveTo>
                    <a:pt x="155928" y="323538"/>
                  </a:moveTo>
                  <a:lnTo>
                    <a:pt x="155928" y="345496"/>
                  </a:lnTo>
                  <a:lnTo>
                    <a:pt x="307312" y="345496"/>
                  </a:lnTo>
                  <a:lnTo>
                    <a:pt x="307312" y="652808"/>
                  </a:lnTo>
                  <a:lnTo>
                    <a:pt x="0" y="652808"/>
                  </a:lnTo>
                  <a:lnTo>
                    <a:pt x="0" y="316561"/>
                  </a:lnTo>
                  <a:cubicBezTo>
                    <a:pt x="0" y="215638"/>
                    <a:pt x="23311" y="138837"/>
                    <a:pt x="69878" y="86050"/>
                  </a:cubicBezTo>
                  <a:cubicBezTo>
                    <a:pt x="116445" y="33316"/>
                    <a:pt x="195626" y="4597"/>
                    <a:pt x="307312" y="0"/>
                  </a:cubicBezTo>
                  <a:lnTo>
                    <a:pt x="307312" y="129426"/>
                  </a:lnTo>
                  <a:cubicBezTo>
                    <a:pt x="206389" y="144083"/>
                    <a:pt x="155928" y="208769"/>
                    <a:pt x="155928" y="323538"/>
                  </a:cubicBezTo>
                  <a:close/>
                </a:path>
              </a:pathLst>
            </a:custGeom>
            <a:grpFill/>
            <a:ln w="5409" cap="flat">
              <a:noFill/>
              <a:prstDash val="solid"/>
              <a:miter/>
            </a:ln>
          </p:spPr>
          <p:txBody>
            <a:bodyPr rtlCol="0" anchor="ctr"/>
            <a:lstStyle/>
            <a:p>
              <a:endParaRPr lang="en-US"/>
            </a:p>
          </p:txBody>
        </p:sp>
      </p:grpSp>
      <p:grpSp>
        <p:nvGrpSpPr>
          <p:cNvPr id="8" name="Closing Quote">
            <a:extLst>
              <a:ext uri="{FF2B5EF4-FFF2-40B4-BE49-F238E27FC236}">
                <a16:creationId xmlns:a16="http://schemas.microsoft.com/office/drawing/2014/main" id="{22A30D46-F96C-CCA3-A5D3-6811C14AF3DE}"/>
              </a:ext>
            </a:extLst>
          </p:cNvPr>
          <p:cNvGrpSpPr/>
          <p:nvPr/>
        </p:nvGrpSpPr>
        <p:grpSpPr>
          <a:xfrm>
            <a:off x="6166759" y="5811776"/>
            <a:ext cx="581125" cy="529417"/>
            <a:chOff x="5739143" y="5811776"/>
            <a:chExt cx="581125" cy="529417"/>
          </a:xfrm>
          <a:solidFill>
            <a:schemeClr val="tx2"/>
          </a:solidFill>
        </p:grpSpPr>
        <p:sp>
          <p:nvSpPr>
            <p:cNvPr id="12" name="Freeform: Shape 11">
              <a:extLst>
                <a:ext uri="{FF2B5EF4-FFF2-40B4-BE49-F238E27FC236}">
                  <a16:creationId xmlns:a16="http://schemas.microsoft.com/office/drawing/2014/main" id="{0DAB13BC-B04C-795B-F5F3-1FF40D668069}"/>
                </a:ext>
              </a:extLst>
            </p:cNvPr>
            <p:cNvSpPr/>
            <p:nvPr/>
          </p:nvSpPr>
          <p:spPr>
            <a:xfrm>
              <a:off x="6071064" y="5811776"/>
              <a:ext cx="249204" cy="529417"/>
            </a:xfrm>
            <a:custGeom>
              <a:avLst/>
              <a:gdLst>
                <a:gd name="connsiteX0" fmla="*/ 151331 w 307312"/>
                <a:gd name="connsiteY0" fmla="*/ 329271 h 652862"/>
                <a:gd name="connsiteX1" fmla="*/ 151331 w 307312"/>
                <a:gd name="connsiteY1" fmla="*/ 307312 h 652862"/>
                <a:gd name="connsiteX2" fmla="*/ 0 w 307312"/>
                <a:gd name="connsiteY2" fmla="*/ 307312 h 652862"/>
                <a:gd name="connsiteX3" fmla="*/ 0 w 307312"/>
                <a:gd name="connsiteY3" fmla="*/ 0 h 652862"/>
                <a:gd name="connsiteX4" fmla="*/ 307312 w 307312"/>
                <a:gd name="connsiteY4" fmla="*/ 0 h 652862"/>
                <a:gd name="connsiteX5" fmla="*/ 307312 w 307312"/>
                <a:gd name="connsiteY5" fmla="*/ 336248 h 652862"/>
                <a:gd name="connsiteX6" fmla="*/ 237434 w 307312"/>
                <a:gd name="connsiteY6" fmla="*/ 566759 h 652862"/>
                <a:gd name="connsiteX7" fmla="*/ 0 w 307312"/>
                <a:gd name="connsiteY7" fmla="*/ 652863 h 652862"/>
                <a:gd name="connsiteX8" fmla="*/ 0 w 307312"/>
                <a:gd name="connsiteY8" fmla="*/ 523436 h 652862"/>
                <a:gd name="connsiteX9" fmla="*/ 151331 w 307312"/>
                <a:gd name="connsiteY9" fmla="*/ 329325 h 65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312" h="652862">
                  <a:moveTo>
                    <a:pt x="151331" y="329271"/>
                  </a:moveTo>
                  <a:lnTo>
                    <a:pt x="151331" y="307312"/>
                  </a:lnTo>
                  <a:lnTo>
                    <a:pt x="0" y="307312"/>
                  </a:lnTo>
                  <a:lnTo>
                    <a:pt x="0" y="0"/>
                  </a:lnTo>
                  <a:lnTo>
                    <a:pt x="307312" y="0"/>
                  </a:lnTo>
                  <a:lnTo>
                    <a:pt x="307312" y="336248"/>
                  </a:lnTo>
                  <a:cubicBezTo>
                    <a:pt x="307312" y="437171"/>
                    <a:pt x="284001" y="513972"/>
                    <a:pt x="237434" y="566759"/>
                  </a:cubicBezTo>
                  <a:cubicBezTo>
                    <a:pt x="190813" y="619492"/>
                    <a:pt x="111686" y="648211"/>
                    <a:pt x="0" y="652863"/>
                  </a:cubicBezTo>
                  <a:lnTo>
                    <a:pt x="0" y="523436"/>
                  </a:lnTo>
                  <a:cubicBezTo>
                    <a:pt x="100923" y="508780"/>
                    <a:pt x="151331" y="444093"/>
                    <a:pt x="151331" y="329325"/>
                  </a:cubicBezTo>
                  <a:close/>
                </a:path>
              </a:pathLst>
            </a:custGeom>
            <a:grpFill/>
            <a:ln w="540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FF20AEEA-27F1-3B01-3BD8-D981CAA9FA47}"/>
                </a:ext>
              </a:extLst>
            </p:cNvPr>
            <p:cNvSpPr/>
            <p:nvPr/>
          </p:nvSpPr>
          <p:spPr>
            <a:xfrm>
              <a:off x="5739143" y="5811776"/>
              <a:ext cx="249204" cy="529417"/>
            </a:xfrm>
            <a:custGeom>
              <a:avLst/>
              <a:gdLst>
                <a:gd name="connsiteX0" fmla="*/ 151384 w 307311"/>
                <a:gd name="connsiteY0" fmla="*/ 329271 h 652862"/>
                <a:gd name="connsiteX1" fmla="*/ 151384 w 307311"/>
                <a:gd name="connsiteY1" fmla="*/ 307312 h 652862"/>
                <a:gd name="connsiteX2" fmla="*/ 0 w 307311"/>
                <a:gd name="connsiteY2" fmla="*/ 307312 h 652862"/>
                <a:gd name="connsiteX3" fmla="*/ 0 w 307311"/>
                <a:gd name="connsiteY3" fmla="*/ 0 h 652862"/>
                <a:gd name="connsiteX4" fmla="*/ 307312 w 307311"/>
                <a:gd name="connsiteY4" fmla="*/ 0 h 652862"/>
                <a:gd name="connsiteX5" fmla="*/ 307312 w 307311"/>
                <a:gd name="connsiteY5" fmla="*/ 336248 h 652862"/>
                <a:gd name="connsiteX6" fmla="*/ 237434 w 307311"/>
                <a:gd name="connsiteY6" fmla="*/ 566759 h 652862"/>
                <a:gd name="connsiteX7" fmla="*/ 0 w 307311"/>
                <a:gd name="connsiteY7" fmla="*/ 652863 h 652862"/>
                <a:gd name="connsiteX8" fmla="*/ 0 w 307311"/>
                <a:gd name="connsiteY8" fmla="*/ 523436 h 652862"/>
                <a:gd name="connsiteX9" fmla="*/ 151384 w 307311"/>
                <a:gd name="connsiteY9" fmla="*/ 329325 h 65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311" h="652862">
                  <a:moveTo>
                    <a:pt x="151384" y="329271"/>
                  </a:moveTo>
                  <a:lnTo>
                    <a:pt x="151384" y="307312"/>
                  </a:lnTo>
                  <a:lnTo>
                    <a:pt x="0" y="307312"/>
                  </a:lnTo>
                  <a:lnTo>
                    <a:pt x="0" y="0"/>
                  </a:lnTo>
                  <a:lnTo>
                    <a:pt x="307312" y="0"/>
                  </a:lnTo>
                  <a:lnTo>
                    <a:pt x="307312" y="336248"/>
                  </a:lnTo>
                  <a:cubicBezTo>
                    <a:pt x="307312" y="437171"/>
                    <a:pt x="284001" y="513972"/>
                    <a:pt x="237434" y="566759"/>
                  </a:cubicBezTo>
                  <a:cubicBezTo>
                    <a:pt x="190813" y="619492"/>
                    <a:pt x="111686" y="648211"/>
                    <a:pt x="0" y="652863"/>
                  </a:cubicBezTo>
                  <a:lnTo>
                    <a:pt x="0" y="523436"/>
                  </a:lnTo>
                  <a:cubicBezTo>
                    <a:pt x="100923" y="508780"/>
                    <a:pt x="151384" y="444093"/>
                    <a:pt x="151384" y="329325"/>
                  </a:cubicBezTo>
                  <a:close/>
                </a:path>
              </a:pathLst>
            </a:custGeom>
            <a:grpFill/>
            <a:ln w="5409" cap="flat">
              <a:noFill/>
              <a:prstDash val="solid"/>
              <a:miter/>
            </a:ln>
          </p:spPr>
          <p:txBody>
            <a:bodyPr rtlCol="0" anchor="ctr"/>
            <a:lstStyle/>
            <a:p>
              <a:endParaRPr lang="en-US"/>
            </a:p>
          </p:txBody>
        </p:sp>
      </p:grpSp>
    </p:spTree>
    <p:extLst>
      <p:ext uri="{BB962C8B-B14F-4D97-AF65-F5344CB8AC3E}">
        <p14:creationId xmlns:p14="http://schemas.microsoft.com/office/powerpoint/2010/main" val="12091915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Quote, Dark">
    <p:bg>
      <p:bgPr>
        <a:solidFill>
          <a:schemeClr val="tx2"/>
        </a:solidFill>
        <a:effectLst/>
      </p:bgPr>
    </p:bg>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AD3FB572-B32A-3FC2-B8D6-4D6876052530}"/>
              </a:ext>
            </a:extLst>
          </p:cNvPr>
          <p:cNvSpPr>
            <a:spLocks noGrp="1"/>
          </p:cNvSpPr>
          <p:nvPr>
            <p:ph type="body" sz="quarter" idx="24"/>
          </p:nvPr>
        </p:nvSpPr>
        <p:spPr>
          <a:xfrm>
            <a:off x="1090662" y="0"/>
            <a:ext cx="5076097" cy="6858000"/>
          </a:xfrm>
        </p:spPr>
        <p:txBody>
          <a:bodyPr anchor="ctr"/>
          <a:lstStyle>
            <a:lvl1pPr marL="0" indent="0" algn="ctr">
              <a:buNone/>
              <a:defRPr>
                <a:solidFill>
                  <a:schemeClr val="bg1"/>
                </a:solidFill>
              </a:defRPr>
            </a:lvl1pPr>
            <a:lvl2pPr marL="201168" indent="0" algn="ctr">
              <a:buNone/>
              <a:defRPr/>
            </a:lvl2pPr>
            <a:lvl3pPr marL="384048" indent="0" algn="ctr">
              <a:buNone/>
              <a:defRPr/>
            </a:lvl3pPr>
            <a:lvl4pPr marL="566928" indent="0" algn="ctr">
              <a:buNone/>
              <a:defRPr/>
            </a:lvl4pPr>
            <a:lvl5pPr marL="749808" indent="0" algn="ctr">
              <a:buNone/>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1D2E69F9-1D4F-038D-5285-C906ABD8E24A}"/>
              </a:ext>
              <a:ext uri="{C183D7F6-B498-43B3-948B-1728B52AA6E4}">
                <adec:decorative xmlns:adec="http://schemas.microsoft.com/office/drawing/2017/decorative" val="1"/>
              </a:ext>
            </a:extLst>
          </p:cNvPr>
          <p:cNvSpPr>
            <a:spLocks noGrp="1"/>
          </p:cNvSpPr>
          <p:nvPr>
            <p:ph type="pic" sz="quarter" idx="18" hasCustomPrompt="1"/>
          </p:nvPr>
        </p:nvSpPr>
        <p:spPr>
          <a:xfrm>
            <a:off x="7164388" y="0"/>
            <a:ext cx="5027612" cy="6858000"/>
          </a:xfrm>
          <a:custGeom>
            <a:avLst/>
            <a:gdLst>
              <a:gd name="connsiteX0" fmla="*/ 1866262 w 5027612"/>
              <a:gd name="connsiteY0" fmla="*/ 0 h 6858000"/>
              <a:gd name="connsiteX1" fmla="*/ 5027612 w 5027612"/>
              <a:gd name="connsiteY1" fmla="*/ 0 h 6858000"/>
              <a:gd name="connsiteX2" fmla="*/ 5027612 w 5027612"/>
              <a:gd name="connsiteY2" fmla="*/ 6858000 h 6858000"/>
              <a:gd name="connsiteX3" fmla="*/ 0 w 5027612"/>
              <a:gd name="connsiteY3" fmla="*/ 6858000 h 6858000"/>
              <a:gd name="connsiteX4" fmla="*/ 0 w 5027612"/>
              <a:gd name="connsiteY4" fmla="*/ 685521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12" h="6858000">
                <a:moveTo>
                  <a:pt x="1866262" y="0"/>
                </a:moveTo>
                <a:lnTo>
                  <a:pt x="5027612" y="0"/>
                </a:lnTo>
                <a:lnTo>
                  <a:pt x="5027612" y="6858000"/>
                </a:lnTo>
                <a:lnTo>
                  <a:pt x="0" y="6858000"/>
                </a:lnTo>
                <a:lnTo>
                  <a:pt x="0" y="6855216"/>
                </a:lnTo>
                <a:close/>
              </a:path>
            </a:pathLst>
          </a:custGeom>
          <a:solidFill>
            <a:schemeClr val="bg2">
              <a:lumMod val="90000"/>
            </a:schemeClr>
          </a:solidFill>
        </p:spPr>
        <p:txBody>
          <a:bodyPr wrap="square" anchor="ctr">
            <a:noAutofit/>
          </a:bodyPr>
          <a:lstStyle>
            <a:lvl1pPr algn="ctr">
              <a:defRPr/>
            </a:lvl1pPr>
          </a:lstStyle>
          <a:p>
            <a:r>
              <a:rPr lang="en-US"/>
              <a:t>Insert picture from </a:t>
            </a:r>
            <a:br>
              <a:rPr lang="en-US"/>
            </a:br>
            <a:r>
              <a:rPr lang="en-US"/>
              <a:t>SharePoint library</a:t>
            </a:r>
          </a:p>
        </p:txBody>
      </p:sp>
      <p:sp>
        <p:nvSpPr>
          <p:cNvPr id="7" name="Slide Number Placeholder 3">
            <a:extLst>
              <a:ext uri="{FF2B5EF4-FFF2-40B4-BE49-F238E27FC236}">
                <a16:creationId xmlns:a16="http://schemas.microsoft.com/office/drawing/2014/main" id="{2A568D36-C4E2-438D-FDBA-20828B19872A}"/>
              </a:ext>
            </a:extLst>
          </p:cNvPr>
          <p:cNvSpPr>
            <a:spLocks noGrp="1"/>
          </p:cNvSpPr>
          <p:nvPr>
            <p:ph type="sldNum" sz="quarter" idx="11"/>
          </p:nvPr>
        </p:nvSpPr>
        <p:spPr>
          <a:xfrm>
            <a:off x="11332459" y="6221324"/>
            <a:ext cx="617912" cy="365125"/>
          </a:xfrm>
        </p:spPr>
        <p:txBody>
          <a:bodyPr/>
          <a:lstStyle/>
          <a:p>
            <a:fld id="{3A98EE3D-8CD1-4C3F-BD1C-C98C9596463C}" type="slidenum">
              <a:rPr lang="en-US" smtClean="0"/>
              <a:pPr/>
              <a:t>‹#›</a:t>
            </a:fld>
            <a:endParaRPr lang="en-US"/>
          </a:p>
        </p:txBody>
      </p:sp>
      <p:cxnSp>
        <p:nvCxnSpPr>
          <p:cNvPr id="10" name="Straight Connector 9">
            <a:extLst>
              <a:ext uri="{FF2B5EF4-FFF2-40B4-BE49-F238E27FC236}">
                <a16:creationId xmlns:a16="http://schemas.microsoft.com/office/drawing/2014/main" id="{C09AF3F4-F669-9EA1-861D-7ECD81C2D1DB}"/>
              </a:ext>
              <a:ext uri="{C183D7F6-B498-43B3-948B-1728B52AA6E4}">
                <adec:decorative xmlns:adec="http://schemas.microsoft.com/office/drawing/2017/decorative" val="1"/>
              </a:ext>
            </a:extLst>
          </p:cNvPr>
          <p:cNvCxnSpPr>
            <a:cxnSpLocks noChangeAspect="1"/>
          </p:cNvCxnSpPr>
          <p:nvPr/>
        </p:nvCxnSpPr>
        <p:spPr>
          <a:xfrm rot="10800000" flipH="1">
            <a:off x="6964680" y="0"/>
            <a:ext cx="1874520" cy="685800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2" name="Opening Quote">
            <a:extLst>
              <a:ext uri="{FF2B5EF4-FFF2-40B4-BE49-F238E27FC236}">
                <a16:creationId xmlns:a16="http://schemas.microsoft.com/office/drawing/2014/main" id="{2EE37CBF-08E1-A28E-AF70-0E4EA53C1946}"/>
              </a:ext>
            </a:extLst>
          </p:cNvPr>
          <p:cNvGrpSpPr/>
          <p:nvPr/>
        </p:nvGrpSpPr>
        <p:grpSpPr>
          <a:xfrm>
            <a:off x="509537" y="685800"/>
            <a:ext cx="581125" cy="529373"/>
            <a:chOff x="758390" y="779709"/>
            <a:chExt cx="581125" cy="529373"/>
          </a:xfrm>
          <a:solidFill>
            <a:schemeClr val="accent1">
              <a:lumMod val="40000"/>
              <a:lumOff val="60000"/>
            </a:schemeClr>
          </a:solidFill>
        </p:grpSpPr>
        <p:sp>
          <p:nvSpPr>
            <p:cNvPr id="4" name="Freeform: Shape 3">
              <a:extLst>
                <a:ext uri="{FF2B5EF4-FFF2-40B4-BE49-F238E27FC236}">
                  <a16:creationId xmlns:a16="http://schemas.microsoft.com/office/drawing/2014/main" id="{1E137631-DDC2-231B-B6E1-589F41B0DAF0}"/>
                </a:ext>
              </a:extLst>
            </p:cNvPr>
            <p:cNvSpPr/>
            <p:nvPr/>
          </p:nvSpPr>
          <p:spPr>
            <a:xfrm>
              <a:off x="758390" y="779709"/>
              <a:ext cx="249204" cy="529373"/>
            </a:xfrm>
            <a:custGeom>
              <a:avLst/>
              <a:gdLst>
                <a:gd name="connsiteX0" fmla="*/ 155982 w 307311"/>
                <a:gd name="connsiteY0" fmla="*/ 323538 h 652808"/>
                <a:gd name="connsiteX1" fmla="*/ 155982 w 307311"/>
                <a:gd name="connsiteY1" fmla="*/ 345496 h 652808"/>
                <a:gd name="connsiteX2" fmla="*/ 307312 w 307311"/>
                <a:gd name="connsiteY2" fmla="*/ 345496 h 652808"/>
                <a:gd name="connsiteX3" fmla="*/ 307312 w 307311"/>
                <a:gd name="connsiteY3" fmla="*/ 652808 h 652808"/>
                <a:gd name="connsiteX4" fmla="*/ 0 w 307311"/>
                <a:gd name="connsiteY4" fmla="*/ 652808 h 652808"/>
                <a:gd name="connsiteX5" fmla="*/ 0 w 307311"/>
                <a:gd name="connsiteY5" fmla="*/ 316561 h 652808"/>
                <a:gd name="connsiteX6" fmla="*/ 69878 w 307311"/>
                <a:gd name="connsiteY6" fmla="*/ 86104 h 652808"/>
                <a:gd name="connsiteX7" fmla="*/ 307312 w 307311"/>
                <a:gd name="connsiteY7" fmla="*/ 0 h 652808"/>
                <a:gd name="connsiteX8" fmla="*/ 307312 w 307311"/>
                <a:gd name="connsiteY8" fmla="*/ 129426 h 652808"/>
                <a:gd name="connsiteX9" fmla="*/ 155982 w 307311"/>
                <a:gd name="connsiteY9" fmla="*/ 323538 h 652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311" h="652808">
                  <a:moveTo>
                    <a:pt x="155982" y="323538"/>
                  </a:moveTo>
                  <a:lnTo>
                    <a:pt x="155982" y="345496"/>
                  </a:lnTo>
                  <a:lnTo>
                    <a:pt x="307312" y="345496"/>
                  </a:lnTo>
                  <a:lnTo>
                    <a:pt x="307312" y="652808"/>
                  </a:lnTo>
                  <a:lnTo>
                    <a:pt x="0" y="652808"/>
                  </a:lnTo>
                  <a:lnTo>
                    <a:pt x="0" y="316561"/>
                  </a:lnTo>
                  <a:cubicBezTo>
                    <a:pt x="0" y="215692"/>
                    <a:pt x="23311" y="138837"/>
                    <a:pt x="69878" y="86104"/>
                  </a:cubicBezTo>
                  <a:cubicBezTo>
                    <a:pt x="116499" y="33316"/>
                    <a:pt x="195626" y="4597"/>
                    <a:pt x="307312" y="0"/>
                  </a:cubicBezTo>
                  <a:lnTo>
                    <a:pt x="307312" y="129426"/>
                  </a:lnTo>
                  <a:cubicBezTo>
                    <a:pt x="206389" y="144083"/>
                    <a:pt x="155982" y="208769"/>
                    <a:pt x="155982" y="323538"/>
                  </a:cubicBezTo>
                  <a:close/>
                </a:path>
              </a:pathLst>
            </a:custGeom>
            <a:grpFill/>
            <a:ln w="5409"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6B506911-FD9A-9153-5965-1EA35E025DD1}"/>
                </a:ext>
              </a:extLst>
            </p:cNvPr>
            <p:cNvSpPr/>
            <p:nvPr/>
          </p:nvSpPr>
          <p:spPr>
            <a:xfrm>
              <a:off x="1090311" y="779709"/>
              <a:ext cx="249204" cy="529373"/>
            </a:xfrm>
            <a:custGeom>
              <a:avLst/>
              <a:gdLst>
                <a:gd name="connsiteX0" fmla="*/ 155928 w 307311"/>
                <a:gd name="connsiteY0" fmla="*/ 323538 h 652808"/>
                <a:gd name="connsiteX1" fmla="*/ 155928 w 307311"/>
                <a:gd name="connsiteY1" fmla="*/ 345496 h 652808"/>
                <a:gd name="connsiteX2" fmla="*/ 307312 w 307311"/>
                <a:gd name="connsiteY2" fmla="*/ 345496 h 652808"/>
                <a:gd name="connsiteX3" fmla="*/ 307312 w 307311"/>
                <a:gd name="connsiteY3" fmla="*/ 652808 h 652808"/>
                <a:gd name="connsiteX4" fmla="*/ 0 w 307311"/>
                <a:gd name="connsiteY4" fmla="*/ 652808 h 652808"/>
                <a:gd name="connsiteX5" fmla="*/ 0 w 307311"/>
                <a:gd name="connsiteY5" fmla="*/ 316561 h 652808"/>
                <a:gd name="connsiteX6" fmla="*/ 69878 w 307311"/>
                <a:gd name="connsiteY6" fmla="*/ 86050 h 652808"/>
                <a:gd name="connsiteX7" fmla="*/ 307312 w 307311"/>
                <a:gd name="connsiteY7" fmla="*/ 0 h 652808"/>
                <a:gd name="connsiteX8" fmla="*/ 307312 w 307311"/>
                <a:gd name="connsiteY8" fmla="*/ 129426 h 652808"/>
                <a:gd name="connsiteX9" fmla="*/ 155928 w 307311"/>
                <a:gd name="connsiteY9" fmla="*/ 323538 h 652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311" h="652808">
                  <a:moveTo>
                    <a:pt x="155928" y="323538"/>
                  </a:moveTo>
                  <a:lnTo>
                    <a:pt x="155928" y="345496"/>
                  </a:lnTo>
                  <a:lnTo>
                    <a:pt x="307312" y="345496"/>
                  </a:lnTo>
                  <a:lnTo>
                    <a:pt x="307312" y="652808"/>
                  </a:lnTo>
                  <a:lnTo>
                    <a:pt x="0" y="652808"/>
                  </a:lnTo>
                  <a:lnTo>
                    <a:pt x="0" y="316561"/>
                  </a:lnTo>
                  <a:cubicBezTo>
                    <a:pt x="0" y="215638"/>
                    <a:pt x="23311" y="138837"/>
                    <a:pt x="69878" y="86050"/>
                  </a:cubicBezTo>
                  <a:cubicBezTo>
                    <a:pt x="116445" y="33316"/>
                    <a:pt x="195626" y="4597"/>
                    <a:pt x="307312" y="0"/>
                  </a:cubicBezTo>
                  <a:lnTo>
                    <a:pt x="307312" y="129426"/>
                  </a:lnTo>
                  <a:cubicBezTo>
                    <a:pt x="206389" y="144083"/>
                    <a:pt x="155928" y="208769"/>
                    <a:pt x="155928" y="323538"/>
                  </a:cubicBezTo>
                  <a:close/>
                </a:path>
              </a:pathLst>
            </a:custGeom>
            <a:grpFill/>
            <a:ln w="5409" cap="flat">
              <a:noFill/>
              <a:prstDash val="solid"/>
              <a:miter/>
            </a:ln>
          </p:spPr>
          <p:txBody>
            <a:bodyPr rtlCol="0" anchor="ctr"/>
            <a:lstStyle/>
            <a:p>
              <a:endParaRPr lang="en-US"/>
            </a:p>
          </p:txBody>
        </p:sp>
      </p:grpSp>
      <p:grpSp>
        <p:nvGrpSpPr>
          <p:cNvPr id="6" name="Closing Quote">
            <a:extLst>
              <a:ext uri="{FF2B5EF4-FFF2-40B4-BE49-F238E27FC236}">
                <a16:creationId xmlns:a16="http://schemas.microsoft.com/office/drawing/2014/main" id="{27FF0D53-87A6-8B50-5081-70EAD6B85163}"/>
              </a:ext>
            </a:extLst>
          </p:cNvPr>
          <p:cNvGrpSpPr/>
          <p:nvPr/>
        </p:nvGrpSpPr>
        <p:grpSpPr>
          <a:xfrm>
            <a:off x="6166759" y="5811776"/>
            <a:ext cx="581125" cy="529417"/>
            <a:chOff x="5739143" y="5811776"/>
            <a:chExt cx="581125" cy="529417"/>
          </a:xfrm>
          <a:solidFill>
            <a:schemeClr val="accent1">
              <a:lumMod val="40000"/>
              <a:lumOff val="60000"/>
            </a:schemeClr>
          </a:solidFill>
        </p:grpSpPr>
        <p:sp>
          <p:nvSpPr>
            <p:cNvPr id="8" name="Freeform: Shape 7">
              <a:extLst>
                <a:ext uri="{FF2B5EF4-FFF2-40B4-BE49-F238E27FC236}">
                  <a16:creationId xmlns:a16="http://schemas.microsoft.com/office/drawing/2014/main" id="{71AB92C1-08EE-DB2A-F9E9-D2C6CB0F57EC}"/>
                </a:ext>
              </a:extLst>
            </p:cNvPr>
            <p:cNvSpPr/>
            <p:nvPr/>
          </p:nvSpPr>
          <p:spPr>
            <a:xfrm>
              <a:off x="6071064" y="5811776"/>
              <a:ext cx="249204" cy="529417"/>
            </a:xfrm>
            <a:custGeom>
              <a:avLst/>
              <a:gdLst>
                <a:gd name="connsiteX0" fmla="*/ 151331 w 307312"/>
                <a:gd name="connsiteY0" fmla="*/ 329271 h 652862"/>
                <a:gd name="connsiteX1" fmla="*/ 151331 w 307312"/>
                <a:gd name="connsiteY1" fmla="*/ 307312 h 652862"/>
                <a:gd name="connsiteX2" fmla="*/ 0 w 307312"/>
                <a:gd name="connsiteY2" fmla="*/ 307312 h 652862"/>
                <a:gd name="connsiteX3" fmla="*/ 0 w 307312"/>
                <a:gd name="connsiteY3" fmla="*/ 0 h 652862"/>
                <a:gd name="connsiteX4" fmla="*/ 307312 w 307312"/>
                <a:gd name="connsiteY4" fmla="*/ 0 h 652862"/>
                <a:gd name="connsiteX5" fmla="*/ 307312 w 307312"/>
                <a:gd name="connsiteY5" fmla="*/ 336248 h 652862"/>
                <a:gd name="connsiteX6" fmla="*/ 237434 w 307312"/>
                <a:gd name="connsiteY6" fmla="*/ 566759 h 652862"/>
                <a:gd name="connsiteX7" fmla="*/ 0 w 307312"/>
                <a:gd name="connsiteY7" fmla="*/ 652863 h 652862"/>
                <a:gd name="connsiteX8" fmla="*/ 0 w 307312"/>
                <a:gd name="connsiteY8" fmla="*/ 523436 h 652862"/>
                <a:gd name="connsiteX9" fmla="*/ 151331 w 307312"/>
                <a:gd name="connsiteY9" fmla="*/ 329325 h 65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312" h="652862">
                  <a:moveTo>
                    <a:pt x="151331" y="329271"/>
                  </a:moveTo>
                  <a:lnTo>
                    <a:pt x="151331" y="307312"/>
                  </a:lnTo>
                  <a:lnTo>
                    <a:pt x="0" y="307312"/>
                  </a:lnTo>
                  <a:lnTo>
                    <a:pt x="0" y="0"/>
                  </a:lnTo>
                  <a:lnTo>
                    <a:pt x="307312" y="0"/>
                  </a:lnTo>
                  <a:lnTo>
                    <a:pt x="307312" y="336248"/>
                  </a:lnTo>
                  <a:cubicBezTo>
                    <a:pt x="307312" y="437171"/>
                    <a:pt x="284001" y="513972"/>
                    <a:pt x="237434" y="566759"/>
                  </a:cubicBezTo>
                  <a:cubicBezTo>
                    <a:pt x="190813" y="619492"/>
                    <a:pt x="111686" y="648211"/>
                    <a:pt x="0" y="652863"/>
                  </a:cubicBezTo>
                  <a:lnTo>
                    <a:pt x="0" y="523436"/>
                  </a:lnTo>
                  <a:cubicBezTo>
                    <a:pt x="100923" y="508780"/>
                    <a:pt x="151331" y="444093"/>
                    <a:pt x="151331" y="329325"/>
                  </a:cubicBezTo>
                  <a:close/>
                </a:path>
              </a:pathLst>
            </a:custGeom>
            <a:grpFill/>
            <a:ln w="540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7735847C-D8A3-145F-2FEF-E8F4BABBAA4F}"/>
                </a:ext>
              </a:extLst>
            </p:cNvPr>
            <p:cNvSpPr/>
            <p:nvPr/>
          </p:nvSpPr>
          <p:spPr>
            <a:xfrm>
              <a:off x="5739143" y="5811776"/>
              <a:ext cx="249204" cy="529417"/>
            </a:xfrm>
            <a:custGeom>
              <a:avLst/>
              <a:gdLst>
                <a:gd name="connsiteX0" fmla="*/ 151384 w 307311"/>
                <a:gd name="connsiteY0" fmla="*/ 329271 h 652862"/>
                <a:gd name="connsiteX1" fmla="*/ 151384 w 307311"/>
                <a:gd name="connsiteY1" fmla="*/ 307312 h 652862"/>
                <a:gd name="connsiteX2" fmla="*/ 0 w 307311"/>
                <a:gd name="connsiteY2" fmla="*/ 307312 h 652862"/>
                <a:gd name="connsiteX3" fmla="*/ 0 w 307311"/>
                <a:gd name="connsiteY3" fmla="*/ 0 h 652862"/>
                <a:gd name="connsiteX4" fmla="*/ 307312 w 307311"/>
                <a:gd name="connsiteY4" fmla="*/ 0 h 652862"/>
                <a:gd name="connsiteX5" fmla="*/ 307312 w 307311"/>
                <a:gd name="connsiteY5" fmla="*/ 336248 h 652862"/>
                <a:gd name="connsiteX6" fmla="*/ 237434 w 307311"/>
                <a:gd name="connsiteY6" fmla="*/ 566759 h 652862"/>
                <a:gd name="connsiteX7" fmla="*/ 0 w 307311"/>
                <a:gd name="connsiteY7" fmla="*/ 652863 h 652862"/>
                <a:gd name="connsiteX8" fmla="*/ 0 w 307311"/>
                <a:gd name="connsiteY8" fmla="*/ 523436 h 652862"/>
                <a:gd name="connsiteX9" fmla="*/ 151384 w 307311"/>
                <a:gd name="connsiteY9" fmla="*/ 329325 h 65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311" h="652862">
                  <a:moveTo>
                    <a:pt x="151384" y="329271"/>
                  </a:moveTo>
                  <a:lnTo>
                    <a:pt x="151384" y="307312"/>
                  </a:lnTo>
                  <a:lnTo>
                    <a:pt x="0" y="307312"/>
                  </a:lnTo>
                  <a:lnTo>
                    <a:pt x="0" y="0"/>
                  </a:lnTo>
                  <a:lnTo>
                    <a:pt x="307312" y="0"/>
                  </a:lnTo>
                  <a:lnTo>
                    <a:pt x="307312" y="336248"/>
                  </a:lnTo>
                  <a:cubicBezTo>
                    <a:pt x="307312" y="437171"/>
                    <a:pt x="284001" y="513972"/>
                    <a:pt x="237434" y="566759"/>
                  </a:cubicBezTo>
                  <a:cubicBezTo>
                    <a:pt x="190813" y="619492"/>
                    <a:pt x="111686" y="648211"/>
                    <a:pt x="0" y="652863"/>
                  </a:cubicBezTo>
                  <a:lnTo>
                    <a:pt x="0" y="523436"/>
                  </a:lnTo>
                  <a:cubicBezTo>
                    <a:pt x="100923" y="508780"/>
                    <a:pt x="151384" y="444093"/>
                    <a:pt x="151384" y="329325"/>
                  </a:cubicBezTo>
                  <a:close/>
                </a:path>
              </a:pathLst>
            </a:custGeom>
            <a:grpFill/>
            <a:ln w="5409" cap="flat">
              <a:noFill/>
              <a:prstDash val="solid"/>
              <a:miter/>
            </a:ln>
          </p:spPr>
          <p:txBody>
            <a:bodyPr rtlCol="0" anchor="ctr"/>
            <a:lstStyle/>
            <a:p>
              <a:endParaRPr lang="en-US"/>
            </a:p>
          </p:txBody>
        </p:sp>
      </p:grpSp>
    </p:spTree>
    <p:extLst>
      <p:ext uri="{BB962C8B-B14F-4D97-AF65-F5344CB8AC3E}">
        <p14:creationId xmlns:p14="http://schemas.microsoft.com/office/powerpoint/2010/main" val="18844846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Title Media, Blu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536D36A-3304-4172-DD80-49B82CB89870}"/>
              </a:ext>
            </a:extLst>
          </p:cNvPr>
          <p:cNvSpPr>
            <a:spLocks noGrp="1"/>
          </p:cNvSpPr>
          <p:nvPr>
            <p:ph type="title"/>
          </p:nvPr>
        </p:nvSpPr>
        <p:spPr>
          <a:xfrm>
            <a:off x="794658" y="286603"/>
            <a:ext cx="10058400" cy="618919"/>
          </a:xfrm>
        </p:spPr>
        <p:txBody>
          <a:bodyPr/>
          <a:lstStyle/>
          <a:p>
            <a:r>
              <a:rPr lang="en-US"/>
              <a:t>Click to edit Master title style</a:t>
            </a:r>
          </a:p>
        </p:txBody>
      </p:sp>
      <p:sp>
        <p:nvSpPr>
          <p:cNvPr id="4" name="Footer Placeholder 3">
            <a:extLst>
              <a:ext uri="{FF2B5EF4-FFF2-40B4-BE49-F238E27FC236}">
                <a16:creationId xmlns:a16="http://schemas.microsoft.com/office/drawing/2014/main" id="{AF670F05-70E2-4070-1C30-17013AF7A4AF}"/>
              </a:ext>
            </a:extLst>
          </p:cNvPr>
          <p:cNvSpPr>
            <a:spLocks noGrp="1"/>
          </p:cNvSpPr>
          <p:nvPr>
            <p:ph type="ftr" sz="quarter" idx="12"/>
          </p:nvPr>
        </p:nvSpPr>
        <p:spPr>
          <a:xfrm>
            <a:off x="796320" y="6221324"/>
            <a:ext cx="8403097" cy="365125"/>
          </a:xfrm>
        </p:spPr>
        <p:txBody>
          <a:bodyPr/>
          <a:lstStyle/>
          <a:p>
            <a:endParaRPr lang="en-US"/>
          </a:p>
        </p:txBody>
      </p:sp>
      <p:sp>
        <p:nvSpPr>
          <p:cNvPr id="9" name="Content Placeholder 8">
            <a:extLst>
              <a:ext uri="{FF2B5EF4-FFF2-40B4-BE49-F238E27FC236}">
                <a16:creationId xmlns:a16="http://schemas.microsoft.com/office/drawing/2014/main" id="{5C0519A6-A65B-544B-D645-FE819F445F04}"/>
              </a:ext>
            </a:extLst>
          </p:cNvPr>
          <p:cNvSpPr>
            <a:spLocks noGrp="1"/>
          </p:cNvSpPr>
          <p:nvPr>
            <p:ph sz="quarter" idx="15" hasCustomPrompt="1"/>
          </p:nvPr>
        </p:nvSpPr>
        <p:spPr>
          <a:xfrm>
            <a:off x="794658" y="1287119"/>
            <a:ext cx="9674225" cy="4933849"/>
          </a:xfrm>
        </p:spPr>
        <p:txBody>
          <a:bodyPr anchor="ctr"/>
          <a:lstStyle>
            <a:lvl1pPr algn="ctr">
              <a:defRPr/>
            </a:lvl1pPr>
            <a:lvl2pPr algn="ctr">
              <a:defRPr/>
            </a:lvl2pPr>
            <a:lvl3pPr algn="ctr">
              <a:defRPr/>
            </a:lvl3pPr>
            <a:lvl4pPr algn="ctr">
              <a:defRPr/>
            </a:lvl4pPr>
            <a:lvl5pPr algn="ctr">
              <a:defRPr/>
            </a:lvl5pPr>
          </a:lstStyle>
          <a:p>
            <a:pPr lvl="0"/>
            <a:r>
              <a:rPr lang="en-US"/>
              <a:t>Insert Media</a:t>
            </a:r>
          </a:p>
        </p:txBody>
      </p:sp>
      <p:sp>
        <p:nvSpPr>
          <p:cNvPr id="17" name="Graphic 15">
            <a:extLst>
              <a:ext uri="{FF2B5EF4-FFF2-40B4-BE49-F238E27FC236}">
                <a16:creationId xmlns:a16="http://schemas.microsoft.com/office/drawing/2014/main" id="{2C9DE26E-E21E-E83E-D5F4-CEB496F6B5CC}"/>
              </a:ext>
              <a:ext uri="{C183D7F6-B498-43B3-948B-1728B52AA6E4}">
                <adec:decorative xmlns:adec="http://schemas.microsoft.com/office/drawing/2017/decorative" val="1"/>
              </a:ext>
            </a:extLst>
          </p:cNvPr>
          <p:cNvSpPr>
            <a:spLocks/>
          </p:cNvSpPr>
          <p:nvPr/>
        </p:nvSpPr>
        <p:spPr>
          <a:xfrm>
            <a:off x="9199418" y="357"/>
            <a:ext cx="2992582" cy="6857287"/>
          </a:xfrm>
          <a:custGeom>
            <a:avLst/>
            <a:gdLst>
              <a:gd name="connsiteX0" fmla="*/ 2992582 w 2992582"/>
              <a:gd name="connsiteY0" fmla="*/ 0 h 6857287"/>
              <a:gd name="connsiteX1" fmla="*/ 2989465 w 2992582"/>
              <a:gd name="connsiteY1" fmla="*/ 6857288 h 6857287"/>
              <a:gd name="connsiteX2" fmla="*/ 0 w 2992582"/>
              <a:gd name="connsiteY2" fmla="*/ 6857288 h 6857287"/>
              <a:gd name="connsiteX3" fmla="*/ 1878023 w 2992582"/>
              <a:gd name="connsiteY3" fmla="*/ 0 h 6857287"/>
              <a:gd name="connsiteX4" fmla="*/ 2992582 w 2992582"/>
              <a:gd name="connsiteY4" fmla="*/ 0 h 6857287"/>
              <a:gd name="connsiteX5" fmla="*/ 2992582 w 2992582"/>
              <a:gd name="connsiteY5" fmla="*/ 0 h 6857287"/>
              <a:gd name="connsiteX6" fmla="*/ 2992582 w 2992582"/>
              <a:gd name="connsiteY6" fmla="*/ 0 h 6857287"/>
              <a:gd name="connsiteX7" fmla="*/ 2992582 w 2992582"/>
              <a:gd name="connsiteY7" fmla="*/ 0 h 6857287"/>
              <a:gd name="connsiteX8" fmla="*/ 2992582 w 2992582"/>
              <a:gd name="connsiteY8" fmla="*/ 0 h 685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582" h="6857287">
                <a:moveTo>
                  <a:pt x="2992582" y="0"/>
                </a:moveTo>
                <a:lnTo>
                  <a:pt x="2989465" y="6857288"/>
                </a:lnTo>
                <a:lnTo>
                  <a:pt x="0" y="6857288"/>
                </a:lnTo>
                <a:lnTo>
                  <a:pt x="1878023" y="0"/>
                </a:lnTo>
                <a:lnTo>
                  <a:pt x="2992582" y="0"/>
                </a:lnTo>
                <a:lnTo>
                  <a:pt x="2992582" y="0"/>
                </a:lnTo>
                <a:lnTo>
                  <a:pt x="2992582" y="0"/>
                </a:lnTo>
                <a:lnTo>
                  <a:pt x="2992582" y="0"/>
                </a:lnTo>
                <a:lnTo>
                  <a:pt x="2992582" y="0"/>
                </a:lnTo>
                <a:close/>
              </a:path>
            </a:pathLst>
          </a:custGeom>
          <a:solidFill>
            <a:schemeClr val="accent2">
              <a:lumMod val="20000"/>
              <a:lumOff val="80000"/>
            </a:schemeClr>
          </a:solidFill>
          <a:ln w="8901" cap="flat">
            <a:noFill/>
            <a:prstDash val="solid"/>
            <a:miter/>
          </a:ln>
        </p:spPr>
        <p:txBody>
          <a:bodyPr rtlCol="0" anchor="ctr"/>
          <a:lstStyle/>
          <a:p>
            <a:endParaRPr lang="en-US"/>
          </a:p>
        </p:txBody>
      </p:sp>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p:spPr>
        <p:txBody>
          <a:bodyPr/>
          <a:lstStyle/>
          <a:p>
            <a:fld id="{3A98EE3D-8CD1-4C3F-BD1C-C98C9596463C}" type="slidenum">
              <a:rPr lang="en-US" smtClean="0"/>
              <a:pPr/>
              <a:t>‹#›</a:t>
            </a:fld>
            <a:endParaRPr lang="en-US"/>
          </a:p>
        </p:txBody>
      </p:sp>
      <p:cxnSp>
        <p:nvCxnSpPr>
          <p:cNvPr id="11" name="Straight Connector 10">
            <a:extLst>
              <a:ext uri="{FF2B5EF4-FFF2-40B4-BE49-F238E27FC236}">
                <a16:creationId xmlns:a16="http://schemas.microsoft.com/office/drawing/2014/main" id="{E787791C-AF8D-788F-D86E-CF6D19E694A5}"/>
              </a:ext>
              <a:ext uri="{C183D7F6-B498-43B3-948B-1728B52AA6E4}">
                <adec:decorative xmlns:adec="http://schemas.microsoft.com/office/drawing/2017/decorative" val="1"/>
              </a:ext>
            </a:extLst>
          </p:cNvPr>
          <p:cNvCxnSpPr>
            <a:cxnSpLocks noChangeAspect="1"/>
          </p:cNvCxnSpPr>
          <p:nvPr/>
        </p:nvCxnSpPr>
        <p:spPr>
          <a:xfrm rot="10800000" flipH="1">
            <a:off x="94030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NCMEC logo watermark">
            <a:extLst>
              <a:ext uri="{FF2B5EF4-FFF2-40B4-BE49-F238E27FC236}">
                <a16:creationId xmlns:a16="http://schemas.microsoft.com/office/drawing/2014/main" id="{B7E0BB53-915B-1147-42A9-DA9F6094DB88}"/>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sp>
        <p:nvSpPr>
          <p:cNvPr id="2" name="Rectangle 1">
            <a:extLst>
              <a:ext uri="{FF2B5EF4-FFF2-40B4-BE49-F238E27FC236}">
                <a16:creationId xmlns:a16="http://schemas.microsoft.com/office/drawing/2014/main" id="{1161277C-9A2F-865E-E0E7-876508081F2C}"/>
              </a:ext>
            </a:extLst>
          </p:cNvPr>
          <p:cNvSpPr/>
          <p:nvPr/>
        </p:nvSpPr>
        <p:spPr>
          <a:xfrm>
            <a:off x="4110361" y="905522"/>
            <a:ext cx="301840" cy="3815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9533405"/>
      </p:ext>
    </p:extLst>
  </p:cSld>
  <p:clrMapOvr>
    <a:masterClrMapping/>
  </p:clrMapOvr>
  <p:extLst>
    <p:ext uri="{DCECCB84-F9BA-43D5-87BE-67443E8EF086}">
      <p15:sldGuideLst xmlns:p15="http://schemas.microsoft.com/office/powerpoint/2012/main"/>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1_Title Media, Blu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536D36A-3304-4172-DD80-49B82CB89870}"/>
              </a:ext>
            </a:extLst>
          </p:cNvPr>
          <p:cNvSpPr>
            <a:spLocks noGrp="1"/>
          </p:cNvSpPr>
          <p:nvPr>
            <p:ph type="title"/>
          </p:nvPr>
        </p:nvSpPr>
        <p:spPr>
          <a:xfrm>
            <a:off x="794658" y="286603"/>
            <a:ext cx="10058400" cy="1450757"/>
          </a:xfrm>
        </p:spPr>
        <p:txBody>
          <a:bodyPr/>
          <a:lstStyle/>
          <a:p>
            <a:r>
              <a:rPr lang="en-US"/>
              <a:t>Click to edit Master title style</a:t>
            </a:r>
          </a:p>
        </p:txBody>
      </p:sp>
      <p:sp>
        <p:nvSpPr>
          <p:cNvPr id="4" name="Footer Placeholder 3">
            <a:extLst>
              <a:ext uri="{FF2B5EF4-FFF2-40B4-BE49-F238E27FC236}">
                <a16:creationId xmlns:a16="http://schemas.microsoft.com/office/drawing/2014/main" id="{AF670F05-70E2-4070-1C30-17013AF7A4AF}"/>
              </a:ext>
            </a:extLst>
          </p:cNvPr>
          <p:cNvSpPr>
            <a:spLocks noGrp="1"/>
          </p:cNvSpPr>
          <p:nvPr>
            <p:ph type="ftr" sz="quarter" idx="12"/>
          </p:nvPr>
        </p:nvSpPr>
        <p:spPr>
          <a:xfrm>
            <a:off x="796320" y="6221324"/>
            <a:ext cx="8403097" cy="365125"/>
          </a:xfrm>
        </p:spPr>
        <p:txBody>
          <a:bodyPr/>
          <a:lstStyle/>
          <a:p>
            <a:endParaRPr lang="en-US"/>
          </a:p>
        </p:txBody>
      </p:sp>
      <p:sp>
        <p:nvSpPr>
          <p:cNvPr id="9" name="Content Placeholder 8">
            <a:extLst>
              <a:ext uri="{FF2B5EF4-FFF2-40B4-BE49-F238E27FC236}">
                <a16:creationId xmlns:a16="http://schemas.microsoft.com/office/drawing/2014/main" id="{5C0519A6-A65B-544B-D645-FE819F445F04}"/>
              </a:ext>
            </a:extLst>
          </p:cNvPr>
          <p:cNvSpPr>
            <a:spLocks noGrp="1"/>
          </p:cNvSpPr>
          <p:nvPr>
            <p:ph sz="quarter" idx="15" hasCustomPrompt="1"/>
          </p:nvPr>
        </p:nvSpPr>
        <p:spPr>
          <a:xfrm>
            <a:off x="794658" y="2119313"/>
            <a:ext cx="9674225" cy="4101655"/>
          </a:xfrm>
        </p:spPr>
        <p:txBody>
          <a:bodyPr anchor="ctr"/>
          <a:lstStyle>
            <a:lvl1pPr algn="ctr">
              <a:defRPr/>
            </a:lvl1pPr>
            <a:lvl2pPr algn="ctr">
              <a:defRPr/>
            </a:lvl2pPr>
            <a:lvl3pPr algn="ctr">
              <a:defRPr/>
            </a:lvl3pPr>
            <a:lvl4pPr algn="ctr">
              <a:defRPr/>
            </a:lvl4pPr>
            <a:lvl5pPr algn="ctr">
              <a:defRPr/>
            </a:lvl5pPr>
          </a:lstStyle>
          <a:p>
            <a:pPr lvl="0"/>
            <a:r>
              <a:rPr lang="en-US"/>
              <a:t>Insert Media</a:t>
            </a:r>
          </a:p>
        </p:txBody>
      </p:sp>
      <p:sp>
        <p:nvSpPr>
          <p:cNvPr id="17" name="Graphic 15">
            <a:extLst>
              <a:ext uri="{FF2B5EF4-FFF2-40B4-BE49-F238E27FC236}">
                <a16:creationId xmlns:a16="http://schemas.microsoft.com/office/drawing/2014/main" id="{2C9DE26E-E21E-E83E-D5F4-CEB496F6B5CC}"/>
              </a:ext>
              <a:ext uri="{C183D7F6-B498-43B3-948B-1728B52AA6E4}">
                <adec:decorative xmlns:adec="http://schemas.microsoft.com/office/drawing/2017/decorative" val="1"/>
              </a:ext>
            </a:extLst>
          </p:cNvPr>
          <p:cNvSpPr>
            <a:spLocks/>
          </p:cNvSpPr>
          <p:nvPr/>
        </p:nvSpPr>
        <p:spPr>
          <a:xfrm>
            <a:off x="9199418" y="357"/>
            <a:ext cx="2992582" cy="6857287"/>
          </a:xfrm>
          <a:custGeom>
            <a:avLst/>
            <a:gdLst>
              <a:gd name="connsiteX0" fmla="*/ 2992582 w 2992582"/>
              <a:gd name="connsiteY0" fmla="*/ 0 h 6857287"/>
              <a:gd name="connsiteX1" fmla="*/ 2989465 w 2992582"/>
              <a:gd name="connsiteY1" fmla="*/ 6857288 h 6857287"/>
              <a:gd name="connsiteX2" fmla="*/ 0 w 2992582"/>
              <a:gd name="connsiteY2" fmla="*/ 6857288 h 6857287"/>
              <a:gd name="connsiteX3" fmla="*/ 1878023 w 2992582"/>
              <a:gd name="connsiteY3" fmla="*/ 0 h 6857287"/>
              <a:gd name="connsiteX4" fmla="*/ 2992582 w 2992582"/>
              <a:gd name="connsiteY4" fmla="*/ 0 h 6857287"/>
              <a:gd name="connsiteX5" fmla="*/ 2992582 w 2992582"/>
              <a:gd name="connsiteY5" fmla="*/ 0 h 6857287"/>
              <a:gd name="connsiteX6" fmla="*/ 2992582 w 2992582"/>
              <a:gd name="connsiteY6" fmla="*/ 0 h 6857287"/>
              <a:gd name="connsiteX7" fmla="*/ 2992582 w 2992582"/>
              <a:gd name="connsiteY7" fmla="*/ 0 h 6857287"/>
              <a:gd name="connsiteX8" fmla="*/ 2992582 w 2992582"/>
              <a:gd name="connsiteY8" fmla="*/ 0 h 685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582" h="6857287">
                <a:moveTo>
                  <a:pt x="2992582" y="0"/>
                </a:moveTo>
                <a:lnTo>
                  <a:pt x="2989465" y="6857288"/>
                </a:lnTo>
                <a:lnTo>
                  <a:pt x="0" y="6857288"/>
                </a:lnTo>
                <a:lnTo>
                  <a:pt x="1878023" y="0"/>
                </a:lnTo>
                <a:lnTo>
                  <a:pt x="2992582" y="0"/>
                </a:lnTo>
                <a:lnTo>
                  <a:pt x="2992582" y="0"/>
                </a:lnTo>
                <a:lnTo>
                  <a:pt x="2992582" y="0"/>
                </a:lnTo>
                <a:lnTo>
                  <a:pt x="2992582" y="0"/>
                </a:lnTo>
                <a:lnTo>
                  <a:pt x="2992582" y="0"/>
                </a:lnTo>
                <a:close/>
              </a:path>
            </a:pathLst>
          </a:custGeom>
          <a:solidFill>
            <a:schemeClr val="accent2">
              <a:lumMod val="20000"/>
              <a:lumOff val="80000"/>
            </a:schemeClr>
          </a:solidFill>
          <a:ln w="8901" cap="flat">
            <a:noFill/>
            <a:prstDash val="solid"/>
            <a:miter/>
          </a:ln>
        </p:spPr>
        <p:txBody>
          <a:bodyPr rtlCol="0" anchor="ctr"/>
          <a:lstStyle/>
          <a:p>
            <a:endParaRPr lang="en-US"/>
          </a:p>
        </p:txBody>
      </p:sp>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p:spPr>
        <p:txBody>
          <a:bodyPr/>
          <a:lstStyle/>
          <a:p>
            <a:fld id="{3A98EE3D-8CD1-4C3F-BD1C-C98C9596463C}" type="slidenum">
              <a:rPr lang="en-US" smtClean="0"/>
              <a:pPr/>
              <a:t>‹#›</a:t>
            </a:fld>
            <a:endParaRPr lang="en-US"/>
          </a:p>
        </p:txBody>
      </p:sp>
      <p:cxnSp>
        <p:nvCxnSpPr>
          <p:cNvPr id="11" name="Straight Connector 10">
            <a:extLst>
              <a:ext uri="{FF2B5EF4-FFF2-40B4-BE49-F238E27FC236}">
                <a16:creationId xmlns:a16="http://schemas.microsoft.com/office/drawing/2014/main" id="{E787791C-AF8D-788F-D86E-CF6D19E694A5}"/>
              </a:ext>
              <a:ext uri="{C183D7F6-B498-43B3-948B-1728B52AA6E4}">
                <adec:decorative xmlns:adec="http://schemas.microsoft.com/office/drawing/2017/decorative" val="1"/>
              </a:ext>
            </a:extLst>
          </p:cNvPr>
          <p:cNvCxnSpPr>
            <a:cxnSpLocks noChangeAspect="1"/>
          </p:cNvCxnSpPr>
          <p:nvPr/>
        </p:nvCxnSpPr>
        <p:spPr>
          <a:xfrm rot="10800000" flipH="1">
            <a:off x="94030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NCMEC logo watermark">
            <a:extLst>
              <a:ext uri="{FF2B5EF4-FFF2-40B4-BE49-F238E27FC236}">
                <a16:creationId xmlns:a16="http://schemas.microsoft.com/office/drawing/2014/main" id="{B7E0BB53-915B-1147-42A9-DA9F6094DB88}"/>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spTree>
    <p:extLst>
      <p:ext uri="{BB962C8B-B14F-4D97-AF65-F5344CB8AC3E}">
        <p14:creationId xmlns:p14="http://schemas.microsoft.com/office/powerpoint/2010/main" val="3116564488"/>
      </p:ext>
    </p:extLst>
  </p:cSld>
  <p:clrMapOvr>
    <a:masterClrMapping/>
  </p:clrMapOvr>
  <p:extLst>
    <p:ext uri="{DCECCB84-F9BA-43D5-87BE-67443E8EF086}">
      <p15:sldGuideLst xmlns:p15="http://schemas.microsoft.com/office/powerpoint/2012/main"/>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Title Media, Dark">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536D36A-3304-4172-DD80-49B82CB89870}"/>
              </a:ext>
            </a:extLst>
          </p:cNvPr>
          <p:cNvSpPr>
            <a:spLocks noGrp="1"/>
          </p:cNvSpPr>
          <p:nvPr>
            <p:ph type="title"/>
          </p:nvPr>
        </p:nvSpPr>
        <p:spPr>
          <a:xfrm>
            <a:off x="794658" y="286603"/>
            <a:ext cx="10058400" cy="1450757"/>
          </a:xfrm>
        </p:spPr>
        <p:txBody>
          <a:bodyPr/>
          <a:lstStyle/>
          <a:p>
            <a:r>
              <a:rPr lang="en-US"/>
              <a:t>Click to edit Master title style</a:t>
            </a:r>
          </a:p>
        </p:txBody>
      </p:sp>
      <p:sp>
        <p:nvSpPr>
          <p:cNvPr id="4" name="Footer Placeholder 3">
            <a:extLst>
              <a:ext uri="{FF2B5EF4-FFF2-40B4-BE49-F238E27FC236}">
                <a16:creationId xmlns:a16="http://schemas.microsoft.com/office/drawing/2014/main" id="{AF670F05-70E2-4070-1C30-17013AF7A4AF}"/>
              </a:ext>
            </a:extLst>
          </p:cNvPr>
          <p:cNvSpPr>
            <a:spLocks noGrp="1"/>
          </p:cNvSpPr>
          <p:nvPr>
            <p:ph type="ftr" sz="quarter" idx="12"/>
          </p:nvPr>
        </p:nvSpPr>
        <p:spPr>
          <a:xfrm>
            <a:off x="796320" y="6221324"/>
            <a:ext cx="8403097" cy="365125"/>
          </a:xfrm>
        </p:spPr>
        <p:txBody>
          <a:bodyPr/>
          <a:lstStyle/>
          <a:p>
            <a:endParaRPr lang="en-US"/>
          </a:p>
        </p:txBody>
      </p:sp>
      <p:sp>
        <p:nvSpPr>
          <p:cNvPr id="9" name="Content Placeholder 8">
            <a:extLst>
              <a:ext uri="{FF2B5EF4-FFF2-40B4-BE49-F238E27FC236}">
                <a16:creationId xmlns:a16="http://schemas.microsoft.com/office/drawing/2014/main" id="{5C0519A6-A65B-544B-D645-FE819F445F04}"/>
              </a:ext>
            </a:extLst>
          </p:cNvPr>
          <p:cNvSpPr>
            <a:spLocks noGrp="1"/>
          </p:cNvSpPr>
          <p:nvPr>
            <p:ph sz="quarter" idx="15" hasCustomPrompt="1"/>
          </p:nvPr>
        </p:nvSpPr>
        <p:spPr>
          <a:xfrm>
            <a:off x="794658" y="2119313"/>
            <a:ext cx="9674225" cy="4101655"/>
          </a:xfrm>
        </p:spPr>
        <p:txBody>
          <a:bodyPr anchor="ctr"/>
          <a:lstStyle>
            <a:lvl1pPr algn="ctr">
              <a:defRPr/>
            </a:lvl1pPr>
            <a:lvl2pPr algn="ctr">
              <a:defRPr/>
            </a:lvl2pPr>
            <a:lvl3pPr algn="ctr">
              <a:defRPr/>
            </a:lvl3pPr>
            <a:lvl4pPr algn="ctr">
              <a:defRPr/>
            </a:lvl4pPr>
            <a:lvl5pPr algn="ctr">
              <a:defRPr/>
            </a:lvl5pPr>
          </a:lstStyle>
          <a:p>
            <a:pPr lvl="0"/>
            <a:r>
              <a:rPr lang="en-US"/>
              <a:t>Insert Media</a:t>
            </a:r>
          </a:p>
        </p:txBody>
      </p:sp>
      <p:sp>
        <p:nvSpPr>
          <p:cNvPr id="17" name="Graphic 15">
            <a:extLst>
              <a:ext uri="{FF2B5EF4-FFF2-40B4-BE49-F238E27FC236}">
                <a16:creationId xmlns:a16="http://schemas.microsoft.com/office/drawing/2014/main" id="{2C9DE26E-E21E-E83E-D5F4-CEB496F6B5CC}"/>
              </a:ext>
              <a:ext uri="{C183D7F6-B498-43B3-948B-1728B52AA6E4}">
                <adec:decorative xmlns:adec="http://schemas.microsoft.com/office/drawing/2017/decorative" val="1"/>
              </a:ext>
            </a:extLst>
          </p:cNvPr>
          <p:cNvSpPr>
            <a:spLocks/>
          </p:cNvSpPr>
          <p:nvPr/>
        </p:nvSpPr>
        <p:spPr>
          <a:xfrm>
            <a:off x="9199417" y="355"/>
            <a:ext cx="2992582" cy="6857287"/>
          </a:xfrm>
          <a:custGeom>
            <a:avLst/>
            <a:gdLst>
              <a:gd name="connsiteX0" fmla="*/ 2992582 w 2992582"/>
              <a:gd name="connsiteY0" fmla="*/ 0 h 6857287"/>
              <a:gd name="connsiteX1" fmla="*/ 2989465 w 2992582"/>
              <a:gd name="connsiteY1" fmla="*/ 6857288 h 6857287"/>
              <a:gd name="connsiteX2" fmla="*/ 0 w 2992582"/>
              <a:gd name="connsiteY2" fmla="*/ 6857288 h 6857287"/>
              <a:gd name="connsiteX3" fmla="*/ 1878023 w 2992582"/>
              <a:gd name="connsiteY3" fmla="*/ 0 h 6857287"/>
              <a:gd name="connsiteX4" fmla="*/ 2992582 w 2992582"/>
              <a:gd name="connsiteY4" fmla="*/ 0 h 6857287"/>
              <a:gd name="connsiteX5" fmla="*/ 2992582 w 2992582"/>
              <a:gd name="connsiteY5" fmla="*/ 0 h 6857287"/>
              <a:gd name="connsiteX6" fmla="*/ 2992582 w 2992582"/>
              <a:gd name="connsiteY6" fmla="*/ 0 h 6857287"/>
              <a:gd name="connsiteX7" fmla="*/ 2992582 w 2992582"/>
              <a:gd name="connsiteY7" fmla="*/ 0 h 6857287"/>
              <a:gd name="connsiteX8" fmla="*/ 2992582 w 2992582"/>
              <a:gd name="connsiteY8" fmla="*/ 0 h 685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582" h="6857287">
                <a:moveTo>
                  <a:pt x="2992582" y="0"/>
                </a:moveTo>
                <a:lnTo>
                  <a:pt x="2989465" y="6857288"/>
                </a:lnTo>
                <a:lnTo>
                  <a:pt x="0" y="6857288"/>
                </a:lnTo>
                <a:lnTo>
                  <a:pt x="1878023" y="0"/>
                </a:lnTo>
                <a:lnTo>
                  <a:pt x="2992582" y="0"/>
                </a:lnTo>
                <a:lnTo>
                  <a:pt x="2992582" y="0"/>
                </a:lnTo>
                <a:lnTo>
                  <a:pt x="2992582" y="0"/>
                </a:lnTo>
                <a:lnTo>
                  <a:pt x="2992582" y="0"/>
                </a:lnTo>
                <a:lnTo>
                  <a:pt x="2992582" y="0"/>
                </a:lnTo>
                <a:close/>
              </a:path>
            </a:pathLst>
          </a:custGeom>
          <a:solidFill>
            <a:schemeClr val="tx2"/>
          </a:solidFill>
          <a:ln w="8901" cap="flat">
            <a:noFill/>
            <a:prstDash val="solid"/>
            <a:miter/>
          </a:ln>
        </p:spPr>
        <p:txBody>
          <a:bodyPr rtlCol="0" anchor="ctr"/>
          <a:lstStyle/>
          <a:p>
            <a:endParaRPr lang="en-US"/>
          </a:p>
        </p:txBody>
      </p:sp>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p:spPr>
        <p:txBody>
          <a:bodyPr/>
          <a:lstStyle>
            <a:lvl1pPr>
              <a:defRPr>
                <a:solidFill>
                  <a:schemeClr val="bg1"/>
                </a:solidFill>
              </a:defRPr>
            </a:lvl1pPr>
          </a:lstStyle>
          <a:p>
            <a:fld id="{3A98EE3D-8CD1-4C3F-BD1C-C98C9596463C}" type="slidenum">
              <a:rPr lang="en-US" smtClean="0"/>
              <a:pPr/>
              <a:t>‹#›</a:t>
            </a:fld>
            <a:endParaRPr lang="en-US"/>
          </a:p>
        </p:txBody>
      </p:sp>
      <p:cxnSp>
        <p:nvCxnSpPr>
          <p:cNvPr id="11" name="Straight Connector 10">
            <a:extLst>
              <a:ext uri="{FF2B5EF4-FFF2-40B4-BE49-F238E27FC236}">
                <a16:creationId xmlns:a16="http://schemas.microsoft.com/office/drawing/2014/main" id="{E787791C-AF8D-788F-D86E-CF6D19E694A5}"/>
              </a:ext>
              <a:ext uri="{C183D7F6-B498-43B3-948B-1728B52AA6E4}">
                <adec:decorative xmlns:adec="http://schemas.microsoft.com/office/drawing/2017/decorative" val="1"/>
              </a:ext>
            </a:extLst>
          </p:cNvPr>
          <p:cNvCxnSpPr>
            <a:cxnSpLocks noChangeAspect="1"/>
          </p:cNvCxnSpPr>
          <p:nvPr/>
        </p:nvCxnSpPr>
        <p:spPr>
          <a:xfrm rot="10800000" flipH="1">
            <a:off x="9403080" y="0"/>
            <a:ext cx="1874520" cy="685800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 name="NCMEC logo watermark">
            <a:extLst>
              <a:ext uri="{FF2B5EF4-FFF2-40B4-BE49-F238E27FC236}">
                <a16:creationId xmlns:a16="http://schemas.microsoft.com/office/drawing/2014/main" id="{B7E0BB53-915B-1147-42A9-DA9F6094DB88}"/>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spTree>
    <p:extLst>
      <p:ext uri="{BB962C8B-B14F-4D97-AF65-F5344CB8AC3E}">
        <p14:creationId xmlns:p14="http://schemas.microsoft.com/office/powerpoint/2010/main" val="3238591017"/>
      </p:ext>
    </p:extLst>
  </p:cSld>
  <p:clrMapOvr>
    <a:masterClrMapping/>
  </p:clrMapOvr>
  <p:extLst>
    <p:ext uri="{DCECCB84-F9BA-43D5-87BE-67443E8EF086}">
      <p15:sldGuideLst xmlns:p15="http://schemas.microsoft.com/office/powerpoint/2012/main"/>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Title Content Media, Blue">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892E1FC-F4F7-C0AE-8CA9-38DDFC54FE79}"/>
              </a:ext>
            </a:extLst>
          </p:cNvPr>
          <p:cNvSpPr>
            <a:spLocks noGrp="1"/>
          </p:cNvSpPr>
          <p:nvPr>
            <p:ph type="title"/>
          </p:nvPr>
        </p:nvSpPr>
        <p:spPr>
          <a:xfrm>
            <a:off x="794658" y="286604"/>
            <a:ext cx="10058400" cy="1068716"/>
          </a:xfrm>
        </p:spPr>
        <p:txBody>
          <a:bodyPr/>
          <a:lstStyle/>
          <a:p>
            <a:r>
              <a:rPr lang="en-US"/>
              <a:t>Click to edit Master title style</a:t>
            </a:r>
          </a:p>
        </p:txBody>
      </p:sp>
      <p:sp>
        <p:nvSpPr>
          <p:cNvPr id="4" name="Footer Placeholder 3">
            <a:extLst>
              <a:ext uri="{FF2B5EF4-FFF2-40B4-BE49-F238E27FC236}">
                <a16:creationId xmlns:a16="http://schemas.microsoft.com/office/drawing/2014/main" id="{AF670F05-70E2-4070-1C30-17013AF7A4AF}"/>
              </a:ext>
            </a:extLst>
          </p:cNvPr>
          <p:cNvSpPr>
            <a:spLocks noGrp="1"/>
          </p:cNvSpPr>
          <p:nvPr>
            <p:ph type="ftr" sz="quarter" idx="12"/>
          </p:nvPr>
        </p:nvSpPr>
        <p:spPr>
          <a:xfrm>
            <a:off x="796320" y="6221324"/>
            <a:ext cx="8403097" cy="365125"/>
          </a:xfrm>
        </p:spPr>
        <p:txBody>
          <a:bodyPr/>
          <a:lstStyle/>
          <a:p>
            <a:endParaRPr lang="en-US"/>
          </a:p>
        </p:txBody>
      </p:sp>
      <p:sp>
        <p:nvSpPr>
          <p:cNvPr id="6" name="Text Placeholder 5">
            <a:extLst>
              <a:ext uri="{FF2B5EF4-FFF2-40B4-BE49-F238E27FC236}">
                <a16:creationId xmlns:a16="http://schemas.microsoft.com/office/drawing/2014/main" id="{F0D5C85E-E28A-B495-C075-A4542432071E}"/>
              </a:ext>
            </a:extLst>
          </p:cNvPr>
          <p:cNvSpPr>
            <a:spLocks noGrp="1"/>
          </p:cNvSpPr>
          <p:nvPr>
            <p:ph type="body" sz="quarter" idx="15"/>
          </p:nvPr>
        </p:nvSpPr>
        <p:spPr>
          <a:xfrm>
            <a:off x="794658" y="1425180"/>
            <a:ext cx="9895338" cy="594120"/>
          </a:xfrm>
        </p:spPr>
        <p:txBody>
          <a:bodyPr/>
          <a:lstStyle>
            <a:lvl2pPr marL="201168" indent="0">
              <a:buNone/>
              <a:defRPr/>
            </a:lvl2pPr>
          </a:lstStyle>
          <a:p>
            <a:pPr lvl="0"/>
            <a:r>
              <a:rPr lang="en-US"/>
              <a:t>Click to edit Master text styles</a:t>
            </a:r>
          </a:p>
        </p:txBody>
      </p:sp>
      <p:sp>
        <p:nvSpPr>
          <p:cNvPr id="2" name="Content Placeholder 8">
            <a:extLst>
              <a:ext uri="{FF2B5EF4-FFF2-40B4-BE49-F238E27FC236}">
                <a16:creationId xmlns:a16="http://schemas.microsoft.com/office/drawing/2014/main" id="{C85EE055-8218-B0F4-A6F1-49373D045D47}"/>
              </a:ext>
            </a:extLst>
          </p:cNvPr>
          <p:cNvSpPr>
            <a:spLocks noGrp="1"/>
          </p:cNvSpPr>
          <p:nvPr>
            <p:ph sz="quarter" idx="16" hasCustomPrompt="1"/>
          </p:nvPr>
        </p:nvSpPr>
        <p:spPr>
          <a:xfrm>
            <a:off x="794658" y="2119313"/>
            <a:ext cx="9674225" cy="4101655"/>
          </a:xfrm>
        </p:spPr>
        <p:txBody>
          <a:bodyPr anchor="ctr"/>
          <a:lstStyle>
            <a:lvl1pPr algn="ctr">
              <a:defRPr/>
            </a:lvl1pPr>
            <a:lvl2pPr algn="ctr">
              <a:defRPr/>
            </a:lvl2pPr>
            <a:lvl3pPr algn="ctr">
              <a:defRPr/>
            </a:lvl3pPr>
            <a:lvl4pPr algn="ctr">
              <a:defRPr/>
            </a:lvl4pPr>
            <a:lvl5pPr algn="ctr">
              <a:defRPr/>
            </a:lvl5pPr>
          </a:lstStyle>
          <a:p>
            <a:pPr lvl="0"/>
            <a:r>
              <a:rPr lang="en-US"/>
              <a:t>Insert Media</a:t>
            </a:r>
          </a:p>
        </p:txBody>
      </p:sp>
      <p:sp>
        <p:nvSpPr>
          <p:cNvPr id="17" name="Graphic 15">
            <a:extLst>
              <a:ext uri="{FF2B5EF4-FFF2-40B4-BE49-F238E27FC236}">
                <a16:creationId xmlns:a16="http://schemas.microsoft.com/office/drawing/2014/main" id="{2C9DE26E-E21E-E83E-D5F4-CEB496F6B5CC}"/>
              </a:ext>
              <a:ext uri="{C183D7F6-B498-43B3-948B-1728B52AA6E4}">
                <adec:decorative xmlns:adec="http://schemas.microsoft.com/office/drawing/2017/decorative" val="1"/>
              </a:ext>
            </a:extLst>
          </p:cNvPr>
          <p:cNvSpPr>
            <a:spLocks/>
          </p:cNvSpPr>
          <p:nvPr/>
        </p:nvSpPr>
        <p:spPr>
          <a:xfrm>
            <a:off x="9199418" y="357"/>
            <a:ext cx="2992582" cy="6857287"/>
          </a:xfrm>
          <a:custGeom>
            <a:avLst/>
            <a:gdLst>
              <a:gd name="connsiteX0" fmla="*/ 2992582 w 2992582"/>
              <a:gd name="connsiteY0" fmla="*/ 0 h 6857287"/>
              <a:gd name="connsiteX1" fmla="*/ 2989465 w 2992582"/>
              <a:gd name="connsiteY1" fmla="*/ 6857288 h 6857287"/>
              <a:gd name="connsiteX2" fmla="*/ 0 w 2992582"/>
              <a:gd name="connsiteY2" fmla="*/ 6857288 h 6857287"/>
              <a:gd name="connsiteX3" fmla="*/ 1878023 w 2992582"/>
              <a:gd name="connsiteY3" fmla="*/ 0 h 6857287"/>
              <a:gd name="connsiteX4" fmla="*/ 2992582 w 2992582"/>
              <a:gd name="connsiteY4" fmla="*/ 0 h 6857287"/>
              <a:gd name="connsiteX5" fmla="*/ 2992582 w 2992582"/>
              <a:gd name="connsiteY5" fmla="*/ 0 h 6857287"/>
              <a:gd name="connsiteX6" fmla="*/ 2992582 w 2992582"/>
              <a:gd name="connsiteY6" fmla="*/ 0 h 6857287"/>
              <a:gd name="connsiteX7" fmla="*/ 2992582 w 2992582"/>
              <a:gd name="connsiteY7" fmla="*/ 0 h 6857287"/>
              <a:gd name="connsiteX8" fmla="*/ 2992582 w 2992582"/>
              <a:gd name="connsiteY8" fmla="*/ 0 h 685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582" h="6857287">
                <a:moveTo>
                  <a:pt x="2992582" y="0"/>
                </a:moveTo>
                <a:lnTo>
                  <a:pt x="2989465" y="6857288"/>
                </a:lnTo>
                <a:lnTo>
                  <a:pt x="0" y="6857288"/>
                </a:lnTo>
                <a:lnTo>
                  <a:pt x="1878023" y="0"/>
                </a:lnTo>
                <a:lnTo>
                  <a:pt x="2992582" y="0"/>
                </a:lnTo>
                <a:lnTo>
                  <a:pt x="2992582" y="0"/>
                </a:lnTo>
                <a:lnTo>
                  <a:pt x="2992582" y="0"/>
                </a:lnTo>
                <a:lnTo>
                  <a:pt x="2992582" y="0"/>
                </a:lnTo>
                <a:lnTo>
                  <a:pt x="2992582" y="0"/>
                </a:lnTo>
                <a:close/>
              </a:path>
            </a:pathLst>
          </a:custGeom>
          <a:solidFill>
            <a:schemeClr val="accent2">
              <a:lumMod val="20000"/>
              <a:lumOff val="80000"/>
            </a:schemeClr>
          </a:solidFill>
          <a:ln w="8901" cap="flat">
            <a:noFill/>
            <a:prstDash val="solid"/>
            <a:miter/>
          </a:ln>
        </p:spPr>
        <p:txBody>
          <a:bodyPr rtlCol="0" anchor="ctr"/>
          <a:lstStyle/>
          <a:p>
            <a:endParaRPr lang="en-US"/>
          </a:p>
        </p:txBody>
      </p:sp>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p:spPr>
        <p:txBody>
          <a:bodyPr/>
          <a:lstStyle/>
          <a:p>
            <a:fld id="{3A98EE3D-8CD1-4C3F-BD1C-C98C9596463C}" type="slidenum">
              <a:rPr lang="en-US" smtClean="0"/>
              <a:pPr/>
              <a:t>‹#›</a:t>
            </a:fld>
            <a:endParaRPr lang="en-US"/>
          </a:p>
        </p:txBody>
      </p:sp>
      <p:cxnSp>
        <p:nvCxnSpPr>
          <p:cNvPr id="11" name="Straight Connector 10">
            <a:extLst>
              <a:ext uri="{FF2B5EF4-FFF2-40B4-BE49-F238E27FC236}">
                <a16:creationId xmlns:a16="http://schemas.microsoft.com/office/drawing/2014/main" id="{E787791C-AF8D-788F-D86E-CF6D19E694A5}"/>
              </a:ext>
              <a:ext uri="{C183D7F6-B498-43B3-948B-1728B52AA6E4}">
                <adec:decorative xmlns:adec="http://schemas.microsoft.com/office/drawing/2017/decorative" val="1"/>
              </a:ext>
            </a:extLst>
          </p:cNvPr>
          <p:cNvCxnSpPr>
            <a:cxnSpLocks noChangeAspect="1"/>
          </p:cNvCxnSpPr>
          <p:nvPr/>
        </p:nvCxnSpPr>
        <p:spPr>
          <a:xfrm rot="10800000" flipH="1">
            <a:off x="94030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NCMEC logo watermark">
            <a:extLst>
              <a:ext uri="{FF2B5EF4-FFF2-40B4-BE49-F238E27FC236}">
                <a16:creationId xmlns:a16="http://schemas.microsoft.com/office/drawing/2014/main" id="{B7E0BB53-915B-1147-42A9-DA9F6094DB88}"/>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spTree>
    <p:extLst>
      <p:ext uri="{BB962C8B-B14F-4D97-AF65-F5344CB8AC3E}">
        <p14:creationId xmlns:p14="http://schemas.microsoft.com/office/powerpoint/2010/main" val="930014933"/>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Content, Blue">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4D06BC1-7FD6-044E-BCDA-264BD09203E3}"/>
              </a:ext>
            </a:extLst>
          </p:cNvPr>
          <p:cNvSpPr>
            <a:spLocks noGrp="1"/>
          </p:cNvSpPr>
          <p:nvPr>
            <p:ph type="title"/>
          </p:nvPr>
        </p:nvSpPr>
        <p:spPr>
          <a:xfrm>
            <a:off x="7238999" y="286603"/>
            <a:ext cx="4179849" cy="1450757"/>
          </a:xfrm>
        </p:spPr>
        <p:txBody>
          <a:bodyPr/>
          <a:lstStyle>
            <a:lvl1pPr marL="0" indent="0">
              <a:defRPr>
                <a:solidFill>
                  <a:schemeClr val="tx1"/>
                </a:solidFill>
              </a:defRPr>
            </a:lvl1pPr>
          </a:lstStyle>
          <a:p>
            <a:r>
              <a:rPr lang="en-US"/>
              <a:t>Click to edit Master title style</a:t>
            </a:r>
          </a:p>
        </p:txBody>
      </p:sp>
      <p:sp>
        <p:nvSpPr>
          <p:cNvPr id="13" name="Text Placeholder 10">
            <a:extLst>
              <a:ext uri="{FF2B5EF4-FFF2-40B4-BE49-F238E27FC236}">
                <a16:creationId xmlns:a16="http://schemas.microsoft.com/office/drawing/2014/main" id="{3789A02E-A4DA-0135-B5CC-2C07A46BF36C}"/>
              </a:ext>
              <a:ext uri="{C183D7F6-B498-43B3-948B-1728B52AA6E4}">
                <adec:decorative xmlns:adec="http://schemas.microsoft.com/office/drawing/2017/decorative" val="0"/>
              </a:ext>
            </a:extLst>
          </p:cNvPr>
          <p:cNvSpPr>
            <a:spLocks noGrp="1"/>
          </p:cNvSpPr>
          <p:nvPr>
            <p:ph type="body" sz="quarter" idx="18"/>
          </p:nvPr>
        </p:nvSpPr>
        <p:spPr>
          <a:xfrm>
            <a:off x="7238999" y="2107580"/>
            <a:ext cx="4179849" cy="4478870"/>
          </a:xfrm>
        </p:spPr>
        <p:txBody>
          <a:bodyPr/>
          <a:lstStyle>
            <a:lvl1pPr marL="0" indent="0">
              <a:buFont typeface="Arial" panose="020B0604020202020204" pitchFamily="34" charset="0"/>
              <a:buNone/>
              <a:defRPr>
                <a:solidFill>
                  <a:schemeClr val="tx1"/>
                </a:solidFill>
              </a:defRPr>
            </a:lvl1pPr>
            <a:lvl2pPr>
              <a:buClr>
                <a:schemeClr val="tx1"/>
              </a:buCl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A0AB3255-5DA1-5FDE-5174-73F6B5EEBB5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7035801" cy="6858000"/>
          </a:xfrm>
          <a:prstGeom prst="rect">
            <a:avLst/>
          </a:prstGeom>
        </p:spPr>
      </p:pic>
      <p:sp>
        <p:nvSpPr>
          <p:cNvPr id="5" name="Text Placeholder 4">
            <a:extLst>
              <a:ext uri="{FF2B5EF4-FFF2-40B4-BE49-F238E27FC236}">
                <a16:creationId xmlns:a16="http://schemas.microsoft.com/office/drawing/2014/main" id="{41DF4F15-7969-C7CD-99CF-1CD4D20F5535}"/>
              </a:ext>
            </a:extLst>
          </p:cNvPr>
          <p:cNvSpPr>
            <a:spLocks noGrp="1"/>
          </p:cNvSpPr>
          <p:nvPr>
            <p:ph type="body" sz="quarter" idx="19"/>
          </p:nvPr>
        </p:nvSpPr>
        <p:spPr>
          <a:xfrm>
            <a:off x="810986" y="0"/>
            <a:ext cx="5219700" cy="68580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3">
            <a:extLst>
              <a:ext uri="{FF2B5EF4-FFF2-40B4-BE49-F238E27FC236}">
                <a16:creationId xmlns:a16="http://schemas.microsoft.com/office/drawing/2014/main" id="{C00D51BB-F850-E6E9-FC87-2FE24205D622}"/>
              </a:ext>
            </a:extLst>
          </p:cNvPr>
          <p:cNvSpPr>
            <a:spLocks noGrp="1"/>
          </p:cNvSpPr>
          <p:nvPr>
            <p:ph type="sldNum" sz="quarter" idx="11"/>
          </p:nvPr>
        </p:nvSpPr>
        <p:spPr>
          <a:xfrm>
            <a:off x="11332459" y="6221324"/>
            <a:ext cx="617912" cy="365125"/>
          </a:xfrm>
          <a:prstGeom prst="rect">
            <a:avLst/>
          </a:prstGeom>
        </p:spPr>
        <p:txBody>
          <a:bodyPr/>
          <a:lstStyle>
            <a:lvl1pPr>
              <a:defRPr>
                <a:solidFill>
                  <a:schemeClr val="bg2"/>
                </a:solidFill>
              </a:defRPr>
            </a:lvl1pPr>
          </a:lstStyle>
          <a:p>
            <a:fld id="{3A98EE3D-8CD1-4C3F-BD1C-C98C9596463C}" type="slidenum">
              <a:rPr lang="en-US" smtClean="0"/>
              <a:pPr/>
              <a:t>‹#›</a:t>
            </a:fld>
            <a:endParaRPr lang="en-US"/>
          </a:p>
        </p:txBody>
      </p:sp>
      <p:cxnSp>
        <p:nvCxnSpPr>
          <p:cNvPr id="20" name="Straight Connector 19">
            <a:extLst>
              <a:ext uri="{FF2B5EF4-FFF2-40B4-BE49-F238E27FC236}">
                <a16:creationId xmlns:a16="http://schemas.microsoft.com/office/drawing/2014/main" id="{CE9FBB12-AFB6-E135-52CA-482C4FFA3E93}"/>
              </a:ext>
              <a:ext uri="{C183D7F6-B498-43B3-948B-1728B52AA6E4}">
                <adec:decorative xmlns:adec="http://schemas.microsoft.com/office/drawing/2017/decorative" val="1"/>
              </a:ext>
            </a:extLst>
          </p:cNvPr>
          <p:cNvCxnSpPr>
            <a:cxnSpLocks noChangeAspect="1"/>
          </p:cNvCxnSpPr>
          <p:nvPr userDrawn="1"/>
        </p:nvCxnSpPr>
        <p:spPr>
          <a:xfrm rot="10800000" flipH="1">
            <a:off x="53644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506416"/>
      </p:ext>
    </p:extLst>
  </p:cSld>
  <p:clrMapOvr>
    <a:masterClrMapping/>
  </p:clrMapOvr>
  <p:extLst>
    <p:ext uri="{DCECCB84-F9BA-43D5-87BE-67443E8EF086}">
      <p15:sldGuideLst xmlns:p15="http://schemas.microsoft.com/office/powerpoint/2012/main">
        <p15:guide id="1" orient="horz" pos="2160">
          <p15:clr>
            <a:srgbClr val="FBAE40"/>
          </p15:clr>
        </p15:guide>
        <p15:guide id="2" pos="3792">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Title Content Media, Dark">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892E1FC-F4F7-C0AE-8CA9-38DDFC54FE79}"/>
              </a:ext>
            </a:extLst>
          </p:cNvPr>
          <p:cNvSpPr>
            <a:spLocks noGrp="1"/>
          </p:cNvSpPr>
          <p:nvPr>
            <p:ph type="title"/>
          </p:nvPr>
        </p:nvSpPr>
        <p:spPr>
          <a:xfrm>
            <a:off x="794658" y="286604"/>
            <a:ext cx="10058400" cy="1068716"/>
          </a:xfrm>
        </p:spPr>
        <p:txBody>
          <a:bodyPr/>
          <a:lstStyle/>
          <a:p>
            <a:r>
              <a:rPr lang="en-US"/>
              <a:t>Click to edit Master title style</a:t>
            </a:r>
          </a:p>
        </p:txBody>
      </p:sp>
      <p:sp>
        <p:nvSpPr>
          <p:cNvPr id="4" name="Footer Placeholder 3">
            <a:extLst>
              <a:ext uri="{FF2B5EF4-FFF2-40B4-BE49-F238E27FC236}">
                <a16:creationId xmlns:a16="http://schemas.microsoft.com/office/drawing/2014/main" id="{AF670F05-70E2-4070-1C30-17013AF7A4AF}"/>
              </a:ext>
            </a:extLst>
          </p:cNvPr>
          <p:cNvSpPr>
            <a:spLocks noGrp="1"/>
          </p:cNvSpPr>
          <p:nvPr>
            <p:ph type="ftr" sz="quarter" idx="12"/>
          </p:nvPr>
        </p:nvSpPr>
        <p:spPr>
          <a:xfrm>
            <a:off x="796320" y="6221324"/>
            <a:ext cx="8403097" cy="365125"/>
          </a:xfrm>
        </p:spPr>
        <p:txBody>
          <a:bodyPr/>
          <a:lstStyle/>
          <a:p>
            <a:endParaRPr lang="en-US"/>
          </a:p>
        </p:txBody>
      </p:sp>
      <p:sp>
        <p:nvSpPr>
          <p:cNvPr id="6" name="Text Placeholder 5">
            <a:extLst>
              <a:ext uri="{FF2B5EF4-FFF2-40B4-BE49-F238E27FC236}">
                <a16:creationId xmlns:a16="http://schemas.microsoft.com/office/drawing/2014/main" id="{F0D5C85E-E28A-B495-C075-A4542432071E}"/>
              </a:ext>
            </a:extLst>
          </p:cNvPr>
          <p:cNvSpPr>
            <a:spLocks noGrp="1"/>
          </p:cNvSpPr>
          <p:nvPr>
            <p:ph type="body" sz="quarter" idx="15"/>
          </p:nvPr>
        </p:nvSpPr>
        <p:spPr>
          <a:xfrm>
            <a:off x="794658" y="1425180"/>
            <a:ext cx="9895338" cy="594120"/>
          </a:xfrm>
        </p:spPr>
        <p:txBody>
          <a:bodyPr/>
          <a:lstStyle>
            <a:lvl2pPr marL="201168" indent="0">
              <a:buNone/>
              <a:defRPr/>
            </a:lvl2pPr>
          </a:lstStyle>
          <a:p>
            <a:pPr lvl="0"/>
            <a:r>
              <a:rPr lang="en-US"/>
              <a:t>Click to edit Master text styles</a:t>
            </a:r>
          </a:p>
        </p:txBody>
      </p:sp>
      <p:sp>
        <p:nvSpPr>
          <p:cNvPr id="2" name="Content Placeholder 8">
            <a:extLst>
              <a:ext uri="{FF2B5EF4-FFF2-40B4-BE49-F238E27FC236}">
                <a16:creationId xmlns:a16="http://schemas.microsoft.com/office/drawing/2014/main" id="{C85EE055-8218-B0F4-A6F1-49373D045D47}"/>
              </a:ext>
            </a:extLst>
          </p:cNvPr>
          <p:cNvSpPr>
            <a:spLocks noGrp="1"/>
          </p:cNvSpPr>
          <p:nvPr>
            <p:ph sz="quarter" idx="16" hasCustomPrompt="1"/>
          </p:nvPr>
        </p:nvSpPr>
        <p:spPr>
          <a:xfrm>
            <a:off x="794658" y="2119313"/>
            <a:ext cx="9674225" cy="4101655"/>
          </a:xfrm>
        </p:spPr>
        <p:txBody>
          <a:bodyPr anchor="ctr"/>
          <a:lstStyle>
            <a:lvl1pPr algn="ctr">
              <a:defRPr/>
            </a:lvl1pPr>
            <a:lvl2pPr algn="ctr">
              <a:defRPr/>
            </a:lvl2pPr>
            <a:lvl3pPr algn="ctr">
              <a:defRPr/>
            </a:lvl3pPr>
            <a:lvl4pPr algn="ctr">
              <a:defRPr/>
            </a:lvl4pPr>
            <a:lvl5pPr algn="ctr">
              <a:defRPr/>
            </a:lvl5pPr>
          </a:lstStyle>
          <a:p>
            <a:pPr lvl="0"/>
            <a:r>
              <a:rPr lang="en-US"/>
              <a:t>Insert Media</a:t>
            </a:r>
          </a:p>
        </p:txBody>
      </p:sp>
      <p:sp>
        <p:nvSpPr>
          <p:cNvPr id="17" name="Graphic 15">
            <a:extLst>
              <a:ext uri="{FF2B5EF4-FFF2-40B4-BE49-F238E27FC236}">
                <a16:creationId xmlns:a16="http://schemas.microsoft.com/office/drawing/2014/main" id="{2C9DE26E-E21E-E83E-D5F4-CEB496F6B5CC}"/>
              </a:ext>
              <a:ext uri="{C183D7F6-B498-43B3-948B-1728B52AA6E4}">
                <adec:decorative xmlns:adec="http://schemas.microsoft.com/office/drawing/2017/decorative" val="1"/>
              </a:ext>
            </a:extLst>
          </p:cNvPr>
          <p:cNvSpPr>
            <a:spLocks/>
          </p:cNvSpPr>
          <p:nvPr/>
        </p:nvSpPr>
        <p:spPr>
          <a:xfrm>
            <a:off x="9199418" y="357"/>
            <a:ext cx="2992582" cy="6857287"/>
          </a:xfrm>
          <a:custGeom>
            <a:avLst/>
            <a:gdLst>
              <a:gd name="connsiteX0" fmla="*/ 2992582 w 2992582"/>
              <a:gd name="connsiteY0" fmla="*/ 0 h 6857287"/>
              <a:gd name="connsiteX1" fmla="*/ 2989465 w 2992582"/>
              <a:gd name="connsiteY1" fmla="*/ 6857288 h 6857287"/>
              <a:gd name="connsiteX2" fmla="*/ 0 w 2992582"/>
              <a:gd name="connsiteY2" fmla="*/ 6857288 h 6857287"/>
              <a:gd name="connsiteX3" fmla="*/ 1878023 w 2992582"/>
              <a:gd name="connsiteY3" fmla="*/ 0 h 6857287"/>
              <a:gd name="connsiteX4" fmla="*/ 2992582 w 2992582"/>
              <a:gd name="connsiteY4" fmla="*/ 0 h 6857287"/>
              <a:gd name="connsiteX5" fmla="*/ 2992582 w 2992582"/>
              <a:gd name="connsiteY5" fmla="*/ 0 h 6857287"/>
              <a:gd name="connsiteX6" fmla="*/ 2992582 w 2992582"/>
              <a:gd name="connsiteY6" fmla="*/ 0 h 6857287"/>
              <a:gd name="connsiteX7" fmla="*/ 2992582 w 2992582"/>
              <a:gd name="connsiteY7" fmla="*/ 0 h 6857287"/>
              <a:gd name="connsiteX8" fmla="*/ 2992582 w 2992582"/>
              <a:gd name="connsiteY8" fmla="*/ 0 h 685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582" h="6857287">
                <a:moveTo>
                  <a:pt x="2992582" y="0"/>
                </a:moveTo>
                <a:lnTo>
                  <a:pt x="2989465" y="6857288"/>
                </a:lnTo>
                <a:lnTo>
                  <a:pt x="0" y="6857288"/>
                </a:lnTo>
                <a:lnTo>
                  <a:pt x="1878023" y="0"/>
                </a:lnTo>
                <a:lnTo>
                  <a:pt x="2992582" y="0"/>
                </a:lnTo>
                <a:lnTo>
                  <a:pt x="2992582" y="0"/>
                </a:lnTo>
                <a:lnTo>
                  <a:pt x="2992582" y="0"/>
                </a:lnTo>
                <a:lnTo>
                  <a:pt x="2992582" y="0"/>
                </a:lnTo>
                <a:lnTo>
                  <a:pt x="2992582" y="0"/>
                </a:lnTo>
                <a:close/>
              </a:path>
            </a:pathLst>
          </a:custGeom>
          <a:solidFill>
            <a:schemeClr val="tx2"/>
          </a:solidFill>
          <a:ln w="8901" cap="flat">
            <a:noFill/>
            <a:prstDash val="solid"/>
            <a:miter/>
          </a:ln>
        </p:spPr>
        <p:txBody>
          <a:bodyPr rtlCol="0" anchor="ctr"/>
          <a:lstStyle/>
          <a:p>
            <a:endParaRPr lang="en-US"/>
          </a:p>
        </p:txBody>
      </p:sp>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p:spPr>
        <p:txBody>
          <a:bodyPr/>
          <a:lstStyle>
            <a:lvl1pPr>
              <a:defRPr>
                <a:solidFill>
                  <a:schemeClr val="bg1"/>
                </a:solidFill>
              </a:defRPr>
            </a:lvl1pPr>
          </a:lstStyle>
          <a:p>
            <a:fld id="{3A98EE3D-8CD1-4C3F-BD1C-C98C9596463C}" type="slidenum">
              <a:rPr lang="en-US" smtClean="0"/>
              <a:pPr/>
              <a:t>‹#›</a:t>
            </a:fld>
            <a:endParaRPr lang="en-US"/>
          </a:p>
        </p:txBody>
      </p:sp>
      <p:cxnSp>
        <p:nvCxnSpPr>
          <p:cNvPr id="11" name="Straight Connector 10">
            <a:extLst>
              <a:ext uri="{FF2B5EF4-FFF2-40B4-BE49-F238E27FC236}">
                <a16:creationId xmlns:a16="http://schemas.microsoft.com/office/drawing/2014/main" id="{E787791C-AF8D-788F-D86E-CF6D19E694A5}"/>
              </a:ext>
              <a:ext uri="{C183D7F6-B498-43B3-948B-1728B52AA6E4}">
                <adec:decorative xmlns:adec="http://schemas.microsoft.com/office/drawing/2017/decorative" val="1"/>
              </a:ext>
            </a:extLst>
          </p:cNvPr>
          <p:cNvCxnSpPr>
            <a:cxnSpLocks noChangeAspect="1"/>
          </p:cNvCxnSpPr>
          <p:nvPr/>
        </p:nvCxnSpPr>
        <p:spPr>
          <a:xfrm rot="10800000" flipH="1">
            <a:off x="9403080" y="0"/>
            <a:ext cx="1874520" cy="685800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 name="NCMEC logo watermark">
            <a:extLst>
              <a:ext uri="{FF2B5EF4-FFF2-40B4-BE49-F238E27FC236}">
                <a16:creationId xmlns:a16="http://schemas.microsoft.com/office/drawing/2014/main" id="{B7E0BB53-915B-1147-42A9-DA9F6094DB88}"/>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spTree>
    <p:extLst>
      <p:ext uri="{BB962C8B-B14F-4D97-AF65-F5344CB8AC3E}">
        <p14:creationId xmlns:p14="http://schemas.microsoft.com/office/powerpoint/2010/main" val="3964181407"/>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Title Media Full">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8FC925-BE0A-5D99-679A-325252054DE1}"/>
              </a:ext>
            </a:extLst>
          </p:cNvPr>
          <p:cNvSpPr>
            <a:spLocks noGrp="1"/>
          </p:cNvSpPr>
          <p:nvPr>
            <p:ph type="title"/>
          </p:nvPr>
        </p:nvSpPr>
        <p:spPr/>
        <p:txBody>
          <a:bodyPr/>
          <a:lstStyle/>
          <a:p>
            <a:r>
              <a:rPr lang="en-US"/>
              <a:t>Click to edit Master title style</a:t>
            </a:r>
          </a:p>
        </p:txBody>
      </p:sp>
      <p:sp>
        <p:nvSpPr>
          <p:cNvPr id="2" name="Content Placeholder 8">
            <a:extLst>
              <a:ext uri="{FF2B5EF4-FFF2-40B4-BE49-F238E27FC236}">
                <a16:creationId xmlns:a16="http://schemas.microsoft.com/office/drawing/2014/main" id="{C85EE055-8218-B0F4-A6F1-49373D045D47}"/>
              </a:ext>
            </a:extLst>
          </p:cNvPr>
          <p:cNvSpPr>
            <a:spLocks noGrp="1"/>
          </p:cNvSpPr>
          <p:nvPr>
            <p:ph sz="quarter" idx="16" hasCustomPrompt="1"/>
          </p:nvPr>
        </p:nvSpPr>
        <p:spPr>
          <a:xfrm>
            <a:off x="798906" y="2111829"/>
            <a:ext cx="10536139" cy="4016828"/>
          </a:xfrm>
        </p:spPr>
        <p:txBody>
          <a:bodyPr anchor="ctr"/>
          <a:lstStyle>
            <a:lvl1pPr algn="ctr">
              <a:defRPr/>
            </a:lvl1pPr>
            <a:lvl2pPr algn="ctr">
              <a:defRPr/>
            </a:lvl2pPr>
            <a:lvl3pPr algn="ctr">
              <a:defRPr/>
            </a:lvl3pPr>
            <a:lvl4pPr algn="ctr">
              <a:defRPr/>
            </a:lvl4pPr>
            <a:lvl5pPr algn="ctr">
              <a:defRPr/>
            </a:lvl5pPr>
          </a:lstStyle>
          <a:p>
            <a:pPr lvl="0"/>
            <a:r>
              <a:rPr lang="en-US"/>
              <a:t>Insert Media</a:t>
            </a:r>
          </a:p>
        </p:txBody>
      </p:sp>
      <p:sp>
        <p:nvSpPr>
          <p:cNvPr id="4" name="Footer Placeholder 3">
            <a:extLst>
              <a:ext uri="{FF2B5EF4-FFF2-40B4-BE49-F238E27FC236}">
                <a16:creationId xmlns:a16="http://schemas.microsoft.com/office/drawing/2014/main" id="{AF670F05-70E2-4070-1C30-17013AF7A4AF}"/>
              </a:ext>
            </a:extLst>
          </p:cNvPr>
          <p:cNvSpPr>
            <a:spLocks noGrp="1"/>
          </p:cNvSpPr>
          <p:nvPr>
            <p:ph type="ftr" sz="quarter" idx="12"/>
          </p:nvPr>
        </p:nvSpPr>
        <p:spPr>
          <a:xfrm>
            <a:off x="796320" y="6221324"/>
            <a:ext cx="10536139" cy="365125"/>
          </a:xfrm>
        </p:spPr>
        <p:txBody>
          <a:bodyPr/>
          <a:lstStyle/>
          <a:p>
            <a:endParaRPr lang="en-US"/>
          </a:p>
        </p:txBody>
      </p:sp>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p:spPr>
        <p:txBody>
          <a:bodyPr/>
          <a:lstStyle/>
          <a:p>
            <a:fld id="{3A98EE3D-8CD1-4C3F-BD1C-C98C9596463C}" type="slidenum">
              <a:rPr lang="en-US" smtClean="0"/>
              <a:pPr/>
              <a:t>‹#›</a:t>
            </a:fld>
            <a:endParaRPr lang="en-US"/>
          </a:p>
        </p:txBody>
      </p:sp>
    </p:spTree>
    <p:extLst>
      <p:ext uri="{BB962C8B-B14F-4D97-AF65-F5344CB8AC3E}">
        <p14:creationId xmlns:p14="http://schemas.microsoft.com/office/powerpoint/2010/main" val="1430965362"/>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Content Media Full">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0D5C85E-E28A-B495-C075-A4542432071E}"/>
              </a:ext>
            </a:extLst>
          </p:cNvPr>
          <p:cNvSpPr>
            <a:spLocks noGrp="1"/>
          </p:cNvSpPr>
          <p:nvPr>
            <p:ph type="body" sz="quarter" idx="15"/>
          </p:nvPr>
        </p:nvSpPr>
        <p:spPr>
          <a:xfrm>
            <a:off x="798905" y="274603"/>
            <a:ext cx="10536139" cy="594120"/>
          </a:xfrm>
        </p:spPr>
        <p:txBody>
          <a:bodyPr anchor="b"/>
          <a:lstStyle>
            <a:lvl2pPr marL="201168" indent="0">
              <a:buNone/>
              <a:defRPr/>
            </a:lvl2pPr>
          </a:lstStyle>
          <a:p>
            <a:pPr lvl="0"/>
            <a:r>
              <a:rPr lang="en-US"/>
              <a:t>Click to edit Master text styles</a:t>
            </a:r>
          </a:p>
        </p:txBody>
      </p:sp>
      <p:sp>
        <p:nvSpPr>
          <p:cNvPr id="2" name="Content Placeholder 8">
            <a:extLst>
              <a:ext uri="{FF2B5EF4-FFF2-40B4-BE49-F238E27FC236}">
                <a16:creationId xmlns:a16="http://schemas.microsoft.com/office/drawing/2014/main" id="{C85EE055-8218-B0F4-A6F1-49373D045D47}"/>
              </a:ext>
              <a:ext uri="{C183D7F6-B498-43B3-948B-1728B52AA6E4}">
                <adec:decorative xmlns:adec="http://schemas.microsoft.com/office/drawing/2017/decorative" val="0"/>
              </a:ext>
            </a:extLst>
          </p:cNvPr>
          <p:cNvSpPr>
            <a:spLocks noGrp="1"/>
          </p:cNvSpPr>
          <p:nvPr>
            <p:ph sz="quarter" idx="16" hasCustomPrompt="1"/>
          </p:nvPr>
        </p:nvSpPr>
        <p:spPr>
          <a:xfrm>
            <a:off x="798906" y="968736"/>
            <a:ext cx="10536139" cy="5159921"/>
          </a:xfrm>
        </p:spPr>
        <p:txBody>
          <a:bodyPr anchor="ctr"/>
          <a:lstStyle>
            <a:lvl1pPr algn="ctr">
              <a:defRPr/>
            </a:lvl1pPr>
            <a:lvl2pPr algn="ctr">
              <a:defRPr/>
            </a:lvl2pPr>
            <a:lvl3pPr algn="ctr">
              <a:defRPr/>
            </a:lvl3pPr>
            <a:lvl4pPr algn="ctr">
              <a:defRPr/>
            </a:lvl4pPr>
            <a:lvl5pPr algn="ctr">
              <a:defRPr/>
            </a:lvl5pPr>
          </a:lstStyle>
          <a:p>
            <a:pPr lvl="0"/>
            <a:r>
              <a:rPr lang="en-US"/>
              <a:t>Insert Media</a:t>
            </a:r>
          </a:p>
        </p:txBody>
      </p:sp>
      <p:sp>
        <p:nvSpPr>
          <p:cNvPr id="4" name="Footer Placeholder 3">
            <a:extLst>
              <a:ext uri="{FF2B5EF4-FFF2-40B4-BE49-F238E27FC236}">
                <a16:creationId xmlns:a16="http://schemas.microsoft.com/office/drawing/2014/main" id="{AF670F05-70E2-4070-1C30-17013AF7A4AF}"/>
              </a:ext>
            </a:extLst>
          </p:cNvPr>
          <p:cNvSpPr>
            <a:spLocks noGrp="1"/>
          </p:cNvSpPr>
          <p:nvPr>
            <p:ph type="ftr" sz="quarter" idx="12"/>
          </p:nvPr>
        </p:nvSpPr>
        <p:spPr>
          <a:xfrm>
            <a:off x="796320" y="6221324"/>
            <a:ext cx="10536139" cy="365125"/>
          </a:xfrm>
        </p:spPr>
        <p:txBody>
          <a:bodyPr/>
          <a:lstStyle/>
          <a:p>
            <a:endParaRPr lang="en-US"/>
          </a:p>
        </p:txBody>
      </p:sp>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p:spPr>
        <p:txBody>
          <a:bodyPr/>
          <a:lstStyle/>
          <a:p>
            <a:fld id="{3A98EE3D-8CD1-4C3F-BD1C-C98C9596463C}" type="slidenum">
              <a:rPr lang="en-US" smtClean="0"/>
              <a:pPr/>
              <a:t>‹#›</a:t>
            </a:fld>
            <a:endParaRPr lang="en-US"/>
          </a:p>
        </p:txBody>
      </p:sp>
    </p:spTree>
    <p:extLst>
      <p:ext uri="{BB962C8B-B14F-4D97-AF65-F5344CB8AC3E}">
        <p14:creationId xmlns:p14="http://schemas.microsoft.com/office/powerpoint/2010/main" val="2254156347"/>
      </p:ext>
    </p:extLst>
  </p:cSld>
  <p:clrMapOvr>
    <a:masterClrMapping/>
  </p:clrMapOvr>
  <p:extLst>
    <p:ext uri="{DCECCB84-F9BA-43D5-87BE-67443E8EF086}">
      <p15:sldGuideLst xmlns:p15="http://schemas.microsoft.com/office/powerpoint/2012/main">
        <p15:guide id="1" orient="horz" pos="1272">
          <p15:clr>
            <a:srgbClr val="FBAE40"/>
          </p15:clr>
        </p15:guide>
        <p15:guide id="2" pos="3840">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05DDA-EE99-F67C-F535-07E7FBC673C8}"/>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BC4E69E3-CD7C-9A0C-0AB6-D50F83195550}"/>
              </a:ext>
            </a:extLst>
          </p:cNvPr>
          <p:cNvSpPr>
            <a:spLocks noGrp="1"/>
          </p:cNvSpPr>
          <p:nvPr>
            <p:ph sz="half" idx="1"/>
          </p:nvPr>
        </p:nvSpPr>
        <p:spPr>
          <a:xfrm>
            <a:off x="796320" y="2123388"/>
            <a:ext cx="3964377" cy="4463061"/>
          </a:xfrm>
        </p:spPr>
        <p:txBody>
          <a:bodyPr/>
          <a:lstStyle>
            <a:lvl1pPr marL="0" indent="0">
              <a:buClrTx/>
              <a:buFont typeface="Arial" panose="020B0604020202020204" pitchFamily="34" charset="0"/>
              <a:buNone/>
              <a:defRPr/>
            </a:lvl1pPr>
            <a:lvl2pPr marL="384048" indent="-182880">
              <a:buFont typeface="Wingdings" panose="05000000000000000000" pitchFamily="2" charset="2"/>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Graphic 15">
            <a:extLst>
              <a:ext uri="{FF2B5EF4-FFF2-40B4-BE49-F238E27FC236}">
                <a16:creationId xmlns:a16="http://schemas.microsoft.com/office/drawing/2014/main" id="{2C9DE26E-E21E-E83E-D5F4-CEB496F6B5CC}"/>
              </a:ext>
              <a:ext uri="{C183D7F6-B498-43B3-948B-1728B52AA6E4}">
                <adec:decorative xmlns:adec="http://schemas.microsoft.com/office/drawing/2017/decorative" val="1"/>
              </a:ext>
            </a:extLst>
          </p:cNvPr>
          <p:cNvSpPr>
            <a:spLocks/>
          </p:cNvSpPr>
          <p:nvPr/>
        </p:nvSpPr>
        <p:spPr>
          <a:xfrm>
            <a:off x="9199418" y="357"/>
            <a:ext cx="2992582" cy="6857287"/>
          </a:xfrm>
          <a:custGeom>
            <a:avLst/>
            <a:gdLst>
              <a:gd name="connsiteX0" fmla="*/ 2992582 w 2992582"/>
              <a:gd name="connsiteY0" fmla="*/ 0 h 6857287"/>
              <a:gd name="connsiteX1" fmla="*/ 2989465 w 2992582"/>
              <a:gd name="connsiteY1" fmla="*/ 6857288 h 6857287"/>
              <a:gd name="connsiteX2" fmla="*/ 0 w 2992582"/>
              <a:gd name="connsiteY2" fmla="*/ 6857288 h 6857287"/>
              <a:gd name="connsiteX3" fmla="*/ 1878023 w 2992582"/>
              <a:gd name="connsiteY3" fmla="*/ 0 h 6857287"/>
              <a:gd name="connsiteX4" fmla="*/ 2992582 w 2992582"/>
              <a:gd name="connsiteY4" fmla="*/ 0 h 6857287"/>
              <a:gd name="connsiteX5" fmla="*/ 2992582 w 2992582"/>
              <a:gd name="connsiteY5" fmla="*/ 0 h 6857287"/>
              <a:gd name="connsiteX6" fmla="*/ 2992582 w 2992582"/>
              <a:gd name="connsiteY6" fmla="*/ 0 h 6857287"/>
              <a:gd name="connsiteX7" fmla="*/ 2992582 w 2992582"/>
              <a:gd name="connsiteY7" fmla="*/ 0 h 6857287"/>
              <a:gd name="connsiteX8" fmla="*/ 2992582 w 2992582"/>
              <a:gd name="connsiteY8" fmla="*/ 0 h 685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582" h="6857287">
                <a:moveTo>
                  <a:pt x="2992582" y="0"/>
                </a:moveTo>
                <a:lnTo>
                  <a:pt x="2989465" y="6857288"/>
                </a:lnTo>
                <a:lnTo>
                  <a:pt x="0" y="6857288"/>
                </a:lnTo>
                <a:lnTo>
                  <a:pt x="1878023" y="0"/>
                </a:lnTo>
                <a:lnTo>
                  <a:pt x="2992582" y="0"/>
                </a:lnTo>
                <a:lnTo>
                  <a:pt x="2992582" y="0"/>
                </a:lnTo>
                <a:lnTo>
                  <a:pt x="2992582" y="0"/>
                </a:lnTo>
                <a:lnTo>
                  <a:pt x="2992582" y="0"/>
                </a:lnTo>
                <a:lnTo>
                  <a:pt x="2992582" y="0"/>
                </a:lnTo>
                <a:close/>
              </a:path>
            </a:pathLst>
          </a:custGeom>
          <a:solidFill>
            <a:schemeClr val="accent2">
              <a:lumMod val="20000"/>
              <a:lumOff val="80000"/>
            </a:schemeClr>
          </a:solidFill>
          <a:ln w="8901" cap="flat">
            <a:noFill/>
            <a:prstDash val="solid"/>
            <a:miter/>
          </a:ln>
        </p:spPr>
        <p:txBody>
          <a:bodyPr rtlCol="0" anchor="ctr"/>
          <a:lstStyle/>
          <a:p>
            <a:endParaRPr lang="en-US"/>
          </a:p>
        </p:txBody>
      </p:sp>
      <p:sp>
        <p:nvSpPr>
          <p:cNvPr id="10" name="Content Placeholder 3">
            <a:extLst>
              <a:ext uri="{FF2B5EF4-FFF2-40B4-BE49-F238E27FC236}">
                <a16:creationId xmlns:a16="http://schemas.microsoft.com/office/drawing/2014/main" id="{FC694A58-F902-2E3B-FA27-88009C06F0B1}"/>
              </a:ext>
            </a:extLst>
          </p:cNvPr>
          <p:cNvSpPr>
            <a:spLocks noGrp="1"/>
          </p:cNvSpPr>
          <p:nvPr>
            <p:ph sz="half" idx="2"/>
          </p:nvPr>
        </p:nvSpPr>
        <p:spPr>
          <a:xfrm>
            <a:off x="5408222" y="2123388"/>
            <a:ext cx="3964377" cy="4463061"/>
          </a:xfrm>
        </p:spPr>
        <p:txBody>
          <a:bodyPr/>
          <a:lstStyle>
            <a:lvl1pPr marL="0" indent="0">
              <a:buClrTx/>
              <a:buFont typeface="Arial" panose="020B0604020202020204" pitchFamily="34" charset="0"/>
              <a:buNone/>
              <a:defRPr/>
            </a:lvl1pPr>
            <a:lvl2pPr marL="384048" indent="-182880">
              <a:buFont typeface="Wingdings" panose="05000000000000000000" pitchFamily="2" charset="2"/>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37C5EBD7-1B41-E13F-5DAC-B0F1344B38D7}"/>
              </a:ext>
              <a:ext uri="{C183D7F6-B498-43B3-948B-1728B52AA6E4}">
                <adec:decorative xmlns:adec="http://schemas.microsoft.com/office/drawing/2017/decorative" val="0"/>
              </a:ext>
            </a:extLst>
          </p:cNvPr>
          <p:cNvSpPr>
            <a:spLocks noGrp="1"/>
          </p:cNvSpPr>
          <p:nvPr>
            <p:ph type="sldNum" sz="quarter" idx="11"/>
          </p:nvPr>
        </p:nvSpPr>
        <p:spPr>
          <a:xfrm>
            <a:off x="11332459" y="6221324"/>
            <a:ext cx="617912" cy="365125"/>
          </a:xfrm>
        </p:spPr>
        <p:txBody>
          <a:bodyPr/>
          <a:lstStyle/>
          <a:p>
            <a:fld id="{3A98EE3D-8CD1-4C3F-BD1C-C98C9596463C}" type="slidenum">
              <a:rPr lang="en-US" smtClean="0"/>
              <a:pPr/>
              <a:t>‹#›</a:t>
            </a:fld>
            <a:endParaRPr lang="en-US"/>
          </a:p>
        </p:txBody>
      </p:sp>
      <p:cxnSp>
        <p:nvCxnSpPr>
          <p:cNvPr id="11" name="Straight Connector 10">
            <a:extLst>
              <a:ext uri="{FF2B5EF4-FFF2-40B4-BE49-F238E27FC236}">
                <a16:creationId xmlns:a16="http://schemas.microsoft.com/office/drawing/2014/main" id="{E787791C-AF8D-788F-D86E-CF6D19E694A5}"/>
              </a:ext>
              <a:ext uri="{C183D7F6-B498-43B3-948B-1728B52AA6E4}">
                <adec:decorative xmlns:adec="http://schemas.microsoft.com/office/drawing/2017/decorative" val="1"/>
              </a:ext>
            </a:extLst>
          </p:cNvPr>
          <p:cNvCxnSpPr>
            <a:cxnSpLocks noChangeAspect="1"/>
          </p:cNvCxnSpPr>
          <p:nvPr/>
        </p:nvCxnSpPr>
        <p:spPr>
          <a:xfrm rot="10800000" flipH="1">
            <a:off x="94030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pic>
        <p:nvPicPr>
          <p:cNvPr id="3" name="NCMEC logo watermark">
            <a:extLst>
              <a:ext uri="{FF2B5EF4-FFF2-40B4-BE49-F238E27FC236}">
                <a16:creationId xmlns:a16="http://schemas.microsoft.com/office/drawing/2014/main" id="{90F65752-6180-4EB1-A4BA-96C2F251F532}"/>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spTree>
    <p:extLst>
      <p:ext uri="{BB962C8B-B14F-4D97-AF65-F5344CB8AC3E}">
        <p14:creationId xmlns:p14="http://schemas.microsoft.com/office/powerpoint/2010/main" val="2204913996"/>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3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38394-087F-701E-2DF4-70C7343AC901}"/>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BC4E69E3-CD7C-9A0C-0AB6-D50F83195550}"/>
              </a:ext>
            </a:extLst>
          </p:cNvPr>
          <p:cNvSpPr>
            <a:spLocks noGrp="1"/>
          </p:cNvSpPr>
          <p:nvPr>
            <p:ph sz="half" idx="1"/>
          </p:nvPr>
        </p:nvSpPr>
        <p:spPr>
          <a:xfrm>
            <a:off x="796320" y="2116567"/>
            <a:ext cx="2912767" cy="4469882"/>
          </a:xfrm>
        </p:spPr>
        <p:txBody>
          <a:bodyPr/>
          <a:lstStyle>
            <a:lvl2pPr marL="384048" indent="-182880">
              <a:buFont typeface="Wingdings" panose="05000000000000000000" pitchFamily="2" charset="2"/>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FC694A58-F902-2E3B-FA27-88009C06F0B1}"/>
              </a:ext>
            </a:extLst>
          </p:cNvPr>
          <p:cNvSpPr>
            <a:spLocks noGrp="1"/>
          </p:cNvSpPr>
          <p:nvPr>
            <p:ph sz="half" idx="2"/>
          </p:nvPr>
        </p:nvSpPr>
        <p:spPr>
          <a:xfrm>
            <a:off x="3847769" y="2116567"/>
            <a:ext cx="2912767" cy="4469882"/>
          </a:xfrm>
        </p:spPr>
        <p:txBody>
          <a:bodyPr/>
          <a:lstStyle>
            <a:lvl2pPr marL="384048" indent="-182880">
              <a:buFont typeface="Wingdings" panose="05000000000000000000" pitchFamily="2" charset="2"/>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3">
            <a:extLst>
              <a:ext uri="{FF2B5EF4-FFF2-40B4-BE49-F238E27FC236}">
                <a16:creationId xmlns:a16="http://schemas.microsoft.com/office/drawing/2014/main" id="{22AC3E90-A7D9-E694-86B8-471429720F6F}"/>
              </a:ext>
            </a:extLst>
          </p:cNvPr>
          <p:cNvSpPr>
            <a:spLocks noGrp="1"/>
          </p:cNvSpPr>
          <p:nvPr>
            <p:ph sz="half" idx="12"/>
          </p:nvPr>
        </p:nvSpPr>
        <p:spPr>
          <a:xfrm>
            <a:off x="6899218" y="2116567"/>
            <a:ext cx="2912767" cy="4469882"/>
          </a:xfrm>
        </p:spPr>
        <p:txBody>
          <a:bodyPr/>
          <a:lstStyle>
            <a:lvl2pPr marL="384048" indent="-182880">
              <a:buFont typeface="Wingdings" panose="05000000000000000000" pitchFamily="2" charset="2"/>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Graphic 15">
            <a:extLst>
              <a:ext uri="{FF2B5EF4-FFF2-40B4-BE49-F238E27FC236}">
                <a16:creationId xmlns:a16="http://schemas.microsoft.com/office/drawing/2014/main" id="{2C9DE26E-E21E-E83E-D5F4-CEB496F6B5CC}"/>
              </a:ext>
              <a:ext uri="{C183D7F6-B498-43B3-948B-1728B52AA6E4}">
                <adec:decorative xmlns:adec="http://schemas.microsoft.com/office/drawing/2017/decorative" val="1"/>
              </a:ext>
            </a:extLst>
          </p:cNvPr>
          <p:cNvSpPr>
            <a:spLocks/>
          </p:cNvSpPr>
          <p:nvPr/>
        </p:nvSpPr>
        <p:spPr>
          <a:xfrm>
            <a:off x="9199418" y="357"/>
            <a:ext cx="2992582" cy="6857287"/>
          </a:xfrm>
          <a:custGeom>
            <a:avLst/>
            <a:gdLst>
              <a:gd name="connsiteX0" fmla="*/ 2992582 w 2992582"/>
              <a:gd name="connsiteY0" fmla="*/ 0 h 6857287"/>
              <a:gd name="connsiteX1" fmla="*/ 2989465 w 2992582"/>
              <a:gd name="connsiteY1" fmla="*/ 6857288 h 6857287"/>
              <a:gd name="connsiteX2" fmla="*/ 0 w 2992582"/>
              <a:gd name="connsiteY2" fmla="*/ 6857288 h 6857287"/>
              <a:gd name="connsiteX3" fmla="*/ 1878023 w 2992582"/>
              <a:gd name="connsiteY3" fmla="*/ 0 h 6857287"/>
              <a:gd name="connsiteX4" fmla="*/ 2992582 w 2992582"/>
              <a:gd name="connsiteY4" fmla="*/ 0 h 6857287"/>
              <a:gd name="connsiteX5" fmla="*/ 2992582 w 2992582"/>
              <a:gd name="connsiteY5" fmla="*/ 0 h 6857287"/>
              <a:gd name="connsiteX6" fmla="*/ 2992582 w 2992582"/>
              <a:gd name="connsiteY6" fmla="*/ 0 h 6857287"/>
              <a:gd name="connsiteX7" fmla="*/ 2992582 w 2992582"/>
              <a:gd name="connsiteY7" fmla="*/ 0 h 6857287"/>
              <a:gd name="connsiteX8" fmla="*/ 2992582 w 2992582"/>
              <a:gd name="connsiteY8" fmla="*/ 0 h 685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582" h="6857287">
                <a:moveTo>
                  <a:pt x="2992582" y="0"/>
                </a:moveTo>
                <a:lnTo>
                  <a:pt x="2989465" y="6857288"/>
                </a:lnTo>
                <a:lnTo>
                  <a:pt x="0" y="6857288"/>
                </a:lnTo>
                <a:lnTo>
                  <a:pt x="1878023" y="0"/>
                </a:lnTo>
                <a:lnTo>
                  <a:pt x="2992582" y="0"/>
                </a:lnTo>
                <a:lnTo>
                  <a:pt x="2992582" y="0"/>
                </a:lnTo>
                <a:lnTo>
                  <a:pt x="2992582" y="0"/>
                </a:lnTo>
                <a:lnTo>
                  <a:pt x="2992582" y="0"/>
                </a:lnTo>
                <a:lnTo>
                  <a:pt x="2992582" y="0"/>
                </a:lnTo>
                <a:close/>
              </a:path>
            </a:pathLst>
          </a:custGeom>
          <a:solidFill>
            <a:schemeClr val="accent2">
              <a:lumMod val="20000"/>
              <a:lumOff val="80000"/>
            </a:schemeClr>
          </a:solidFill>
          <a:ln w="8901" cap="flat">
            <a:noFill/>
            <a:prstDash val="solid"/>
            <a:miter/>
          </a:ln>
        </p:spPr>
        <p:txBody>
          <a:bodyPr rtlCol="0" anchor="ctr"/>
          <a:lstStyle/>
          <a:p>
            <a:endParaRPr lang="en-US"/>
          </a:p>
        </p:txBody>
      </p:sp>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p:spPr>
        <p:txBody>
          <a:bodyPr/>
          <a:lstStyle/>
          <a:p>
            <a:fld id="{3A98EE3D-8CD1-4C3F-BD1C-C98C9596463C}" type="slidenum">
              <a:rPr lang="en-US" smtClean="0"/>
              <a:pPr/>
              <a:t>‹#›</a:t>
            </a:fld>
            <a:endParaRPr lang="en-US"/>
          </a:p>
        </p:txBody>
      </p:sp>
      <p:cxnSp>
        <p:nvCxnSpPr>
          <p:cNvPr id="7" name="Straight Connector 6">
            <a:extLst>
              <a:ext uri="{FF2B5EF4-FFF2-40B4-BE49-F238E27FC236}">
                <a16:creationId xmlns:a16="http://schemas.microsoft.com/office/drawing/2014/main" id="{743DD1C3-F87D-01A0-538B-C6375630F6C4}"/>
              </a:ext>
              <a:ext uri="{C183D7F6-B498-43B3-948B-1728B52AA6E4}">
                <adec:decorative xmlns:adec="http://schemas.microsoft.com/office/drawing/2017/decorative" val="1"/>
              </a:ext>
            </a:extLst>
          </p:cNvPr>
          <p:cNvCxnSpPr>
            <a:cxnSpLocks noChangeAspect="1"/>
          </p:cNvCxnSpPr>
          <p:nvPr/>
        </p:nvCxnSpPr>
        <p:spPr>
          <a:xfrm rot="10800000" flipH="1">
            <a:off x="94030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pic>
        <p:nvPicPr>
          <p:cNvPr id="4" name="NCMEC logo watermark">
            <a:extLst>
              <a:ext uri="{FF2B5EF4-FFF2-40B4-BE49-F238E27FC236}">
                <a16:creationId xmlns:a16="http://schemas.microsoft.com/office/drawing/2014/main" id="{BDD54A3E-DCD6-84FC-49C6-12BBCD2FC341}"/>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spTree>
    <p:extLst>
      <p:ext uri="{BB962C8B-B14F-4D97-AF65-F5344CB8AC3E}">
        <p14:creationId xmlns:p14="http://schemas.microsoft.com/office/powerpoint/2010/main" val="4007484442"/>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3 Columns with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38394-087F-701E-2DF4-70C7343AC901}"/>
              </a:ext>
            </a:extLst>
          </p:cNvPr>
          <p:cNvSpPr>
            <a:spLocks noGrp="1"/>
          </p:cNvSpPr>
          <p:nvPr>
            <p:ph type="title"/>
          </p:nvPr>
        </p:nvSpPr>
        <p:spPr/>
        <p:txBody>
          <a:bodyPr/>
          <a:lstStyle/>
          <a:p>
            <a:r>
              <a:rPr lang="en-US"/>
              <a:t>Click to edit Master title style</a:t>
            </a:r>
          </a:p>
        </p:txBody>
      </p:sp>
      <p:sp>
        <p:nvSpPr>
          <p:cNvPr id="9" name="Picture Placeholder 16">
            <a:extLst>
              <a:ext uri="{FF2B5EF4-FFF2-40B4-BE49-F238E27FC236}">
                <a16:creationId xmlns:a16="http://schemas.microsoft.com/office/drawing/2014/main" id="{9E2B65B6-F21E-EA01-69C6-DBC722E41CCF}"/>
              </a:ext>
            </a:extLst>
          </p:cNvPr>
          <p:cNvSpPr>
            <a:spLocks noGrp="1"/>
          </p:cNvSpPr>
          <p:nvPr>
            <p:ph type="pic" sz="quarter" idx="23"/>
          </p:nvPr>
        </p:nvSpPr>
        <p:spPr>
          <a:xfrm>
            <a:off x="1712639" y="2133178"/>
            <a:ext cx="1005840" cy="1200679"/>
          </a:xfrm>
        </p:spPr>
        <p:txBody>
          <a:bodyPr>
            <a:normAutofit/>
          </a:bodyPr>
          <a:lstStyle>
            <a:lvl1pPr algn="ctr">
              <a:defRPr sz="1400"/>
            </a:lvl1pPr>
          </a:lstStyle>
          <a:p>
            <a:r>
              <a:rPr lang="en-US"/>
              <a:t>Click icon to add picture</a:t>
            </a:r>
          </a:p>
        </p:txBody>
      </p:sp>
      <p:sp>
        <p:nvSpPr>
          <p:cNvPr id="7" name="Text Placeholder 12">
            <a:extLst>
              <a:ext uri="{FF2B5EF4-FFF2-40B4-BE49-F238E27FC236}">
                <a16:creationId xmlns:a16="http://schemas.microsoft.com/office/drawing/2014/main" id="{41D70C60-23E3-B889-0D55-A10F1484B096}"/>
              </a:ext>
            </a:extLst>
          </p:cNvPr>
          <p:cNvSpPr>
            <a:spLocks noGrp="1"/>
          </p:cNvSpPr>
          <p:nvPr>
            <p:ph type="body" sz="quarter" idx="16" hasCustomPrompt="1"/>
          </p:nvPr>
        </p:nvSpPr>
        <p:spPr>
          <a:xfrm>
            <a:off x="791572" y="3333857"/>
            <a:ext cx="2847975" cy="953453"/>
          </a:xfrm>
          <a:prstGeom prst="roundRect">
            <a:avLst/>
          </a:prstGeom>
          <a:solidFill>
            <a:schemeClr val="bg1"/>
          </a:solidFill>
          <a:ln w="31750">
            <a:solidFill>
              <a:schemeClr val="tx2"/>
            </a:solidFill>
          </a:ln>
        </p:spPr>
        <p:txBody>
          <a:bodyPr lIns="0" tIns="274320" bIns="274320" anchor="t">
            <a:spAutoFit/>
          </a:bodyPr>
          <a:lstStyle>
            <a:lvl1pPr marL="0" indent="0" algn="ctr">
              <a:spcBef>
                <a:spcPts val="600"/>
              </a:spcBef>
              <a:spcAft>
                <a:spcPts val="1800"/>
              </a:spcAft>
              <a:buNone/>
              <a:defRPr sz="2000">
                <a:solidFill>
                  <a:schemeClr val="tx1"/>
                </a:solidFill>
                <a:latin typeface="+mn-lt"/>
              </a:defRPr>
            </a:lvl1pPr>
            <a:lvl2pPr marL="201168" indent="0">
              <a:buNone/>
              <a:defRPr/>
            </a:lvl2pPr>
            <a:lvl3pPr marL="384048" indent="0">
              <a:buNone/>
              <a:defRPr/>
            </a:lvl3pPr>
            <a:lvl4pPr marL="566928" indent="0">
              <a:buNone/>
              <a:defRPr/>
            </a:lvl4pPr>
            <a:lvl5pPr marL="749808" indent="0">
              <a:buNone/>
              <a:defRPr/>
            </a:lvl5pPr>
          </a:lstStyle>
          <a:p>
            <a:r>
              <a:rPr lang="en-US"/>
              <a:t>Click to add text</a:t>
            </a:r>
          </a:p>
        </p:txBody>
      </p:sp>
      <p:sp>
        <p:nvSpPr>
          <p:cNvPr id="14" name="Picture Placeholder 16">
            <a:extLst>
              <a:ext uri="{FF2B5EF4-FFF2-40B4-BE49-F238E27FC236}">
                <a16:creationId xmlns:a16="http://schemas.microsoft.com/office/drawing/2014/main" id="{56900D4C-6032-0650-8150-14EE6AE7EE3E}"/>
              </a:ext>
            </a:extLst>
          </p:cNvPr>
          <p:cNvSpPr>
            <a:spLocks noGrp="1"/>
          </p:cNvSpPr>
          <p:nvPr>
            <p:ph type="pic" sz="quarter" idx="24"/>
          </p:nvPr>
        </p:nvSpPr>
        <p:spPr>
          <a:xfrm>
            <a:off x="5051165" y="2133178"/>
            <a:ext cx="1005840" cy="1200679"/>
          </a:xfrm>
        </p:spPr>
        <p:txBody>
          <a:bodyPr>
            <a:normAutofit/>
          </a:bodyPr>
          <a:lstStyle>
            <a:lvl1pPr algn="ctr">
              <a:defRPr sz="1400"/>
            </a:lvl1pPr>
          </a:lstStyle>
          <a:p>
            <a:r>
              <a:rPr lang="en-US"/>
              <a:t>Click icon to add picture</a:t>
            </a:r>
          </a:p>
        </p:txBody>
      </p:sp>
      <p:sp>
        <p:nvSpPr>
          <p:cNvPr id="13" name="Text Placeholder 12">
            <a:extLst>
              <a:ext uri="{FF2B5EF4-FFF2-40B4-BE49-F238E27FC236}">
                <a16:creationId xmlns:a16="http://schemas.microsoft.com/office/drawing/2014/main" id="{19216303-ADE2-0BD3-B4B6-3AC7A64FA95C}"/>
              </a:ext>
            </a:extLst>
          </p:cNvPr>
          <p:cNvSpPr>
            <a:spLocks noGrp="1"/>
          </p:cNvSpPr>
          <p:nvPr>
            <p:ph type="body" sz="quarter" idx="18" hasCustomPrompt="1"/>
          </p:nvPr>
        </p:nvSpPr>
        <p:spPr>
          <a:xfrm>
            <a:off x="4124312" y="3333857"/>
            <a:ext cx="2847975" cy="953453"/>
          </a:xfrm>
          <a:prstGeom prst="roundRect">
            <a:avLst/>
          </a:prstGeom>
          <a:solidFill>
            <a:schemeClr val="bg1"/>
          </a:solidFill>
          <a:ln w="31750">
            <a:solidFill>
              <a:schemeClr val="tx2"/>
            </a:solidFill>
          </a:ln>
        </p:spPr>
        <p:txBody>
          <a:bodyPr lIns="0" tIns="274320" bIns="274320" anchor="t">
            <a:spAutoFit/>
          </a:bodyPr>
          <a:lstStyle>
            <a:lvl1pPr marL="0" indent="0" algn="ctr">
              <a:spcBef>
                <a:spcPts val="600"/>
              </a:spcBef>
              <a:spcAft>
                <a:spcPts val="1800"/>
              </a:spcAft>
              <a:buNone/>
              <a:defRPr sz="2000">
                <a:solidFill>
                  <a:schemeClr val="tx1"/>
                </a:solidFill>
                <a:latin typeface="+mn-lt"/>
              </a:defRPr>
            </a:lvl1pPr>
            <a:lvl2pPr marL="201168" indent="0">
              <a:buNone/>
              <a:defRPr/>
            </a:lvl2pPr>
            <a:lvl3pPr marL="384048" indent="0">
              <a:buNone/>
              <a:defRPr/>
            </a:lvl3pPr>
            <a:lvl4pPr marL="566928" indent="0">
              <a:buNone/>
              <a:defRPr/>
            </a:lvl4pPr>
            <a:lvl5pPr marL="749808" indent="0">
              <a:buNone/>
              <a:defRPr/>
            </a:lvl5pPr>
          </a:lstStyle>
          <a:p>
            <a:r>
              <a:rPr lang="en-US"/>
              <a:t>Click to add text</a:t>
            </a:r>
          </a:p>
        </p:txBody>
      </p:sp>
      <p:sp>
        <p:nvSpPr>
          <p:cNvPr id="18" name="Picture Placeholder 16">
            <a:extLst>
              <a:ext uri="{FF2B5EF4-FFF2-40B4-BE49-F238E27FC236}">
                <a16:creationId xmlns:a16="http://schemas.microsoft.com/office/drawing/2014/main" id="{F56BAA5A-DA3E-D356-4B94-7C99A6342229}"/>
              </a:ext>
            </a:extLst>
          </p:cNvPr>
          <p:cNvSpPr>
            <a:spLocks noGrp="1"/>
          </p:cNvSpPr>
          <p:nvPr>
            <p:ph type="pic" sz="quarter" idx="25"/>
          </p:nvPr>
        </p:nvSpPr>
        <p:spPr>
          <a:xfrm>
            <a:off x="8389690" y="2133178"/>
            <a:ext cx="1005840" cy="1200679"/>
          </a:xfrm>
        </p:spPr>
        <p:txBody>
          <a:bodyPr>
            <a:normAutofit/>
          </a:bodyPr>
          <a:lstStyle>
            <a:lvl1pPr algn="ctr">
              <a:defRPr sz="1400"/>
            </a:lvl1pPr>
          </a:lstStyle>
          <a:p>
            <a:r>
              <a:rPr lang="en-US"/>
              <a:t>Click icon to add picture</a:t>
            </a:r>
          </a:p>
        </p:txBody>
      </p:sp>
      <p:sp>
        <p:nvSpPr>
          <p:cNvPr id="17" name="Graphic 15">
            <a:extLst>
              <a:ext uri="{FF2B5EF4-FFF2-40B4-BE49-F238E27FC236}">
                <a16:creationId xmlns:a16="http://schemas.microsoft.com/office/drawing/2014/main" id="{2C9DE26E-E21E-E83E-D5F4-CEB496F6B5CC}"/>
              </a:ext>
              <a:ext uri="{C183D7F6-B498-43B3-948B-1728B52AA6E4}">
                <adec:decorative xmlns:adec="http://schemas.microsoft.com/office/drawing/2017/decorative" val="1"/>
              </a:ext>
            </a:extLst>
          </p:cNvPr>
          <p:cNvSpPr>
            <a:spLocks/>
          </p:cNvSpPr>
          <p:nvPr/>
        </p:nvSpPr>
        <p:spPr>
          <a:xfrm>
            <a:off x="9199418" y="357"/>
            <a:ext cx="2992582" cy="6857287"/>
          </a:xfrm>
          <a:custGeom>
            <a:avLst/>
            <a:gdLst>
              <a:gd name="connsiteX0" fmla="*/ 2992582 w 2992582"/>
              <a:gd name="connsiteY0" fmla="*/ 0 h 6857287"/>
              <a:gd name="connsiteX1" fmla="*/ 2989465 w 2992582"/>
              <a:gd name="connsiteY1" fmla="*/ 6857288 h 6857287"/>
              <a:gd name="connsiteX2" fmla="*/ 0 w 2992582"/>
              <a:gd name="connsiteY2" fmla="*/ 6857288 h 6857287"/>
              <a:gd name="connsiteX3" fmla="*/ 1878023 w 2992582"/>
              <a:gd name="connsiteY3" fmla="*/ 0 h 6857287"/>
              <a:gd name="connsiteX4" fmla="*/ 2992582 w 2992582"/>
              <a:gd name="connsiteY4" fmla="*/ 0 h 6857287"/>
              <a:gd name="connsiteX5" fmla="*/ 2992582 w 2992582"/>
              <a:gd name="connsiteY5" fmla="*/ 0 h 6857287"/>
              <a:gd name="connsiteX6" fmla="*/ 2992582 w 2992582"/>
              <a:gd name="connsiteY6" fmla="*/ 0 h 6857287"/>
              <a:gd name="connsiteX7" fmla="*/ 2992582 w 2992582"/>
              <a:gd name="connsiteY7" fmla="*/ 0 h 6857287"/>
              <a:gd name="connsiteX8" fmla="*/ 2992582 w 2992582"/>
              <a:gd name="connsiteY8" fmla="*/ 0 h 685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582" h="6857287">
                <a:moveTo>
                  <a:pt x="2992582" y="0"/>
                </a:moveTo>
                <a:lnTo>
                  <a:pt x="2989465" y="6857288"/>
                </a:lnTo>
                <a:lnTo>
                  <a:pt x="0" y="6857288"/>
                </a:lnTo>
                <a:lnTo>
                  <a:pt x="1878023" y="0"/>
                </a:lnTo>
                <a:lnTo>
                  <a:pt x="2992582" y="0"/>
                </a:lnTo>
                <a:lnTo>
                  <a:pt x="2992582" y="0"/>
                </a:lnTo>
                <a:lnTo>
                  <a:pt x="2992582" y="0"/>
                </a:lnTo>
                <a:lnTo>
                  <a:pt x="2992582" y="0"/>
                </a:lnTo>
                <a:lnTo>
                  <a:pt x="2992582" y="0"/>
                </a:lnTo>
                <a:close/>
              </a:path>
            </a:pathLst>
          </a:custGeom>
          <a:solidFill>
            <a:schemeClr val="accent2">
              <a:lumMod val="20000"/>
              <a:lumOff val="80000"/>
            </a:schemeClr>
          </a:solidFill>
          <a:ln w="8901" cap="flat">
            <a:noFill/>
            <a:prstDash val="solid"/>
            <a:miter/>
          </a:ln>
        </p:spPr>
        <p:txBody>
          <a:bodyPr rtlCol="0" anchor="ctr"/>
          <a:lstStyle/>
          <a:p>
            <a:endParaRPr lang="en-US"/>
          </a:p>
        </p:txBody>
      </p:sp>
      <p:cxnSp>
        <p:nvCxnSpPr>
          <p:cNvPr id="11" name="Straight Connector 10">
            <a:extLst>
              <a:ext uri="{FF2B5EF4-FFF2-40B4-BE49-F238E27FC236}">
                <a16:creationId xmlns:a16="http://schemas.microsoft.com/office/drawing/2014/main" id="{E787791C-AF8D-788F-D86E-CF6D19E694A5}"/>
              </a:ext>
              <a:ext uri="{C183D7F6-B498-43B3-948B-1728B52AA6E4}">
                <adec:decorative xmlns:adec="http://schemas.microsoft.com/office/drawing/2017/decorative" val="1"/>
              </a:ext>
            </a:extLst>
          </p:cNvPr>
          <p:cNvCxnSpPr>
            <a:cxnSpLocks noChangeAspect="1"/>
          </p:cNvCxnSpPr>
          <p:nvPr/>
        </p:nvCxnSpPr>
        <p:spPr>
          <a:xfrm rot="10800000" flipH="1">
            <a:off x="94030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2">
            <a:extLst>
              <a:ext uri="{FF2B5EF4-FFF2-40B4-BE49-F238E27FC236}">
                <a16:creationId xmlns:a16="http://schemas.microsoft.com/office/drawing/2014/main" id="{687B188B-DD8A-70E8-C7EA-A2F5689C6305}"/>
              </a:ext>
            </a:extLst>
          </p:cNvPr>
          <p:cNvSpPr>
            <a:spLocks noGrp="1"/>
          </p:cNvSpPr>
          <p:nvPr>
            <p:ph type="body" sz="quarter" idx="19" hasCustomPrompt="1"/>
          </p:nvPr>
        </p:nvSpPr>
        <p:spPr>
          <a:xfrm>
            <a:off x="7468623" y="3333857"/>
            <a:ext cx="2847975" cy="953453"/>
          </a:xfrm>
          <a:prstGeom prst="roundRect">
            <a:avLst/>
          </a:prstGeom>
          <a:solidFill>
            <a:schemeClr val="bg1"/>
          </a:solidFill>
          <a:ln w="31750">
            <a:solidFill>
              <a:schemeClr val="tx2"/>
            </a:solidFill>
          </a:ln>
        </p:spPr>
        <p:txBody>
          <a:bodyPr lIns="0" tIns="274320" bIns="274320" anchor="t">
            <a:spAutoFit/>
          </a:bodyPr>
          <a:lstStyle>
            <a:lvl1pPr marL="0" indent="0" algn="ctr">
              <a:spcBef>
                <a:spcPts val="600"/>
              </a:spcBef>
              <a:spcAft>
                <a:spcPts val="1800"/>
              </a:spcAft>
              <a:buNone/>
              <a:defRPr sz="2000">
                <a:solidFill>
                  <a:schemeClr val="tx1"/>
                </a:solidFill>
                <a:latin typeface="+mn-lt"/>
              </a:defRPr>
            </a:lvl1pPr>
            <a:lvl2pPr marL="201168" indent="0">
              <a:buNone/>
              <a:defRPr/>
            </a:lvl2pPr>
            <a:lvl3pPr marL="384048" indent="0">
              <a:buNone/>
              <a:defRPr/>
            </a:lvl3pPr>
            <a:lvl4pPr marL="566928" indent="0">
              <a:buNone/>
              <a:defRPr/>
            </a:lvl4pPr>
            <a:lvl5pPr marL="749808" indent="0">
              <a:buNone/>
              <a:defRPr/>
            </a:lvl5pPr>
          </a:lstStyle>
          <a:p>
            <a:r>
              <a:rPr lang="en-US"/>
              <a:t>Click to add text</a:t>
            </a:r>
          </a:p>
        </p:txBody>
      </p:sp>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p:spPr>
        <p:txBody>
          <a:bodyPr/>
          <a:lstStyle/>
          <a:p>
            <a:fld id="{3A98EE3D-8CD1-4C3F-BD1C-C98C9596463C}" type="slidenum">
              <a:rPr lang="en-US" smtClean="0"/>
              <a:pPr/>
              <a:t>‹#›</a:t>
            </a:fld>
            <a:endParaRPr lang="en-US"/>
          </a:p>
        </p:txBody>
      </p:sp>
      <p:pic>
        <p:nvPicPr>
          <p:cNvPr id="4" name="NCMEC logo watermark">
            <a:extLst>
              <a:ext uri="{FF2B5EF4-FFF2-40B4-BE49-F238E27FC236}">
                <a16:creationId xmlns:a16="http://schemas.microsoft.com/office/drawing/2014/main" id="{BDD54A3E-DCD6-84FC-49C6-12BBCD2FC341}"/>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spTree>
    <p:extLst>
      <p:ext uri="{BB962C8B-B14F-4D97-AF65-F5344CB8AC3E}">
        <p14:creationId xmlns:p14="http://schemas.microsoft.com/office/powerpoint/2010/main" val="512573407"/>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3 Columns with Icons, Dark">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38394-087F-701E-2DF4-70C7343AC901}"/>
              </a:ext>
            </a:extLst>
          </p:cNvPr>
          <p:cNvSpPr>
            <a:spLocks noGrp="1"/>
          </p:cNvSpPr>
          <p:nvPr>
            <p:ph type="title"/>
          </p:nvPr>
        </p:nvSpPr>
        <p:spPr>
          <a:xfrm>
            <a:off x="791572" y="286603"/>
            <a:ext cx="10052711" cy="1450757"/>
          </a:xfrm>
        </p:spPr>
        <p:txBody>
          <a:bodyPr/>
          <a:lstStyle>
            <a:lvl1pPr>
              <a:defRPr>
                <a:solidFill>
                  <a:schemeClr val="bg1"/>
                </a:solidFill>
              </a:defRPr>
            </a:lvl1pPr>
          </a:lstStyle>
          <a:p>
            <a:r>
              <a:rPr lang="en-US"/>
              <a:t>Click to edit Master title style</a:t>
            </a:r>
          </a:p>
        </p:txBody>
      </p:sp>
      <p:sp>
        <p:nvSpPr>
          <p:cNvPr id="9" name="Picture Placeholder 1">
            <a:extLst>
              <a:ext uri="{FF2B5EF4-FFF2-40B4-BE49-F238E27FC236}">
                <a16:creationId xmlns:a16="http://schemas.microsoft.com/office/drawing/2014/main" id="{9E2B65B6-F21E-EA01-69C6-DBC722E41CCF}"/>
              </a:ext>
              <a:ext uri="{C183D7F6-B498-43B3-948B-1728B52AA6E4}">
                <adec:decorative xmlns:adec="http://schemas.microsoft.com/office/drawing/2017/decorative" val="0"/>
              </a:ext>
            </a:extLst>
          </p:cNvPr>
          <p:cNvSpPr>
            <a:spLocks noGrp="1"/>
          </p:cNvSpPr>
          <p:nvPr>
            <p:ph type="pic" sz="quarter" idx="23"/>
          </p:nvPr>
        </p:nvSpPr>
        <p:spPr>
          <a:xfrm>
            <a:off x="1712639" y="2133178"/>
            <a:ext cx="1005840" cy="1200679"/>
          </a:xfrm>
        </p:spPr>
        <p:txBody>
          <a:bodyPr>
            <a:normAutofit/>
          </a:bodyPr>
          <a:lstStyle>
            <a:lvl1pPr algn="ctr">
              <a:defRPr sz="1400">
                <a:solidFill>
                  <a:schemeClr val="bg1"/>
                </a:solidFill>
              </a:defRPr>
            </a:lvl1pPr>
          </a:lstStyle>
          <a:p>
            <a:r>
              <a:rPr lang="en-US"/>
              <a:t>Click icon to add picture</a:t>
            </a:r>
          </a:p>
        </p:txBody>
      </p:sp>
      <p:sp>
        <p:nvSpPr>
          <p:cNvPr id="7" name="Text Placeholder 1">
            <a:extLst>
              <a:ext uri="{FF2B5EF4-FFF2-40B4-BE49-F238E27FC236}">
                <a16:creationId xmlns:a16="http://schemas.microsoft.com/office/drawing/2014/main" id="{41D70C60-23E3-B889-0D55-A10F1484B096}"/>
              </a:ext>
              <a:ext uri="{C183D7F6-B498-43B3-948B-1728B52AA6E4}">
                <adec:decorative xmlns:adec="http://schemas.microsoft.com/office/drawing/2017/decorative" val="0"/>
              </a:ext>
            </a:extLst>
          </p:cNvPr>
          <p:cNvSpPr>
            <a:spLocks noGrp="1"/>
          </p:cNvSpPr>
          <p:nvPr>
            <p:ph type="body" sz="quarter" idx="16" hasCustomPrompt="1"/>
          </p:nvPr>
        </p:nvSpPr>
        <p:spPr>
          <a:xfrm>
            <a:off x="791572" y="3333857"/>
            <a:ext cx="2847975" cy="953453"/>
          </a:xfrm>
          <a:prstGeom prst="roundRect">
            <a:avLst/>
          </a:prstGeom>
          <a:solidFill>
            <a:schemeClr val="bg1"/>
          </a:solidFill>
          <a:ln w="31750">
            <a:solidFill>
              <a:schemeClr val="accent5"/>
            </a:solidFill>
          </a:ln>
        </p:spPr>
        <p:txBody>
          <a:bodyPr lIns="0" tIns="274320" bIns="274320" anchor="t">
            <a:spAutoFit/>
          </a:bodyPr>
          <a:lstStyle>
            <a:lvl1pPr marL="0" indent="0" algn="ctr">
              <a:spcBef>
                <a:spcPts val="600"/>
              </a:spcBef>
              <a:spcAft>
                <a:spcPts val="1800"/>
              </a:spcAft>
              <a:buNone/>
              <a:defRPr sz="2000">
                <a:solidFill>
                  <a:schemeClr val="tx1"/>
                </a:solidFill>
                <a:latin typeface="+mn-lt"/>
              </a:defRPr>
            </a:lvl1pPr>
            <a:lvl2pPr marL="201168" indent="0">
              <a:buNone/>
              <a:defRPr/>
            </a:lvl2pPr>
            <a:lvl3pPr marL="384048" indent="0">
              <a:buNone/>
              <a:defRPr/>
            </a:lvl3pPr>
            <a:lvl4pPr marL="566928" indent="0">
              <a:buNone/>
              <a:defRPr/>
            </a:lvl4pPr>
            <a:lvl5pPr marL="749808" indent="0">
              <a:buNone/>
              <a:defRPr/>
            </a:lvl5pPr>
          </a:lstStyle>
          <a:p>
            <a:r>
              <a:rPr lang="en-US"/>
              <a:t>Click to add text</a:t>
            </a:r>
          </a:p>
        </p:txBody>
      </p:sp>
      <p:sp>
        <p:nvSpPr>
          <p:cNvPr id="14" name="Picture Placeholder 2">
            <a:extLst>
              <a:ext uri="{FF2B5EF4-FFF2-40B4-BE49-F238E27FC236}">
                <a16:creationId xmlns:a16="http://schemas.microsoft.com/office/drawing/2014/main" id="{56900D4C-6032-0650-8150-14EE6AE7EE3E}"/>
              </a:ext>
            </a:extLst>
          </p:cNvPr>
          <p:cNvSpPr>
            <a:spLocks noGrp="1"/>
          </p:cNvSpPr>
          <p:nvPr>
            <p:ph type="pic" sz="quarter" idx="24"/>
          </p:nvPr>
        </p:nvSpPr>
        <p:spPr>
          <a:xfrm>
            <a:off x="5051165" y="2133178"/>
            <a:ext cx="1005840" cy="1200679"/>
          </a:xfrm>
        </p:spPr>
        <p:txBody>
          <a:bodyPr>
            <a:normAutofit/>
          </a:bodyPr>
          <a:lstStyle>
            <a:lvl1pPr algn="ctr">
              <a:defRPr sz="1400">
                <a:solidFill>
                  <a:schemeClr val="bg1"/>
                </a:solidFill>
              </a:defRPr>
            </a:lvl1pPr>
          </a:lstStyle>
          <a:p>
            <a:r>
              <a:rPr lang="en-US"/>
              <a:t>Click icon to add picture</a:t>
            </a:r>
          </a:p>
        </p:txBody>
      </p:sp>
      <p:sp>
        <p:nvSpPr>
          <p:cNvPr id="13" name="Text Placeholder 2">
            <a:extLst>
              <a:ext uri="{FF2B5EF4-FFF2-40B4-BE49-F238E27FC236}">
                <a16:creationId xmlns:a16="http://schemas.microsoft.com/office/drawing/2014/main" id="{19216303-ADE2-0BD3-B4B6-3AC7A64FA95C}"/>
              </a:ext>
            </a:extLst>
          </p:cNvPr>
          <p:cNvSpPr>
            <a:spLocks noGrp="1"/>
          </p:cNvSpPr>
          <p:nvPr>
            <p:ph type="body" sz="quarter" idx="18" hasCustomPrompt="1"/>
          </p:nvPr>
        </p:nvSpPr>
        <p:spPr>
          <a:xfrm>
            <a:off x="4124312" y="3333857"/>
            <a:ext cx="2847975" cy="953453"/>
          </a:xfrm>
          <a:prstGeom prst="roundRect">
            <a:avLst/>
          </a:prstGeom>
          <a:solidFill>
            <a:schemeClr val="bg1"/>
          </a:solidFill>
          <a:ln w="31750">
            <a:solidFill>
              <a:schemeClr val="accent5"/>
            </a:solidFill>
          </a:ln>
        </p:spPr>
        <p:txBody>
          <a:bodyPr lIns="0" tIns="274320" bIns="274320" anchor="t">
            <a:spAutoFit/>
          </a:bodyPr>
          <a:lstStyle>
            <a:lvl1pPr marL="0" indent="0" algn="ctr">
              <a:spcBef>
                <a:spcPts val="600"/>
              </a:spcBef>
              <a:spcAft>
                <a:spcPts val="1800"/>
              </a:spcAft>
              <a:buNone/>
              <a:defRPr sz="2000">
                <a:solidFill>
                  <a:schemeClr val="tx1"/>
                </a:solidFill>
                <a:latin typeface="+mn-lt"/>
              </a:defRPr>
            </a:lvl1pPr>
            <a:lvl2pPr marL="201168" indent="0">
              <a:buNone/>
              <a:defRPr/>
            </a:lvl2pPr>
            <a:lvl3pPr marL="384048" indent="0">
              <a:buNone/>
              <a:defRPr/>
            </a:lvl3pPr>
            <a:lvl4pPr marL="566928" indent="0">
              <a:buNone/>
              <a:defRPr/>
            </a:lvl4pPr>
            <a:lvl5pPr marL="749808" indent="0">
              <a:buNone/>
              <a:defRPr/>
            </a:lvl5pPr>
          </a:lstStyle>
          <a:p>
            <a:r>
              <a:rPr lang="en-US"/>
              <a:t>Click to add text</a:t>
            </a:r>
          </a:p>
        </p:txBody>
      </p:sp>
      <p:sp>
        <p:nvSpPr>
          <p:cNvPr id="18" name="Picture Placeholder 3">
            <a:extLst>
              <a:ext uri="{FF2B5EF4-FFF2-40B4-BE49-F238E27FC236}">
                <a16:creationId xmlns:a16="http://schemas.microsoft.com/office/drawing/2014/main" id="{F56BAA5A-DA3E-D356-4B94-7C99A6342229}"/>
              </a:ext>
            </a:extLst>
          </p:cNvPr>
          <p:cNvSpPr>
            <a:spLocks noGrp="1"/>
          </p:cNvSpPr>
          <p:nvPr>
            <p:ph type="pic" sz="quarter" idx="25"/>
          </p:nvPr>
        </p:nvSpPr>
        <p:spPr>
          <a:xfrm>
            <a:off x="8389690" y="2133178"/>
            <a:ext cx="1005840" cy="1200679"/>
          </a:xfrm>
        </p:spPr>
        <p:txBody>
          <a:bodyPr>
            <a:normAutofit/>
          </a:bodyPr>
          <a:lstStyle>
            <a:lvl1pPr algn="ctr">
              <a:defRPr sz="1400">
                <a:solidFill>
                  <a:schemeClr val="bg1"/>
                </a:solidFill>
              </a:defRPr>
            </a:lvl1pPr>
          </a:lstStyle>
          <a:p>
            <a:r>
              <a:rPr lang="en-US"/>
              <a:t>Click icon to add picture</a:t>
            </a:r>
          </a:p>
        </p:txBody>
      </p:sp>
      <p:sp>
        <p:nvSpPr>
          <p:cNvPr id="17" name="Graphic 15">
            <a:extLst>
              <a:ext uri="{FF2B5EF4-FFF2-40B4-BE49-F238E27FC236}">
                <a16:creationId xmlns:a16="http://schemas.microsoft.com/office/drawing/2014/main" id="{2C9DE26E-E21E-E83E-D5F4-CEB496F6B5CC}"/>
              </a:ext>
              <a:ext uri="{C183D7F6-B498-43B3-948B-1728B52AA6E4}">
                <adec:decorative xmlns:adec="http://schemas.microsoft.com/office/drawing/2017/decorative" val="1"/>
              </a:ext>
            </a:extLst>
          </p:cNvPr>
          <p:cNvSpPr>
            <a:spLocks/>
          </p:cNvSpPr>
          <p:nvPr/>
        </p:nvSpPr>
        <p:spPr>
          <a:xfrm>
            <a:off x="9199418" y="357"/>
            <a:ext cx="2992582" cy="6857287"/>
          </a:xfrm>
          <a:custGeom>
            <a:avLst/>
            <a:gdLst>
              <a:gd name="connsiteX0" fmla="*/ 2992582 w 2992582"/>
              <a:gd name="connsiteY0" fmla="*/ 0 h 6857287"/>
              <a:gd name="connsiteX1" fmla="*/ 2989465 w 2992582"/>
              <a:gd name="connsiteY1" fmla="*/ 6857288 h 6857287"/>
              <a:gd name="connsiteX2" fmla="*/ 0 w 2992582"/>
              <a:gd name="connsiteY2" fmla="*/ 6857288 h 6857287"/>
              <a:gd name="connsiteX3" fmla="*/ 1878023 w 2992582"/>
              <a:gd name="connsiteY3" fmla="*/ 0 h 6857287"/>
              <a:gd name="connsiteX4" fmla="*/ 2992582 w 2992582"/>
              <a:gd name="connsiteY4" fmla="*/ 0 h 6857287"/>
              <a:gd name="connsiteX5" fmla="*/ 2992582 w 2992582"/>
              <a:gd name="connsiteY5" fmla="*/ 0 h 6857287"/>
              <a:gd name="connsiteX6" fmla="*/ 2992582 w 2992582"/>
              <a:gd name="connsiteY6" fmla="*/ 0 h 6857287"/>
              <a:gd name="connsiteX7" fmla="*/ 2992582 w 2992582"/>
              <a:gd name="connsiteY7" fmla="*/ 0 h 6857287"/>
              <a:gd name="connsiteX8" fmla="*/ 2992582 w 2992582"/>
              <a:gd name="connsiteY8" fmla="*/ 0 h 685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582" h="6857287">
                <a:moveTo>
                  <a:pt x="2992582" y="0"/>
                </a:moveTo>
                <a:lnTo>
                  <a:pt x="2989465" y="6857288"/>
                </a:lnTo>
                <a:lnTo>
                  <a:pt x="0" y="6857288"/>
                </a:lnTo>
                <a:lnTo>
                  <a:pt x="1878023" y="0"/>
                </a:lnTo>
                <a:lnTo>
                  <a:pt x="2992582" y="0"/>
                </a:lnTo>
                <a:lnTo>
                  <a:pt x="2992582" y="0"/>
                </a:lnTo>
                <a:lnTo>
                  <a:pt x="2992582" y="0"/>
                </a:lnTo>
                <a:lnTo>
                  <a:pt x="2992582" y="0"/>
                </a:lnTo>
                <a:lnTo>
                  <a:pt x="2992582" y="0"/>
                </a:lnTo>
                <a:close/>
              </a:path>
            </a:pathLst>
          </a:custGeom>
          <a:solidFill>
            <a:schemeClr val="accent2">
              <a:lumMod val="20000"/>
              <a:lumOff val="80000"/>
            </a:schemeClr>
          </a:solidFill>
          <a:ln w="8901" cap="flat">
            <a:noFill/>
            <a:prstDash val="solid"/>
            <a:miter/>
          </a:ln>
        </p:spPr>
        <p:txBody>
          <a:bodyPr rtlCol="0" anchor="ctr"/>
          <a:lstStyle/>
          <a:p>
            <a:endParaRPr lang="en-US"/>
          </a:p>
        </p:txBody>
      </p:sp>
      <p:cxnSp>
        <p:nvCxnSpPr>
          <p:cNvPr id="11" name="Straight Connector 10">
            <a:extLst>
              <a:ext uri="{FF2B5EF4-FFF2-40B4-BE49-F238E27FC236}">
                <a16:creationId xmlns:a16="http://schemas.microsoft.com/office/drawing/2014/main" id="{E787791C-AF8D-788F-D86E-CF6D19E694A5}"/>
              </a:ext>
              <a:ext uri="{C183D7F6-B498-43B3-948B-1728B52AA6E4}">
                <adec:decorative xmlns:adec="http://schemas.microsoft.com/office/drawing/2017/decorative" val="1"/>
              </a:ext>
            </a:extLst>
          </p:cNvPr>
          <p:cNvCxnSpPr>
            <a:cxnSpLocks noChangeAspect="1"/>
          </p:cNvCxnSpPr>
          <p:nvPr/>
        </p:nvCxnSpPr>
        <p:spPr>
          <a:xfrm rot="10800000" flipH="1">
            <a:off x="94030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3">
            <a:extLst>
              <a:ext uri="{FF2B5EF4-FFF2-40B4-BE49-F238E27FC236}">
                <a16:creationId xmlns:a16="http://schemas.microsoft.com/office/drawing/2014/main" id="{687B188B-DD8A-70E8-C7EA-A2F5689C6305}"/>
              </a:ext>
              <a:ext uri="{C183D7F6-B498-43B3-948B-1728B52AA6E4}">
                <adec:decorative xmlns:adec="http://schemas.microsoft.com/office/drawing/2017/decorative" val="0"/>
              </a:ext>
            </a:extLst>
          </p:cNvPr>
          <p:cNvSpPr>
            <a:spLocks noGrp="1"/>
          </p:cNvSpPr>
          <p:nvPr>
            <p:ph type="body" sz="quarter" idx="19" hasCustomPrompt="1"/>
          </p:nvPr>
        </p:nvSpPr>
        <p:spPr>
          <a:xfrm>
            <a:off x="7468623" y="3333857"/>
            <a:ext cx="2847975" cy="953453"/>
          </a:xfrm>
          <a:prstGeom prst="roundRect">
            <a:avLst/>
          </a:prstGeom>
          <a:solidFill>
            <a:schemeClr val="bg1"/>
          </a:solidFill>
          <a:ln w="31750">
            <a:solidFill>
              <a:schemeClr val="accent5"/>
            </a:solidFill>
          </a:ln>
        </p:spPr>
        <p:txBody>
          <a:bodyPr lIns="0" tIns="274320" bIns="274320" anchor="t">
            <a:spAutoFit/>
          </a:bodyPr>
          <a:lstStyle>
            <a:lvl1pPr marL="0" indent="0" algn="ctr">
              <a:spcBef>
                <a:spcPts val="600"/>
              </a:spcBef>
              <a:spcAft>
                <a:spcPts val="1800"/>
              </a:spcAft>
              <a:buNone/>
              <a:defRPr sz="2000">
                <a:solidFill>
                  <a:schemeClr val="tx1"/>
                </a:solidFill>
                <a:latin typeface="+mn-lt"/>
              </a:defRPr>
            </a:lvl1pPr>
            <a:lvl2pPr marL="201168" indent="0">
              <a:buNone/>
              <a:defRPr/>
            </a:lvl2pPr>
            <a:lvl3pPr marL="384048" indent="0">
              <a:buNone/>
              <a:defRPr/>
            </a:lvl3pPr>
            <a:lvl4pPr marL="566928" indent="0">
              <a:buNone/>
              <a:defRPr/>
            </a:lvl4pPr>
            <a:lvl5pPr marL="749808" indent="0">
              <a:buNone/>
              <a:defRPr/>
            </a:lvl5pPr>
          </a:lstStyle>
          <a:p>
            <a:r>
              <a:rPr lang="en-US"/>
              <a:t>Click to add text</a:t>
            </a:r>
          </a:p>
        </p:txBody>
      </p:sp>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p:spPr>
        <p:txBody>
          <a:bodyPr/>
          <a:lstStyle/>
          <a:p>
            <a:fld id="{3A98EE3D-8CD1-4C3F-BD1C-C98C9596463C}" type="slidenum">
              <a:rPr lang="en-US" smtClean="0"/>
              <a:pPr/>
              <a:t>‹#›</a:t>
            </a:fld>
            <a:endParaRPr lang="en-US"/>
          </a:p>
        </p:txBody>
      </p:sp>
      <p:pic>
        <p:nvPicPr>
          <p:cNvPr id="4" name="NCMEC logo watermark">
            <a:extLst>
              <a:ext uri="{FF2B5EF4-FFF2-40B4-BE49-F238E27FC236}">
                <a16:creationId xmlns:a16="http://schemas.microsoft.com/office/drawing/2014/main" id="{BDD54A3E-DCD6-84FC-49C6-12BBCD2FC341}"/>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spTree>
    <p:extLst>
      <p:ext uri="{BB962C8B-B14F-4D97-AF65-F5344CB8AC3E}">
        <p14:creationId xmlns:p14="http://schemas.microsoft.com/office/powerpoint/2010/main" val="2289628358"/>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Blank">
    <p:bg>
      <p:bgPr>
        <a:solidFill>
          <a:schemeClr val="bg2"/>
        </a:solidFill>
        <a:effectLst/>
      </p:bgPr>
    </p:bg>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p:spPr>
        <p:txBody>
          <a:bodyPr/>
          <a:lstStyle/>
          <a:p>
            <a:fld id="{3A98EE3D-8CD1-4C3F-BD1C-C98C9596463C}" type="slidenum">
              <a:rPr lang="en-US" smtClean="0"/>
              <a:pPr/>
              <a:t>‹#›</a:t>
            </a:fld>
            <a:endParaRPr lang="en-US"/>
          </a:p>
        </p:txBody>
      </p:sp>
    </p:spTree>
    <p:extLst>
      <p:ext uri="{BB962C8B-B14F-4D97-AF65-F5344CB8AC3E}">
        <p14:creationId xmlns:p14="http://schemas.microsoft.com/office/powerpoint/2010/main" val="77813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Blank, Blue">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p:spPr>
        <p:txBody>
          <a:bodyPr/>
          <a:lstStyle/>
          <a:p>
            <a:fld id="{3A98EE3D-8CD1-4C3F-BD1C-C98C9596463C}" type="slidenum">
              <a:rPr lang="en-US" smtClean="0"/>
              <a:pPr/>
              <a:t>‹#›</a:t>
            </a:fld>
            <a:endParaRPr lang="en-US"/>
          </a:p>
        </p:txBody>
      </p:sp>
    </p:spTree>
    <p:extLst>
      <p:ext uri="{BB962C8B-B14F-4D97-AF65-F5344CB8AC3E}">
        <p14:creationId xmlns:p14="http://schemas.microsoft.com/office/powerpoint/2010/main" val="42482486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Blank, Dark">
    <p:bg>
      <p:bgPr>
        <a:solidFill>
          <a:schemeClr val="tx2"/>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34D168E-83EA-B931-9144-82C3B5077D40}"/>
              </a:ext>
            </a:extLst>
          </p:cNvPr>
          <p:cNvSpPr>
            <a:spLocks noGrp="1"/>
          </p:cNvSpPr>
          <p:nvPr>
            <p:ph type="sldNum" sz="quarter" idx="11"/>
          </p:nvPr>
        </p:nvSpPr>
        <p:spPr/>
        <p:txBody>
          <a:bodyPr/>
          <a:lstStyle>
            <a:lvl1pPr>
              <a:defRPr>
                <a:solidFill>
                  <a:schemeClr val="bg1"/>
                </a:solidFill>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2133058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Image Title Slide, Dark">
    <p:spTree>
      <p:nvGrpSpPr>
        <p:cNvPr id="1" name=""/>
        <p:cNvGrpSpPr/>
        <p:nvPr/>
      </p:nvGrpSpPr>
      <p:grpSpPr>
        <a:xfrm>
          <a:off x="0" y="0"/>
          <a:ext cx="0" cy="0"/>
          <a:chOff x="0" y="0"/>
          <a:chExt cx="0" cy="0"/>
        </a:xfrm>
      </p:grpSpPr>
      <p:sp>
        <p:nvSpPr>
          <p:cNvPr id="25" name="Graphic 23">
            <a:extLst>
              <a:ext uri="{FF2B5EF4-FFF2-40B4-BE49-F238E27FC236}">
                <a16:creationId xmlns:a16="http://schemas.microsoft.com/office/drawing/2014/main" id="{7EBA29B4-BF37-C621-5012-D8620C53007D}"/>
              </a:ext>
              <a:ext uri="{C183D7F6-B498-43B3-948B-1728B52AA6E4}">
                <adec:decorative xmlns:adec="http://schemas.microsoft.com/office/drawing/2017/decorative" val="1"/>
              </a:ext>
            </a:extLst>
          </p:cNvPr>
          <p:cNvSpPr>
            <a:spLocks/>
          </p:cNvSpPr>
          <p:nvPr/>
        </p:nvSpPr>
        <p:spPr>
          <a:xfrm>
            <a:off x="4590246" y="0"/>
            <a:ext cx="7601754" cy="6858000"/>
          </a:xfrm>
          <a:custGeom>
            <a:avLst/>
            <a:gdLst>
              <a:gd name="connsiteX0" fmla="*/ 7601754 w 7601753"/>
              <a:gd name="connsiteY0" fmla="*/ 0 h 6858000"/>
              <a:gd name="connsiteX1" fmla="*/ 7601754 w 7601753"/>
              <a:gd name="connsiteY1" fmla="*/ 6858000 h 6858000"/>
              <a:gd name="connsiteX2" fmla="*/ 0 w 7601753"/>
              <a:gd name="connsiteY2" fmla="*/ 6858000 h 6858000"/>
              <a:gd name="connsiteX3" fmla="*/ 1967478 w 7601753"/>
              <a:gd name="connsiteY3" fmla="*/ 0 h 6858000"/>
              <a:gd name="connsiteX4" fmla="*/ 7601754 w 7601753"/>
              <a:gd name="connsiteY4" fmla="*/ 0 h 6858000"/>
              <a:gd name="connsiteX5" fmla="*/ 7601754 w 7601753"/>
              <a:gd name="connsiteY5" fmla="*/ 0 h 6858000"/>
              <a:gd name="connsiteX6" fmla="*/ 7601754 w 7601753"/>
              <a:gd name="connsiteY6" fmla="*/ 0 h 6858000"/>
              <a:gd name="connsiteX0" fmla="*/ 7601754 w 7601754"/>
              <a:gd name="connsiteY0" fmla="*/ 0 h 6858000"/>
              <a:gd name="connsiteX1" fmla="*/ 7601754 w 7601754"/>
              <a:gd name="connsiteY1" fmla="*/ 6858000 h 6858000"/>
              <a:gd name="connsiteX2" fmla="*/ 0 w 7601754"/>
              <a:gd name="connsiteY2" fmla="*/ 6858000 h 6858000"/>
              <a:gd name="connsiteX3" fmla="*/ 1798802 w 7601754"/>
              <a:gd name="connsiteY3" fmla="*/ 0 h 6858000"/>
              <a:gd name="connsiteX4" fmla="*/ 7601754 w 7601754"/>
              <a:gd name="connsiteY4" fmla="*/ 0 h 6858000"/>
              <a:gd name="connsiteX5" fmla="*/ 7601754 w 7601754"/>
              <a:gd name="connsiteY5" fmla="*/ 0 h 6858000"/>
              <a:gd name="connsiteX6" fmla="*/ 7601754 w 76017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01754" h="6858000">
                <a:moveTo>
                  <a:pt x="7601754" y="0"/>
                </a:moveTo>
                <a:lnTo>
                  <a:pt x="7601754" y="6858000"/>
                </a:lnTo>
                <a:lnTo>
                  <a:pt x="0" y="6858000"/>
                </a:lnTo>
                <a:lnTo>
                  <a:pt x="1798802" y="0"/>
                </a:lnTo>
                <a:lnTo>
                  <a:pt x="7601754" y="0"/>
                </a:lnTo>
                <a:lnTo>
                  <a:pt x="7601754" y="0"/>
                </a:lnTo>
                <a:lnTo>
                  <a:pt x="7601754" y="0"/>
                </a:lnTo>
                <a:close/>
              </a:path>
            </a:pathLst>
          </a:custGeom>
          <a:solidFill>
            <a:schemeClr val="tx2"/>
          </a:solidFill>
          <a:ln w="8921" cap="flat">
            <a:noFill/>
            <a:prstDash val="solid"/>
            <a:miter/>
          </a:ln>
        </p:spPr>
        <p:txBody>
          <a:bodyPr rtlCol="0" anchor="ctr"/>
          <a:lstStyle/>
          <a:p>
            <a:endParaRPr lang="en-US"/>
          </a:p>
        </p:txBody>
      </p:sp>
      <p:sp>
        <p:nvSpPr>
          <p:cNvPr id="2" name="Title 1"/>
          <p:cNvSpPr>
            <a:spLocks noGrp="1"/>
          </p:cNvSpPr>
          <p:nvPr>
            <p:ph type="ctrTitle" hasCustomPrompt="1"/>
          </p:nvPr>
        </p:nvSpPr>
        <p:spPr>
          <a:xfrm>
            <a:off x="7021915" y="723440"/>
            <a:ext cx="4369733" cy="2267410"/>
          </a:xfrm>
        </p:spPr>
        <p:txBody>
          <a:bodyPr anchor="b">
            <a:normAutofit/>
          </a:bodyPr>
          <a:lstStyle>
            <a:lvl1pPr algn="l">
              <a:lnSpc>
                <a:spcPct val="90000"/>
              </a:lnSpc>
              <a:defRPr sz="4000" spc="0" baseline="0">
                <a:solidFill>
                  <a:schemeClr val="bg1"/>
                </a:solidFill>
              </a:defRPr>
            </a:lvl1pPr>
          </a:lstStyle>
          <a:p>
            <a:r>
              <a:rPr lang="en-US"/>
              <a:t>Add title here</a:t>
            </a:r>
          </a:p>
        </p:txBody>
      </p:sp>
      <p:sp>
        <p:nvSpPr>
          <p:cNvPr id="3" name="Subtitle 2"/>
          <p:cNvSpPr>
            <a:spLocks noGrp="1"/>
          </p:cNvSpPr>
          <p:nvPr>
            <p:ph type="subTitle" idx="1" hasCustomPrompt="1"/>
          </p:nvPr>
        </p:nvSpPr>
        <p:spPr>
          <a:xfrm>
            <a:off x="7021915" y="3190875"/>
            <a:ext cx="4369732" cy="2063269"/>
          </a:xfrm>
        </p:spPr>
        <p:txBody>
          <a:bodyPr lIns="0" rIns="0">
            <a:normAutofit/>
          </a:bodyPr>
          <a:lstStyle>
            <a:lvl1pPr marL="0" indent="0" algn="l">
              <a:spcBef>
                <a:spcPts val="0"/>
              </a:spcBef>
              <a:spcAft>
                <a:spcPts val="0"/>
              </a:spcAft>
              <a:buNone/>
              <a:defRPr sz="2000" cap="none" spc="100" baseline="0">
                <a:solidFill>
                  <a:schemeClr val="bg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Add subtitle here</a:t>
            </a:r>
          </a:p>
        </p:txBody>
      </p:sp>
      <p:pic>
        <p:nvPicPr>
          <p:cNvPr id="23" name="NCMEC Logo">
            <a:extLst>
              <a:ext uri="{FF2B5EF4-FFF2-40B4-BE49-F238E27FC236}">
                <a16:creationId xmlns:a16="http://schemas.microsoft.com/office/drawing/2014/main" id="{205D67D3-A6C9-14CB-8122-F58B45218B3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021915" y="5254144"/>
            <a:ext cx="1142333" cy="1230205"/>
          </a:xfrm>
          <a:prstGeom prst="rect">
            <a:avLst/>
          </a:prstGeom>
        </p:spPr>
      </p:pic>
      <p:sp>
        <p:nvSpPr>
          <p:cNvPr id="15" name="Picture Placeholder 14">
            <a:extLst>
              <a:ext uri="{FF2B5EF4-FFF2-40B4-BE49-F238E27FC236}">
                <a16:creationId xmlns:a16="http://schemas.microsoft.com/office/drawing/2014/main" id="{89FFFB81-005B-2C18-AD24-56A4EC14EC7E}"/>
              </a:ext>
            </a:extLst>
          </p:cNvPr>
          <p:cNvSpPr>
            <a:spLocks noGrp="1"/>
          </p:cNvSpPr>
          <p:nvPr>
            <p:ph type="pic" sz="quarter" idx="15" hasCustomPrompt="1"/>
          </p:nvPr>
        </p:nvSpPr>
        <p:spPr>
          <a:xfrm>
            <a:off x="0" y="0"/>
            <a:ext cx="6005952" cy="6858000"/>
          </a:xfrm>
          <a:custGeom>
            <a:avLst/>
            <a:gdLst>
              <a:gd name="connsiteX0" fmla="*/ 0 w 6005952"/>
              <a:gd name="connsiteY0" fmla="*/ 0 h 6858000"/>
              <a:gd name="connsiteX1" fmla="*/ 6005952 w 6005952"/>
              <a:gd name="connsiteY1" fmla="*/ 0 h 6858000"/>
              <a:gd name="connsiteX2" fmla="*/ 4213727 w 6005952"/>
              <a:gd name="connsiteY2" fmla="*/ 6858000 h 6858000"/>
              <a:gd name="connsiteX3" fmla="*/ 0 w 60059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05952" h="6858000">
                <a:moveTo>
                  <a:pt x="0" y="0"/>
                </a:moveTo>
                <a:lnTo>
                  <a:pt x="6005952" y="0"/>
                </a:lnTo>
                <a:lnTo>
                  <a:pt x="4213727" y="6858000"/>
                </a:lnTo>
                <a:lnTo>
                  <a:pt x="0" y="6858000"/>
                </a:lnTo>
                <a:close/>
              </a:path>
            </a:pathLst>
          </a:custGeom>
          <a:solidFill>
            <a:schemeClr val="bg2">
              <a:lumMod val="90000"/>
            </a:schemeClr>
          </a:solidFill>
        </p:spPr>
        <p:txBody>
          <a:bodyPr wrap="square" anchor="ctr">
            <a:noAutofit/>
          </a:bodyPr>
          <a:lstStyle>
            <a:lvl1pPr algn="ctr">
              <a:defRPr/>
            </a:lvl1pPr>
          </a:lstStyle>
          <a:p>
            <a:r>
              <a:rPr lang="en-US"/>
              <a:t>Insert picture from </a:t>
            </a:r>
            <a:br>
              <a:rPr lang="en-US"/>
            </a:br>
            <a:r>
              <a:rPr lang="en-US"/>
              <a:t>SharePoint library</a:t>
            </a:r>
          </a:p>
        </p:txBody>
      </p:sp>
      <p:grpSp>
        <p:nvGrpSpPr>
          <p:cNvPr id="9" name="Connector lines">
            <a:extLst>
              <a:ext uri="{FF2B5EF4-FFF2-40B4-BE49-F238E27FC236}">
                <a16:creationId xmlns:a16="http://schemas.microsoft.com/office/drawing/2014/main" id="{D3B719C7-690D-D5BD-F4BF-C40FE7985590}"/>
              </a:ext>
            </a:extLst>
          </p:cNvPr>
          <p:cNvGrpSpPr/>
          <p:nvPr userDrawn="1"/>
        </p:nvGrpSpPr>
        <p:grpSpPr>
          <a:xfrm>
            <a:off x="4727452" y="0"/>
            <a:ext cx="1524000" cy="6858000"/>
            <a:chOff x="9372600" y="17318"/>
            <a:chExt cx="1524000" cy="6858000"/>
          </a:xfrm>
        </p:grpSpPr>
        <p:sp>
          <p:nvSpPr>
            <p:cNvPr id="10" name="Freeform: Shape 9">
              <a:extLst>
                <a:ext uri="{FF2B5EF4-FFF2-40B4-BE49-F238E27FC236}">
                  <a16:creationId xmlns:a16="http://schemas.microsoft.com/office/drawing/2014/main" id="{FF1FB95B-AFFF-AFB7-BBEE-DDD7DF016CC2}"/>
                </a:ext>
              </a:extLst>
            </p:cNvPr>
            <p:cNvSpPr/>
            <p:nvPr/>
          </p:nvSpPr>
          <p:spPr>
            <a:xfrm>
              <a:off x="9872733" y="17318"/>
              <a:ext cx="1023867" cy="3964498"/>
            </a:xfrm>
            <a:custGeom>
              <a:avLst/>
              <a:gdLst>
                <a:gd name="connsiteX0" fmla="*/ 680965 w 680964"/>
                <a:gd name="connsiteY0" fmla="*/ 0 h 2666047"/>
                <a:gd name="connsiteX1" fmla="*/ 4976 w 680964"/>
                <a:gd name="connsiteY1" fmla="*/ 2487263 h 2666047"/>
                <a:gd name="connsiteX2" fmla="*/ 55649 w 680964"/>
                <a:gd name="connsiteY2" fmla="*/ 2666048 h 2666047"/>
              </a:gdLst>
              <a:ahLst/>
              <a:cxnLst>
                <a:cxn ang="0">
                  <a:pos x="connsiteX0" y="connsiteY0"/>
                </a:cxn>
                <a:cxn ang="0">
                  <a:pos x="connsiteX1" y="connsiteY1"/>
                </a:cxn>
                <a:cxn ang="0">
                  <a:pos x="connsiteX2" y="connsiteY2"/>
                </a:cxn>
              </a:cxnLst>
              <a:rect l="l" t="t" r="r" b="b"/>
              <a:pathLst>
                <a:path w="680964" h="2666047">
                  <a:moveTo>
                    <a:pt x="680965" y="0"/>
                  </a:moveTo>
                  <a:lnTo>
                    <a:pt x="4976" y="2487263"/>
                  </a:lnTo>
                  <a:cubicBezTo>
                    <a:pt x="-10740" y="2544985"/>
                    <a:pt x="12024" y="2625185"/>
                    <a:pt x="55649" y="2666048"/>
                  </a:cubicBezTo>
                </a:path>
              </a:pathLst>
            </a:custGeom>
            <a:noFill/>
            <a:ln w="25400" cap="rnd">
              <a:solidFill>
                <a:schemeClr val="accent5"/>
              </a:solidFill>
              <a:prstDash val="solid"/>
              <a:round/>
            </a:ln>
          </p:spPr>
          <p:txBody>
            <a:bodyPr rtlCol="0" anchor="ctr"/>
            <a:lstStyle/>
            <a:p>
              <a:endParaRPr lang="en-US"/>
            </a:p>
          </p:txBody>
        </p:sp>
        <p:sp>
          <p:nvSpPr>
            <p:cNvPr id="11" name="Freeform: Shape 10">
              <a:extLst>
                <a:ext uri="{FF2B5EF4-FFF2-40B4-BE49-F238E27FC236}">
                  <a16:creationId xmlns:a16="http://schemas.microsoft.com/office/drawing/2014/main" id="{D1DDE7E0-01BB-8D9A-0B4B-592D6324F34E}"/>
                </a:ext>
              </a:extLst>
            </p:cNvPr>
            <p:cNvSpPr/>
            <p:nvPr/>
          </p:nvSpPr>
          <p:spPr>
            <a:xfrm>
              <a:off x="9372600" y="2910679"/>
              <a:ext cx="1023869" cy="3964639"/>
            </a:xfrm>
            <a:custGeom>
              <a:avLst/>
              <a:gdLst>
                <a:gd name="connsiteX0" fmla="*/ 0 w 680965"/>
                <a:gd name="connsiteY0" fmla="*/ 2666143 h 2666142"/>
                <a:gd name="connsiteX1" fmla="*/ 675989 w 680965"/>
                <a:gd name="connsiteY1" fmla="*/ 178784 h 2666142"/>
                <a:gd name="connsiteX2" fmla="*/ 625316 w 680965"/>
                <a:gd name="connsiteY2" fmla="*/ 0 h 2666142"/>
              </a:gdLst>
              <a:ahLst/>
              <a:cxnLst>
                <a:cxn ang="0">
                  <a:pos x="connsiteX0" y="connsiteY0"/>
                </a:cxn>
                <a:cxn ang="0">
                  <a:pos x="connsiteX1" y="connsiteY1"/>
                </a:cxn>
                <a:cxn ang="0">
                  <a:pos x="connsiteX2" y="connsiteY2"/>
                </a:cxn>
              </a:cxnLst>
              <a:rect l="l" t="t" r="r" b="b"/>
              <a:pathLst>
                <a:path w="680965" h="2666142">
                  <a:moveTo>
                    <a:pt x="0" y="2666143"/>
                  </a:moveTo>
                  <a:lnTo>
                    <a:pt x="675989" y="178784"/>
                  </a:lnTo>
                  <a:cubicBezTo>
                    <a:pt x="691706" y="121063"/>
                    <a:pt x="668941" y="40862"/>
                    <a:pt x="625316" y="0"/>
                  </a:cubicBezTo>
                </a:path>
              </a:pathLst>
            </a:custGeom>
            <a:noFill/>
            <a:ln w="25400" cap="rnd">
              <a:solidFill>
                <a:schemeClr val="accent5"/>
              </a:solidFill>
              <a:prstDash val="solid"/>
              <a:round/>
            </a:ln>
          </p:spPr>
          <p:txBody>
            <a:bodyPr rtlCol="0" anchor="ctr"/>
            <a:lstStyle/>
            <a:p>
              <a:endParaRPr lang="en-US"/>
            </a:p>
          </p:txBody>
        </p:sp>
      </p:grpSp>
    </p:spTree>
    <p:extLst>
      <p:ext uri="{BB962C8B-B14F-4D97-AF65-F5344CB8AC3E}">
        <p14:creationId xmlns:p14="http://schemas.microsoft.com/office/powerpoint/2010/main" val="14174795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Content, Dark">
    <p:bg>
      <p:bgPr>
        <a:solidFill>
          <a:schemeClr val="tx2"/>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4D06BC1-7FD6-044E-BCDA-264BD09203E3}"/>
              </a:ext>
            </a:extLst>
          </p:cNvPr>
          <p:cNvSpPr>
            <a:spLocks noGrp="1"/>
          </p:cNvSpPr>
          <p:nvPr>
            <p:ph type="title"/>
          </p:nvPr>
        </p:nvSpPr>
        <p:spPr>
          <a:xfrm>
            <a:off x="7238999" y="286603"/>
            <a:ext cx="4179849" cy="1450757"/>
          </a:xfrm>
        </p:spPr>
        <p:txBody>
          <a:bodyPr/>
          <a:lstStyle>
            <a:lvl1pPr marL="0" indent="0">
              <a:defRPr>
                <a:solidFill>
                  <a:schemeClr val="bg1"/>
                </a:solidFill>
              </a:defRPr>
            </a:lvl1pPr>
          </a:lstStyle>
          <a:p>
            <a:r>
              <a:rPr lang="en-US"/>
              <a:t>Click to edit Master title style</a:t>
            </a:r>
          </a:p>
        </p:txBody>
      </p:sp>
      <p:sp>
        <p:nvSpPr>
          <p:cNvPr id="13" name="Text Placeholder 10">
            <a:extLst>
              <a:ext uri="{FF2B5EF4-FFF2-40B4-BE49-F238E27FC236}">
                <a16:creationId xmlns:a16="http://schemas.microsoft.com/office/drawing/2014/main" id="{3789A02E-A4DA-0135-B5CC-2C07A46BF36C}"/>
              </a:ext>
              <a:ext uri="{C183D7F6-B498-43B3-948B-1728B52AA6E4}">
                <adec:decorative xmlns:adec="http://schemas.microsoft.com/office/drawing/2017/decorative" val="0"/>
              </a:ext>
            </a:extLst>
          </p:cNvPr>
          <p:cNvSpPr>
            <a:spLocks noGrp="1"/>
          </p:cNvSpPr>
          <p:nvPr>
            <p:ph type="body" sz="quarter" idx="18"/>
          </p:nvPr>
        </p:nvSpPr>
        <p:spPr>
          <a:xfrm>
            <a:off x="7238999" y="2107580"/>
            <a:ext cx="4179849" cy="4478870"/>
          </a:xfrm>
        </p:spPr>
        <p:txBody>
          <a:bodyPr/>
          <a:lstStyle>
            <a:lvl1pPr marL="0" indent="0">
              <a:buNone/>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A0AB3255-5DA1-5FDE-5174-73F6B5EEBB5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7035801" cy="6858000"/>
          </a:xfrm>
          <a:prstGeom prst="rect">
            <a:avLst/>
          </a:prstGeom>
        </p:spPr>
      </p:pic>
      <p:sp>
        <p:nvSpPr>
          <p:cNvPr id="5" name="Text Placeholder 4">
            <a:extLst>
              <a:ext uri="{FF2B5EF4-FFF2-40B4-BE49-F238E27FC236}">
                <a16:creationId xmlns:a16="http://schemas.microsoft.com/office/drawing/2014/main" id="{41DF4F15-7969-C7CD-99CF-1CD4D20F5535}"/>
              </a:ext>
            </a:extLst>
          </p:cNvPr>
          <p:cNvSpPr>
            <a:spLocks noGrp="1"/>
          </p:cNvSpPr>
          <p:nvPr>
            <p:ph type="body" sz="quarter" idx="19"/>
          </p:nvPr>
        </p:nvSpPr>
        <p:spPr>
          <a:xfrm>
            <a:off x="810986" y="0"/>
            <a:ext cx="5219700" cy="68580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3">
            <a:extLst>
              <a:ext uri="{FF2B5EF4-FFF2-40B4-BE49-F238E27FC236}">
                <a16:creationId xmlns:a16="http://schemas.microsoft.com/office/drawing/2014/main" id="{C00D51BB-F850-E6E9-FC87-2FE24205D622}"/>
              </a:ext>
            </a:extLst>
          </p:cNvPr>
          <p:cNvSpPr>
            <a:spLocks noGrp="1"/>
          </p:cNvSpPr>
          <p:nvPr>
            <p:ph type="sldNum" sz="quarter" idx="11"/>
          </p:nvPr>
        </p:nvSpPr>
        <p:spPr>
          <a:xfrm>
            <a:off x="11332459" y="6221324"/>
            <a:ext cx="617912" cy="365125"/>
          </a:xfrm>
          <a:prstGeom prst="rect">
            <a:avLst/>
          </a:prstGeom>
        </p:spPr>
        <p:txBody>
          <a:bodyPr/>
          <a:lstStyle>
            <a:lvl1pPr>
              <a:defRPr>
                <a:solidFill>
                  <a:schemeClr val="bg2"/>
                </a:solidFill>
              </a:defRPr>
            </a:lvl1pPr>
          </a:lstStyle>
          <a:p>
            <a:fld id="{3A98EE3D-8CD1-4C3F-BD1C-C98C9596463C}" type="slidenum">
              <a:rPr lang="en-US" smtClean="0"/>
              <a:pPr/>
              <a:t>‹#›</a:t>
            </a:fld>
            <a:endParaRPr lang="en-US"/>
          </a:p>
        </p:txBody>
      </p:sp>
      <p:cxnSp>
        <p:nvCxnSpPr>
          <p:cNvPr id="20" name="Straight Connector 19">
            <a:extLst>
              <a:ext uri="{FF2B5EF4-FFF2-40B4-BE49-F238E27FC236}">
                <a16:creationId xmlns:a16="http://schemas.microsoft.com/office/drawing/2014/main" id="{CE9FBB12-AFB6-E135-52CA-482C4FFA3E93}"/>
              </a:ext>
              <a:ext uri="{C183D7F6-B498-43B3-948B-1728B52AA6E4}">
                <adec:decorative xmlns:adec="http://schemas.microsoft.com/office/drawing/2017/decorative" val="1"/>
              </a:ext>
            </a:extLst>
          </p:cNvPr>
          <p:cNvCxnSpPr>
            <a:cxnSpLocks noChangeAspect="1"/>
          </p:cNvCxnSpPr>
          <p:nvPr userDrawn="1"/>
        </p:nvCxnSpPr>
        <p:spPr>
          <a:xfrm rot="10800000" flipH="1">
            <a:off x="5364480" y="0"/>
            <a:ext cx="1874520" cy="685800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1332853"/>
      </p:ext>
    </p:extLst>
  </p:cSld>
  <p:clrMapOvr>
    <a:masterClrMapping/>
  </p:clrMapOvr>
  <p:extLst>
    <p:ext uri="{DCECCB84-F9BA-43D5-87BE-67443E8EF086}">
      <p15:sldGuideLst xmlns:p15="http://schemas.microsoft.com/office/powerpoint/2012/main">
        <p15:guide id="1" orient="horz" pos="2160">
          <p15:clr>
            <a:srgbClr val="FBAE40"/>
          </p15:clr>
        </p15:guide>
        <p15:guide id="2" pos="3792">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p:cSld name="Contact Information &amp; Grant Number">
    <p:bg>
      <p:bgPr>
        <a:solidFill>
          <a:schemeClr val="tx2"/>
        </a:solidFill>
        <a:effectLst/>
      </p:bgPr>
    </p:bg>
    <p:spTree>
      <p:nvGrpSpPr>
        <p:cNvPr id="1" name=""/>
        <p:cNvGrpSpPr/>
        <p:nvPr/>
      </p:nvGrpSpPr>
      <p:grpSpPr>
        <a:xfrm>
          <a:off x="0" y="0"/>
          <a:ext cx="0" cy="0"/>
          <a:chOff x="0" y="0"/>
          <a:chExt cx="0" cy="0"/>
        </a:xfrm>
      </p:grpSpPr>
      <p:sp>
        <p:nvSpPr>
          <p:cNvPr id="4" name="Graphic 2">
            <a:extLst>
              <a:ext uri="{FF2B5EF4-FFF2-40B4-BE49-F238E27FC236}">
                <a16:creationId xmlns:a16="http://schemas.microsoft.com/office/drawing/2014/main" id="{614651F2-BDC2-0018-075D-6D09C33948B4}"/>
              </a:ext>
              <a:ext uri="{C183D7F6-B498-43B3-948B-1728B52AA6E4}">
                <adec:decorative xmlns:adec="http://schemas.microsoft.com/office/drawing/2017/decorative" val="1"/>
              </a:ext>
            </a:extLst>
          </p:cNvPr>
          <p:cNvSpPr/>
          <p:nvPr/>
        </p:nvSpPr>
        <p:spPr>
          <a:xfrm>
            <a:off x="-1" y="0"/>
            <a:ext cx="7029957" cy="6858000"/>
          </a:xfrm>
          <a:custGeom>
            <a:avLst/>
            <a:gdLst>
              <a:gd name="connsiteX0" fmla="*/ 0 w 5272468"/>
              <a:gd name="connsiteY0" fmla="*/ 5143500 h 5143500"/>
              <a:gd name="connsiteX1" fmla="*/ 0 w 5272468"/>
              <a:gd name="connsiteY1" fmla="*/ 0 h 5143500"/>
              <a:gd name="connsiteX2" fmla="*/ 5272469 w 5272468"/>
              <a:gd name="connsiteY2" fmla="*/ 0 h 5143500"/>
              <a:gd name="connsiteX3" fmla="*/ 3868960 w 5272468"/>
              <a:gd name="connsiteY3" fmla="*/ 5143500 h 5143500"/>
              <a:gd name="connsiteX4" fmla="*/ 0 w 5272468"/>
              <a:gd name="connsiteY4" fmla="*/ 5143500 h 5143500"/>
              <a:gd name="connsiteX5" fmla="*/ 0 w 5272468"/>
              <a:gd name="connsiteY5"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2468" h="5143500">
                <a:moveTo>
                  <a:pt x="0" y="5143500"/>
                </a:moveTo>
                <a:lnTo>
                  <a:pt x="0" y="0"/>
                </a:lnTo>
                <a:lnTo>
                  <a:pt x="5272469" y="0"/>
                </a:lnTo>
                <a:lnTo>
                  <a:pt x="3868960" y="5143500"/>
                </a:lnTo>
                <a:lnTo>
                  <a:pt x="0" y="5143500"/>
                </a:lnTo>
                <a:lnTo>
                  <a:pt x="0" y="5143500"/>
                </a:lnTo>
                <a:close/>
              </a:path>
            </a:pathLst>
          </a:custGeom>
          <a:solidFill>
            <a:srgbClr val="F1F2F2"/>
          </a:solidFill>
          <a:ln w="9525" cap="flat">
            <a:noFill/>
            <a:prstDash val="solid"/>
            <a:miter/>
          </a:ln>
        </p:spPr>
        <p:txBody>
          <a:bodyPr rtlCol="0" anchor="ctr"/>
          <a:lstStyle/>
          <a:p>
            <a:endParaRPr lang="en-US"/>
          </a:p>
        </p:txBody>
      </p:sp>
      <p:sp>
        <p:nvSpPr>
          <p:cNvPr id="13" name="TextBox 12">
            <a:extLst>
              <a:ext uri="{FF2B5EF4-FFF2-40B4-BE49-F238E27FC236}">
                <a16:creationId xmlns:a16="http://schemas.microsoft.com/office/drawing/2014/main" id="{6848CA19-7D4A-E2D1-29FD-296AF00A3F52}"/>
              </a:ext>
            </a:extLst>
          </p:cNvPr>
          <p:cNvSpPr txBox="1"/>
          <p:nvPr/>
        </p:nvSpPr>
        <p:spPr>
          <a:xfrm>
            <a:off x="640038" y="1076981"/>
            <a:ext cx="4786876" cy="523220"/>
          </a:xfrm>
          <a:prstGeom prst="rect">
            <a:avLst/>
          </a:prstGeom>
          <a:noFill/>
        </p:spPr>
        <p:txBody>
          <a:bodyPr wrap="square" rtlCol="0" anchor="b">
            <a:spAutoFit/>
          </a:bodyPr>
          <a:lstStyle/>
          <a:p>
            <a:r>
              <a:rPr lang="en-US" sz="2800" b="1">
                <a:solidFill>
                  <a:schemeClr val="bg2">
                    <a:lumMod val="10000"/>
                  </a:schemeClr>
                </a:solidFill>
                <a:latin typeface="+mj-lt"/>
              </a:rPr>
              <a:t>Contact Information</a:t>
            </a:r>
          </a:p>
        </p:txBody>
      </p:sp>
      <p:sp>
        <p:nvSpPr>
          <p:cNvPr id="19" name="Text Placeholder 6">
            <a:extLst>
              <a:ext uri="{FF2B5EF4-FFF2-40B4-BE49-F238E27FC236}">
                <a16:creationId xmlns:a16="http://schemas.microsoft.com/office/drawing/2014/main" id="{ACCF48A9-C3BF-74DF-208C-2F25F520BC03}"/>
              </a:ext>
            </a:extLst>
          </p:cNvPr>
          <p:cNvSpPr>
            <a:spLocks noGrp="1"/>
          </p:cNvSpPr>
          <p:nvPr>
            <p:ph type="body" sz="quarter" idx="12" hasCustomPrompt="1"/>
          </p:nvPr>
        </p:nvSpPr>
        <p:spPr>
          <a:xfrm>
            <a:off x="630205" y="1828800"/>
            <a:ext cx="4786876" cy="4516915"/>
          </a:xfrm>
        </p:spPr>
        <p:txBody>
          <a:bodyPr lIns="91440" tIns="0">
            <a:normAutofit/>
          </a:bodyPr>
          <a:lstStyle>
            <a:lvl1pPr marL="0" indent="0">
              <a:spcAft>
                <a:spcPts val="600"/>
              </a:spcAft>
              <a:buFont typeface="Courier New" panose="02070309020205020404" pitchFamily="49" charset="0"/>
              <a:buNone/>
              <a:defRPr sz="2400">
                <a:solidFill>
                  <a:schemeClr val="bg2">
                    <a:lumMod val="10000"/>
                  </a:schemeClr>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a:t>Click to add text</a:t>
            </a:r>
          </a:p>
        </p:txBody>
      </p:sp>
      <p:pic>
        <p:nvPicPr>
          <p:cNvPr id="10" name="NCMEC Logo" descr="A logo for a children's center&#10;&#10;AI-generated content may be incorrect.">
            <a:extLst>
              <a:ext uri="{FF2B5EF4-FFF2-40B4-BE49-F238E27FC236}">
                <a16:creationId xmlns:a16="http://schemas.microsoft.com/office/drawing/2014/main" id="{971F633E-4CD9-57EA-587B-86117A63A5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1902" y="702141"/>
            <a:ext cx="1445585" cy="1556784"/>
          </a:xfrm>
          <a:prstGeom prst="rect">
            <a:avLst/>
          </a:prstGeom>
        </p:spPr>
      </p:pic>
      <p:sp>
        <p:nvSpPr>
          <p:cNvPr id="5" name="For more resources...">
            <a:extLst>
              <a:ext uri="{FF2B5EF4-FFF2-40B4-BE49-F238E27FC236}">
                <a16:creationId xmlns:a16="http://schemas.microsoft.com/office/drawing/2014/main" id="{7D0A5668-A078-28A1-C615-EEFE35F1544C}"/>
              </a:ext>
            </a:extLst>
          </p:cNvPr>
          <p:cNvSpPr txBox="1"/>
          <p:nvPr/>
        </p:nvSpPr>
        <p:spPr>
          <a:xfrm>
            <a:off x="7095380" y="2438400"/>
            <a:ext cx="4358629" cy="76944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mn-lt"/>
                <a:ea typeface="+mn-ea"/>
                <a:cs typeface="+mn-cs"/>
              </a:rPr>
              <a:t>For more resources, please visit </a:t>
            </a:r>
            <a:br>
              <a:rPr kumimoji="0" lang="en-US" sz="2000" b="0" i="0" u="none" strike="noStrike" kern="1200" cap="none" spc="0" normalizeH="0" baseline="0" noProof="0">
                <a:ln>
                  <a:noFill/>
                </a:ln>
                <a:solidFill>
                  <a:schemeClr val="bg1"/>
                </a:solidFill>
                <a:effectLst/>
                <a:uLnTx/>
                <a:uFillTx/>
                <a:latin typeface="+mn-lt"/>
                <a:ea typeface="+mn-ea"/>
                <a:cs typeface="+mn-cs"/>
              </a:rPr>
            </a:br>
            <a:r>
              <a:rPr kumimoji="0" lang="en-US" sz="2400" b="1" i="0" u="none" strike="noStrike" kern="1200" cap="none" spc="0" normalizeH="0" baseline="0" noProof="0">
                <a:ln>
                  <a:noFill/>
                </a:ln>
                <a:solidFill>
                  <a:schemeClr val="bg1"/>
                </a:solidFill>
                <a:effectLst/>
                <a:uLnTx/>
                <a:uFillTx/>
                <a:latin typeface="+mn-lt"/>
                <a:ea typeface="+mn-ea"/>
                <a:cs typeface="+mn-cs"/>
              </a:rPr>
              <a:t>NCMEC.org</a:t>
            </a:r>
            <a:endParaRPr kumimoji="0" lang="en-US" sz="2000" b="1" i="0" u="none" strike="noStrike" kern="1200" cap="none" spc="0" normalizeH="0" baseline="0" noProof="0">
              <a:ln>
                <a:noFill/>
              </a:ln>
              <a:solidFill>
                <a:schemeClr val="bg1"/>
              </a:solidFill>
              <a:effectLst/>
              <a:uLnTx/>
              <a:uFillTx/>
              <a:latin typeface="+mn-lt"/>
              <a:ea typeface="+mn-ea"/>
              <a:cs typeface="+mn-cs"/>
            </a:endParaRPr>
          </a:p>
        </p:txBody>
      </p:sp>
      <p:grpSp>
        <p:nvGrpSpPr>
          <p:cNvPr id="12" name="Social">
            <a:extLst>
              <a:ext uri="{FF2B5EF4-FFF2-40B4-BE49-F238E27FC236}">
                <a16:creationId xmlns:a16="http://schemas.microsoft.com/office/drawing/2014/main" id="{B51C0E4F-A6D1-AB12-6C8F-252934AFCFE4}"/>
              </a:ext>
            </a:extLst>
          </p:cNvPr>
          <p:cNvGrpSpPr/>
          <p:nvPr/>
        </p:nvGrpSpPr>
        <p:grpSpPr>
          <a:xfrm>
            <a:off x="8120029" y="3733800"/>
            <a:ext cx="2309330" cy="719287"/>
            <a:chOff x="8196111" y="3733800"/>
            <a:chExt cx="2309330" cy="719287"/>
          </a:xfrm>
        </p:grpSpPr>
        <p:pic>
          <p:nvPicPr>
            <p:cNvPr id="7" name="NCMEC social media">
              <a:extLst>
                <a:ext uri="{FF2B5EF4-FFF2-40B4-BE49-F238E27FC236}">
                  <a16:creationId xmlns:a16="http://schemas.microsoft.com/office/drawing/2014/main" id="{E44A2BE3-775F-4EA4-0EFB-378A6590BBB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196111" y="3733800"/>
              <a:ext cx="2309330" cy="375796"/>
            </a:xfrm>
            <a:prstGeom prst="rect">
              <a:avLst/>
            </a:prstGeom>
          </p:spPr>
        </p:pic>
        <p:sp>
          <p:nvSpPr>
            <p:cNvPr id="8" name="TextBox 7">
              <a:extLst>
                <a:ext uri="{FF2B5EF4-FFF2-40B4-BE49-F238E27FC236}">
                  <a16:creationId xmlns:a16="http://schemas.microsoft.com/office/drawing/2014/main" id="{95E0CBB7-F11E-946E-9FBC-B5BED7E97DD9}"/>
                </a:ext>
              </a:extLst>
            </p:cNvPr>
            <p:cNvSpPr txBox="1"/>
            <p:nvPr userDrawn="1"/>
          </p:nvSpPr>
          <p:spPr>
            <a:xfrm>
              <a:off x="8769662" y="4145310"/>
              <a:ext cx="1162226" cy="307777"/>
            </a:xfrm>
            <a:prstGeom prst="rect">
              <a:avLst/>
            </a:prstGeom>
            <a:noFill/>
          </p:spPr>
          <p:txBody>
            <a:bodyPr wrap="square" rtlCol="0">
              <a:spAutoFit/>
            </a:bodyPr>
            <a:lstStyle/>
            <a:p>
              <a:pPr algn="ctr"/>
              <a:r>
                <a:rPr lang="en-US" sz="1400" b="0">
                  <a:solidFill>
                    <a:schemeClr val="bg1"/>
                  </a:solidFill>
                  <a:latin typeface="+mj-lt"/>
                </a:rPr>
                <a:t>@NCMEC</a:t>
              </a:r>
            </a:p>
          </p:txBody>
        </p:sp>
      </p:grpSp>
      <p:sp>
        <p:nvSpPr>
          <p:cNvPr id="11" name="Copyright">
            <a:extLst>
              <a:ext uri="{FF2B5EF4-FFF2-40B4-BE49-F238E27FC236}">
                <a16:creationId xmlns:a16="http://schemas.microsoft.com/office/drawing/2014/main" id="{16C4A678-F32E-38DF-1767-328EFEC2D15C}"/>
              </a:ext>
            </a:extLst>
          </p:cNvPr>
          <p:cNvSpPr txBox="1"/>
          <p:nvPr/>
        </p:nvSpPr>
        <p:spPr>
          <a:xfrm>
            <a:off x="6941321" y="4889212"/>
            <a:ext cx="4666746" cy="1631216"/>
          </a:xfrm>
          <a:prstGeom prst="rect">
            <a:avLst/>
          </a:prstGeom>
          <a:noFill/>
        </p:spPr>
        <p:txBody>
          <a:bodyPr wrap="square" lIns="91440" tIns="45720" rIns="91440" bIns="45720" rtlCol="0" anchor="b">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mn-lt"/>
                <a:ea typeface="+mn-ea"/>
                <a:cs typeface="+mn-cs"/>
              </a:rPr>
              <a:t>Copyright © 2024 National Center for Missing &amp; Exploited Children.</a:t>
            </a:r>
            <a:r>
              <a:rPr kumimoji="0" lang="en-US" sz="1000" b="0" i="0" u="none" strike="noStrike" kern="1200" cap="none" spc="0" normalizeH="0" baseline="0" noProof="0">
                <a:ln>
                  <a:noFill/>
                </a:ln>
                <a:solidFill>
                  <a:schemeClr val="bg1"/>
                </a:solidFill>
                <a:effectLst/>
                <a:uLnTx/>
                <a:uFillTx/>
                <a:latin typeface="+mn-lt"/>
                <a:ea typeface="+mn-ea"/>
                <a:cs typeface="+mn-cs"/>
              </a:rPr>
              <a:t>​</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mn-lt"/>
                <a:ea typeface="+mn-ea"/>
                <a:cs typeface="+mn-cs"/>
              </a:rPr>
              <a:t>All rights reserved.       </a:t>
            </a:r>
            <a:r>
              <a:rPr kumimoji="0" lang="en-US" sz="1000" b="0" i="0" u="none" strike="noStrike" kern="1200" cap="none" spc="0" normalizeH="0" baseline="0" noProof="0">
                <a:ln>
                  <a:noFill/>
                </a:ln>
                <a:solidFill>
                  <a:schemeClr val="bg1"/>
                </a:solidFill>
                <a:effectLst/>
                <a:uLnTx/>
                <a:uFillTx/>
                <a:latin typeface="+mn-lt"/>
                <a:ea typeface="+mn-ea"/>
                <a:cs typeface="+mn-cs"/>
              </a:rPr>
              <a:t>​</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mn-lt"/>
                <a:ea typeface="+mn-ea"/>
                <a:cs typeface="+mn-cs"/>
              </a:rPr>
              <a:t>​</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mn-lt"/>
                <a:ea typeface="+mn-ea"/>
                <a:cs typeface="+mn-cs"/>
              </a:rPr>
              <a:t>This project was supported by Grant No. 15PJDP-23-GK-01925-MECP awarded by the Office of Juvenile Justice and Delinquency Prevention, Office of Justice Programs, U.S. Department of Justice. The opinions, findings, and conclusions or recommendations expressed in this program* are those of the author(s) and do not necessarily reflect those of the Department of Justice.​</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mn-lt"/>
                <a:ea typeface="+mn-ea"/>
                <a:cs typeface="+mn-cs"/>
              </a:rPr>
              <a:t>​</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mn-lt"/>
                <a:ea typeface="+mn-ea"/>
                <a:cs typeface="+mn-cs"/>
              </a:rPr>
              <a:t>For complete copyright and grant information, visit NCMEC.org/Legal​.</a:t>
            </a:r>
          </a:p>
        </p:txBody>
      </p:sp>
      <p:cxnSp>
        <p:nvCxnSpPr>
          <p:cNvPr id="14" name="Straight Connector 13">
            <a:extLst>
              <a:ext uri="{FF2B5EF4-FFF2-40B4-BE49-F238E27FC236}">
                <a16:creationId xmlns:a16="http://schemas.microsoft.com/office/drawing/2014/main" id="{3B7317F0-DA23-999A-DE12-3C177A9A2E4E}"/>
              </a:ext>
              <a:ext uri="{C183D7F6-B498-43B3-948B-1728B52AA6E4}">
                <adec:decorative xmlns:adec="http://schemas.microsoft.com/office/drawing/2017/decorative" val="1"/>
              </a:ext>
            </a:extLst>
          </p:cNvPr>
          <p:cNvCxnSpPr>
            <a:cxnSpLocks noChangeAspect="1"/>
          </p:cNvCxnSpPr>
          <p:nvPr/>
        </p:nvCxnSpPr>
        <p:spPr>
          <a:xfrm rot="10800000" flipH="1">
            <a:off x="5364480" y="0"/>
            <a:ext cx="1874520" cy="685800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4360862"/>
      </p:ext>
    </p:extLst>
  </p:cSld>
  <p:clrMapOvr>
    <a:masterClrMapping/>
  </p:clrMapOvr>
  <p:extLst>
    <p:ext uri="{DCECCB84-F9BA-43D5-87BE-67443E8EF086}">
      <p15:sldGuideLst xmlns:p15="http://schemas.microsoft.com/office/powerpoint/2012/main">
        <p15:guide id="1" orient="horz" pos="2160">
          <p15:clr>
            <a:srgbClr val="FBAE40"/>
          </p15:clr>
        </p15:guide>
        <p15:guide id="2" pos="3792">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Board Content Media Full">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0D5C85E-E28A-B495-C075-A4542432071E}"/>
              </a:ext>
            </a:extLst>
          </p:cNvPr>
          <p:cNvSpPr>
            <a:spLocks noGrp="1"/>
          </p:cNvSpPr>
          <p:nvPr>
            <p:ph type="body" sz="quarter" idx="15"/>
          </p:nvPr>
        </p:nvSpPr>
        <p:spPr>
          <a:xfrm>
            <a:off x="798905" y="274603"/>
            <a:ext cx="10536139" cy="594120"/>
          </a:xfrm>
        </p:spPr>
        <p:txBody>
          <a:bodyPr anchor="b"/>
          <a:lstStyle>
            <a:lvl1pPr>
              <a:defRPr b="1"/>
            </a:lvl1pPr>
            <a:lvl2pPr marL="201168" indent="0">
              <a:buNone/>
              <a:defRPr/>
            </a:lvl2pPr>
          </a:lstStyle>
          <a:p>
            <a:pPr lvl="0"/>
            <a:r>
              <a:rPr lang="en-US"/>
              <a:t>Click to edit Master text styles</a:t>
            </a:r>
          </a:p>
        </p:txBody>
      </p:sp>
      <p:sp>
        <p:nvSpPr>
          <p:cNvPr id="2" name="Content Placeholder 8">
            <a:extLst>
              <a:ext uri="{FF2B5EF4-FFF2-40B4-BE49-F238E27FC236}">
                <a16:creationId xmlns:a16="http://schemas.microsoft.com/office/drawing/2014/main" id="{C85EE055-8218-B0F4-A6F1-49373D045D47}"/>
              </a:ext>
              <a:ext uri="{C183D7F6-B498-43B3-948B-1728B52AA6E4}">
                <adec:decorative xmlns:adec="http://schemas.microsoft.com/office/drawing/2017/decorative" val="0"/>
              </a:ext>
            </a:extLst>
          </p:cNvPr>
          <p:cNvSpPr>
            <a:spLocks noGrp="1"/>
          </p:cNvSpPr>
          <p:nvPr>
            <p:ph sz="quarter" idx="16" hasCustomPrompt="1"/>
          </p:nvPr>
        </p:nvSpPr>
        <p:spPr>
          <a:xfrm>
            <a:off x="798906" y="968736"/>
            <a:ext cx="10536139" cy="5159921"/>
          </a:xfrm>
        </p:spPr>
        <p:txBody>
          <a:bodyPr anchor="ctr"/>
          <a:lstStyle>
            <a:lvl1pPr algn="ctr">
              <a:defRPr/>
            </a:lvl1pPr>
            <a:lvl2pPr algn="ctr">
              <a:defRPr/>
            </a:lvl2pPr>
            <a:lvl3pPr algn="ctr">
              <a:defRPr/>
            </a:lvl3pPr>
            <a:lvl4pPr algn="ctr">
              <a:defRPr/>
            </a:lvl4pPr>
            <a:lvl5pPr algn="ctr">
              <a:defRPr/>
            </a:lvl5pPr>
          </a:lstStyle>
          <a:p>
            <a:pPr lvl="0"/>
            <a:r>
              <a:rPr lang="en-US"/>
              <a:t>Insert Media</a:t>
            </a:r>
          </a:p>
        </p:txBody>
      </p:sp>
      <p:sp>
        <p:nvSpPr>
          <p:cNvPr id="4" name="Footer Placeholder 3">
            <a:extLst>
              <a:ext uri="{FF2B5EF4-FFF2-40B4-BE49-F238E27FC236}">
                <a16:creationId xmlns:a16="http://schemas.microsoft.com/office/drawing/2014/main" id="{AF670F05-70E2-4070-1C30-17013AF7A4AF}"/>
              </a:ext>
            </a:extLst>
          </p:cNvPr>
          <p:cNvSpPr>
            <a:spLocks noGrp="1"/>
          </p:cNvSpPr>
          <p:nvPr>
            <p:ph type="ftr" sz="quarter" idx="12"/>
          </p:nvPr>
        </p:nvSpPr>
        <p:spPr>
          <a:xfrm>
            <a:off x="796320" y="6221324"/>
            <a:ext cx="10536139" cy="365125"/>
          </a:xfrm>
        </p:spPr>
        <p:txBody>
          <a:bodyPr/>
          <a:lstStyle/>
          <a:p>
            <a:endParaRPr lang="en-US"/>
          </a:p>
        </p:txBody>
      </p:sp>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p:spPr>
        <p:txBody>
          <a:bodyPr/>
          <a:lstStyle/>
          <a:p>
            <a:fld id="{3A98EE3D-8CD1-4C3F-BD1C-C98C9596463C}" type="slidenum">
              <a:rPr lang="en-US" smtClean="0"/>
              <a:pPr/>
              <a:t>‹#›</a:t>
            </a:fld>
            <a:endParaRPr lang="en-US"/>
          </a:p>
        </p:txBody>
      </p:sp>
    </p:spTree>
    <p:extLst>
      <p:ext uri="{BB962C8B-B14F-4D97-AF65-F5344CB8AC3E}">
        <p14:creationId xmlns:p14="http://schemas.microsoft.com/office/powerpoint/2010/main" val="2523695866"/>
      </p:ext>
    </p:extLst>
  </p:cSld>
  <p:clrMapOvr>
    <a:masterClrMapping/>
  </p:clrMapOvr>
  <p:extLst>
    <p:ext uri="{DCECCB84-F9BA-43D5-87BE-67443E8EF086}">
      <p15:sldGuideLst xmlns:p15="http://schemas.microsoft.com/office/powerpoint/2012/main">
        <p15:guide id="1" orient="horz" pos="1272">
          <p15:clr>
            <a:srgbClr val="FBAE40"/>
          </p15:clr>
        </p15:guide>
        <p15:guide id="2" pos="3840">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Board Title Content Imag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CFD97EC-FB3A-C2E7-5440-9F2B88B772EC}"/>
              </a:ext>
            </a:extLst>
          </p:cNvPr>
          <p:cNvSpPr>
            <a:spLocks noGrp="1"/>
          </p:cNvSpPr>
          <p:nvPr>
            <p:ph type="title"/>
          </p:nvPr>
        </p:nvSpPr>
        <p:spPr>
          <a:xfrm>
            <a:off x="800100" y="304800"/>
            <a:ext cx="7962900" cy="778276"/>
          </a:xfrm>
        </p:spPr>
        <p:txBody>
          <a:bodyPr/>
          <a:lstStyle/>
          <a:p>
            <a:r>
              <a:rPr lang="en-US"/>
              <a:t>Click to edit Master title style</a:t>
            </a:r>
          </a:p>
        </p:txBody>
      </p:sp>
      <p:sp>
        <p:nvSpPr>
          <p:cNvPr id="4" name="Picture Placeholder 3">
            <a:extLst>
              <a:ext uri="{FF2B5EF4-FFF2-40B4-BE49-F238E27FC236}">
                <a16:creationId xmlns:a16="http://schemas.microsoft.com/office/drawing/2014/main" id="{54CDE3A7-C7B4-1D17-FB93-B791DDE6CCBD}"/>
              </a:ext>
              <a:ext uri="{C183D7F6-B498-43B3-948B-1728B52AA6E4}">
                <adec:decorative xmlns:adec="http://schemas.microsoft.com/office/drawing/2017/decorative" val="1"/>
              </a:ext>
            </a:extLst>
          </p:cNvPr>
          <p:cNvSpPr>
            <a:spLocks noGrp="1"/>
          </p:cNvSpPr>
          <p:nvPr>
            <p:ph type="pic" sz="quarter" idx="17" hasCustomPrompt="1"/>
          </p:nvPr>
        </p:nvSpPr>
        <p:spPr>
          <a:xfrm>
            <a:off x="7164388" y="0"/>
            <a:ext cx="5027612" cy="6858000"/>
          </a:xfrm>
          <a:custGeom>
            <a:avLst/>
            <a:gdLst>
              <a:gd name="connsiteX0" fmla="*/ 1866262 w 5027612"/>
              <a:gd name="connsiteY0" fmla="*/ 0 h 6858000"/>
              <a:gd name="connsiteX1" fmla="*/ 5027612 w 5027612"/>
              <a:gd name="connsiteY1" fmla="*/ 0 h 6858000"/>
              <a:gd name="connsiteX2" fmla="*/ 5027612 w 5027612"/>
              <a:gd name="connsiteY2" fmla="*/ 6858000 h 6858000"/>
              <a:gd name="connsiteX3" fmla="*/ 0 w 5027612"/>
              <a:gd name="connsiteY3" fmla="*/ 6858000 h 6858000"/>
              <a:gd name="connsiteX4" fmla="*/ 0 w 5027612"/>
              <a:gd name="connsiteY4" fmla="*/ 685521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12" h="6858000">
                <a:moveTo>
                  <a:pt x="1866262" y="0"/>
                </a:moveTo>
                <a:lnTo>
                  <a:pt x="5027612" y="0"/>
                </a:lnTo>
                <a:lnTo>
                  <a:pt x="5027612" y="6858000"/>
                </a:lnTo>
                <a:lnTo>
                  <a:pt x="0" y="6858000"/>
                </a:lnTo>
                <a:lnTo>
                  <a:pt x="0" y="6855216"/>
                </a:lnTo>
                <a:close/>
              </a:path>
            </a:pathLst>
          </a:custGeom>
          <a:solidFill>
            <a:schemeClr val="bg2">
              <a:lumMod val="90000"/>
            </a:schemeClr>
          </a:solidFill>
        </p:spPr>
        <p:txBody>
          <a:bodyPr wrap="square" anchor="ctr">
            <a:noAutofit/>
          </a:bodyPr>
          <a:lstStyle>
            <a:lvl1pPr algn="ctr">
              <a:defRPr/>
            </a:lvl1pPr>
          </a:lstStyle>
          <a:p>
            <a:r>
              <a:rPr lang="en-US"/>
              <a:t>Insert picture from </a:t>
            </a:r>
            <a:br>
              <a:rPr lang="en-US"/>
            </a:br>
            <a:r>
              <a:rPr lang="en-US"/>
              <a:t>SharePoint library</a:t>
            </a:r>
          </a:p>
        </p:txBody>
      </p:sp>
      <p:sp>
        <p:nvSpPr>
          <p:cNvPr id="10" name="Text Placeholder 9">
            <a:extLst>
              <a:ext uri="{FF2B5EF4-FFF2-40B4-BE49-F238E27FC236}">
                <a16:creationId xmlns:a16="http://schemas.microsoft.com/office/drawing/2014/main" id="{DE20BB8F-ED8D-4D43-6E01-8AD1EBF338F6}"/>
              </a:ext>
            </a:extLst>
          </p:cNvPr>
          <p:cNvSpPr>
            <a:spLocks noGrp="1"/>
          </p:cNvSpPr>
          <p:nvPr>
            <p:ph type="body" sz="quarter" idx="18"/>
          </p:nvPr>
        </p:nvSpPr>
        <p:spPr>
          <a:xfrm>
            <a:off x="800100" y="1387876"/>
            <a:ext cx="7462157" cy="5198574"/>
          </a:xfr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a:extLst>
              <a:ext uri="{FF2B5EF4-FFF2-40B4-BE49-F238E27FC236}">
                <a16:creationId xmlns:a16="http://schemas.microsoft.com/office/drawing/2014/main" id="{FCD27D94-601A-AED0-CF8B-41335D8CD5D5}"/>
              </a:ext>
            </a:extLst>
          </p:cNvPr>
          <p:cNvSpPr>
            <a:spLocks noGrp="1"/>
          </p:cNvSpPr>
          <p:nvPr>
            <p:ph type="sldNum" sz="quarter" idx="11"/>
          </p:nvPr>
        </p:nvSpPr>
        <p:spPr>
          <a:xfrm>
            <a:off x="11332459" y="6221324"/>
            <a:ext cx="617912" cy="365125"/>
          </a:xfrm>
        </p:spPr>
        <p:txBody>
          <a:bodyPr/>
          <a:lstStyle/>
          <a:p>
            <a:fld id="{3A98EE3D-8CD1-4C3F-BD1C-C98C9596463C}" type="slidenum">
              <a:rPr lang="en-US" smtClean="0"/>
              <a:pPr/>
              <a:t>‹#›</a:t>
            </a:fld>
            <a:endParaRPr lang="en-US"/>
          </a:p>
        </p:txBody>
      </p:sp>
      <p:cxnSp>
        <p:nvCxnSpPr>
          <p:cNvPr id="15" name="Straight Connector 14">
            <a:extLst>
              <a:ext uri="{FF2B5EF4-FFF2-40B4-BE49-F238E27FC236}">
                <a16:creationId xmlns:a16="http://schemas.microsoft.com/office/drawing/2014/main" id="{E6D54083-E5E9-E017-21AF-A367FB9F05FE}"/>
              </a:ext>
              <a:ext uri="{C183D7F6-B498-43B3-948B-1728B52AA6E4}">
                <adec:decorative xmlns:adec="http://schemas.microsoft.com/office/drawing/2017/decorative" val="1"/>
              </a:ext>
            </a:extLst>
          </p:cNvPr>
          <p:cNvCxnSpPr>
            <a:cxnSpLocks noChangeAspect="1"/>
          </p:cNvCxnSpPr>
          <p:nvPr/>
        </p:nvCxnSpPr>
        <p:spPr>
          <a:xfrm rot="10800000" flipH="1">
            <a:off x="69646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5830970"/>
      </p:ext>
    </p:extLst>
  </p:cSld>
  <p:clrMapOvr>
    <a:masterClrMapping/>
  </p:clrMapOvr>
  <p:extLst>
    <p:ext uri="{DCECCB84-F9BA-43D5-87BE-67443E8EF086}">
      <p15:sldGuideLst xmlns:p15="http://schemas.microsoft.com/office/powerpoint/2012/main">
        <p15:guide id="1" orient="horz" pos="192">
          <p15:clr>
            <a:srgbClr val="FBAE40"/>
          </p15:clr>
        </p15:guide>
        <p15:guide id="2" pos="3840">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Board Recognition">
    <p:bg>
      <p:bgPr>
        <a:solidFill>
          <a:schemeClr val="tx2"/>
        </a:solidFill>
        <a:effectLst/>
      </p:bgPr>
    </p:bg>
    <p:spTree>
      <p:nvGrpSpPr>
        <p:cNvPr id="1" name=""/>
        <p:cNvGrpSpPr/>
        <p:nvPr/>
      </p:nvGrpSpPr>
      <p:grpSpPr>
        <a:xfrm>
          <a:off x="0" y="0"/>
          <a:ext cx="0" cy="0"/>
          <a:chOff x="0" y="0"/>
          <a:chExt cx="0" cy="0"/>
        </a:xfrm>
      </p:grpSpPr>
      <p:sp>
        <p:nvSpPr>
          <p:cNvPr id="28" name="Graphic 26">
            <a:extLst>
              <a:ext uri="{FF2B5EF4-FFF2-40B4-BE49-F238E27FC236}">
                <a16:creationId xmlns:a16="http://schemas.microsoft.com/office/drawing/2014/main" id="{D5C7EB96-35C6-383E-B518-A198F8ADCBEF}"/>
              </a:ext>
            </a:extLst>
          </p:cNvPr>
          <p:cNvSpPr/>
          <p:nvPr/>
        </p:nvSpPr>
        <p:spPr>
          <a:xfrm>
            <a:off x="0" y="0"/>
            <a:ext cx="6488430" cy="6858000"/>
          </a:xfrm>
          <a:custGeom>
            <a:avLst/>
            <a:gdLst>
              <a:gd name="connsiteX0" fmla="*/ 0 w 6488430"/>
              <a:gd name="connsiteY0" fmla="*/ 6858000 h 6858000"/>
              <a:gd name="connsiteX1" fmla="*/ 0 w 6488430"/>
              <a:gd name="connsiteY1" fmla="*/ 0 h 6858000"/>
              <a:gd name="connsiteX2" fmla="*/ 6488431 w 6488430"/>
              <a:gd name="connsiteY2" fmla="*/ 0 h 6858000"/>
              <a:gd name="connsiteX3" fmla="*/ 4616959 w 6488430"/>
              <a:gd name="connsiteY3" fmla="*/ 6858000 h 6858000"/>
              <a:gd name="connsiteX4" fmla="*/ 0 w 648843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30" h="6858000">
                <a:moveTo>
                  <a:pt x="0" y="6858000"/>
                </a:moveTo>
                <a:lnTo>
                  <a:pt x="0" y="0"/>
                </a:lnTo>
                <a:lnTo>
                  <a:pt x="6488431" y="0"/>
                </a:lnTo>
                <a:lnTo>
                  <a:pt x="4616959" y="6858000"/>
                </a:lnTo>
                <a:lnTo>
                  <a:pt x="0" y="6858000"/>
                </a:lnTo>
                <a:close/>
              </a:path>
            </a:pathLst>
          </a:custGeom>
          <a:solidFill>
            <a:schemeClr val="accent1">
              <a:lumMod val="40000"/>
              <a:lumOff val="60000"/>
            </a:schemeClr>
          </a:solidFill>
          <a:ln w="12694" cap="flat">
            <a:noFill/>
            <a:prstDash val="solid"/>
            <a:miter/>
          </a:ln>
        </p:spPr>
        <p:txBody>
          <a:bodyPr rtlCol="0" anchor="ctr"/>
          <a:lstStyle/>
          <a:p>
            <a:endParaRPr lang="en-US"/>
          </a:p>
        </p:txBody>
      </p:sp>
      <p:sp>
        <p:nvSpPr>
          <p:cNvPr id="12" name="Title 12">
            <a:extLst>
              <a:ext uri="{FF2B5EF4-FFF2-40B4-BE49-F238E27FC236}">
                <a16:creationId xmlns:a16="http://schemas.microsoft.com/office/drawing/2014/main" id="{9DCB1436-559D-1C58-54C8-E058FBDB11FA}"/>
              </a:ext>
            </a:extLst>
          </p:cNvPr>
          <p:cNvSpPr txBox="1">
            <a:spLocks/>
          </p:cNvSpPr>
          <p:nvPr/>
        </p:nvSpPr>
        <p:spPr>
          <a:xfrm>
            <a:off x="433340" y="-9525"/>
            <a:ext cx="4323426" cy="6858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000" b="1" kern="1200" spc="0" baseline="0">
                <a:solidFill>
                  <a:schemeClr val="bg1"/>
                </a:solidFill>
                <a:latin typeface="+mj-lt"/>
                <a:ea typeface="+mj-ea"/>
                <a:cs typeface="+mj-cs"/>
              </a:defRPr>
            </a:lvl1pPr>
          </a:lstStyle>
          <a:p>
            <a:r>
              <a:rPr lang="en-US">
                <a:solidFill>
                  <a:schemeClr val="tx2"/>
                </a:solidFill>
              </a:rPr>
              <a:t>Recognition of</a:t>
            </a:r>
            <a:br>
              <a:rPr lang="en-US"/>
            </a:br>
            <a:r>
              <a:rPr lang="en-US" sz="6000">
                <a:solidFill>
                  <a:schemeClr val="accent4"/>
                </a:solidFill>
              </a:rPr>
              <a:t>GREATNESS</a:t>
            </a:r>
            <a:endParaRPr lang="en-US">
              <a:solidFill>
                <a:schemeClr val="accent4"/>
              </a:solidFill>
            </a:endParaRPr>
          </a:p>
        </p:txBody>
      </p:sp>
      <p:sp>
        <p:nvSpPr>
          <p:cNvPr id="18" name="Picture Placeholder 17">
            <a:extLst>
              <a:ext uri="{FF2B5EF4-FFF2-40B4-BE49-F238E27FC236}">
                <a16:creationId xmlns:a16="http://schemas.microsoft.com/office/drawing/2014/main" id="{703CDDF5-E20B-9FEC-FEE6-11956D943B0E}"/>
              </a:ext>
            </a:extLst>
          </p:cNvPr>
          <p:cNvSpPr>
            <a:spLocks noGrp="1"/>
          </p:cNvSpPr>
          <p:nvPr>
            <p:ph type="pic" sz="quarter" idx="12"/>
          </p:nvPr>
        </p:nvSpPr>
        <p:spPr>
          <a:xfrm>
            <a:off x="7317366" y="708032"/>
            <a:ext cx="3219450" cy="3221038"/>
          </a:xfrm>
          <a:prstGeom prst="ellipse">
            <a:avLst/>
          </a:prstGeom>
          <a:solidFill>
            <a:schemeClr val="bg1"/>
          </a:solidFill>
        </p:spPr>
        <p:txBody>
          <a:bodyPr anchor="ctr"/>
          <a:lstStyle>
            <a:lvl1pPr algn="ctr">
              <a:defRPr/>
            </a:lvl1pPr>
          </a:lstStyle>
          <a:p>
            <a:r>
              <a:rPr lang="en-US"/>
              <a:t>Click icon to add picture</a:t>
            </a:r>
          </a:p>
        </p:txBody>
      </p:sp>
      <p:sp>
        <p:nvSpPr>
          <p:cNvPr id="20" name="Title 19">
            <a:extLst>
              <a:ext uri="{FF2B5EF4-FFF2-40B4-BE49-F238E27FC236}">
                <a16:creationId xmlns:a16="http://schemas.microsoft.com/office/drawing/2014/main" id="{795E5CE0-805B-DEA1-3994-282257DFB5FE}"/>
              </a:ext>
            </a:extLst>
          </p:cNvPr>
          <p:cNvSpPr>
            <a:spLocks noGrp="1"/>
          </p:cNvSpPr>
          <p:nvPr>
            <p:ph type="title" hasCustomPrompt="1"/>
          </p:nvPr>
        </p:nvSpPr>
        <p:spPr>
          <a:xfrm>
            <a:off x="5844619" y="4234141"/>
            <a:ext cx="6164945" cy="1220027"/>
          </a:xfrm>
        </p:spPr>
        <p:txBody>
          <a:bodyPr anchor="ctr"/>
          <a:lstStyle>
            <a:lvl1pPr algn="ctr">
              <a:defRPr>
                <a:solidFill>
                  <a:schemeClr val="bg1"/>
                </a:solidFill>
              </a:defRPr>
            </a:lvl1pPr>
          </a:lstStyle>
          <a:p>
            <a:r>
              <a:rPr lang="en-US"/>
              <a:t>Click to edit Name</a:t>
            </a:r>
          </a:p>
        </p:txBody>
      </p:sp>
      <p:sp>
        <p:nvSpPr>
          <p:cNvPr id="22" name="Text Placeholder 21">
            <a:extLst>
              <a:ext uri="{FF2B5EF4-FFF2-40B4-BE49-F238E27FC236}">
                <a16:creationId xmlns:a16="http://schemas.microsoft.com/office/drawing/2014/main" id="{A10E5EF2-15B7-6487-9C3E-5333D2F4536F}"/>
              </a:ext>
            </a:extLst>
          </p:cNvPr>
          <p:cNvSpPr>
            <a:spLocks noGrp="1"/>
          </p:cNvSpPr>
          <p:nvPr>
            <p:ph type="body" sz="quarter" idx="13" hasCustomPrompt="1"/>
          </p:nvPr>
        </p:nvSpPr>
        <p:spPr>
          <a:xfrm>
            <a:off x="5845174" y="5454651"/>
            <a:ext cx="6164389" cy="1012138"/>
          </a:xfrm>
        </p:spPr>
        <p:txBody>
          <a:bodyPr anchor="ctr">
            <a:noAutofit/>
          </a:bodyPr>
          <a:lstStyle>
            <a:lvl1pPr algn="ct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Title Department</a:t>
            </a:r>
          </a:p>
        </p:txBody>
      </p:sp>
      <p:sp>
        <p:nvSpPr>
          <p:cNvPr id="4" name="Slide Number Placeholder 3">
            <a:extLst>
              <a:ext uri="{FF2B5EF4-FFF2-40B4-BE49-F238E27FC236}">
                <a16:creationId xmlns:a16="http://schemas.microsoft.com/office/drawing/2014/main" id="{913A93CF-E2F1-AE6E-5509-B1F1BB0DAABB}"/>
              </a:ext>
              <a:ext uri="{C183D7F6-B498-43B3-948B-1728B52AA6E4}">
                <adec:decorative xmlns:adec="http://schemas.microsoft.com/office/drawing/2017/decorative" val="0"/>
              </a:ext>
            </a:extLst>
          </p:cNvPr>
          <p:cNvSpPr>
            <a:spLocks noGrp="1"/>
          </p:cNvSpPr>
          <p:nvPr>
            <p:ph type="sldNum" sz="quarter" idx="11"/>
          </p:nvPr>
        </p:nvSpPr>
        <p:spPr/>
        <p:txBody>
          <a:bodyPr/>
          <a:lstStyle>
            <a:lvl1pPr>
              <a:defRPr>
                <a:solidFill>
                  <a:schemeClr val="bg1"/>
                </a:solidFill>
              </a:defRPr>
            </a:lvl1pPr>
          </a:lstStyle>
          <a:p>
            <a:fld id="{3A98EE3D-8CD1-4C3F-BD1C-C98C9596463C}" type="slidenum">
              <a:rPr lang="en-US" smtClean="0"/>
              <a:pPr/>
              <a:t>‹#›</a:t>
            </a:fld>
            <a:endParaRPr lang="en-US"/>
          </a:p>
        </p:txBody>
      </p:sp>
      <p:pic>
        <p:nvPicPr>
          <p:cNvPr id="19" name="NCMEC logo watermark">
            <a:extLst>
              <a:ext uri="{FF2B5EF4-FFF2-40B4-BE49-F238E27FC236}">
                <a16:creationId xmlns:a16="http://schemas.microsoft.com/office/drawing/2014/main" id="{0DF7F740-0ED2-7B19-4185-6212BB8CDD7D}"/>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sp>
        <p:nvSpPr>
          <p:cNvPr id="6" name="Graphic 4">
            <a:extLst>
              <a:ext uri="{FF2B5EF4-FFF2-40B4-BE49-F238E27FC236}">
                <a16:creationId xmlns:a16="http://schemas.microsoft.com/office/drawing/2014/main" id="{77B30A06-034D-AD9F-8C25-E3E65EF12FFC}"/>
              </a:ext>
            </a:extLst>
          </p:cNvPr>
          <p:cNvSpPr/>
          <p:nvPr/>
        </p:nvSpPr>
        <p:spPr>
          <a:xfrm>
            <a:off x="4171400" y="2414954"/>
            <a:ext cx="760500" cy="821412"/>
          </a:xfrm>
          <a:custGeom>
            <a:avLst/>
            <a:gdLst>
              <a:gd name="connsiteX0" fmla="*/ 2204896 w 2436863"/>
              <a:gd name="connsiteY0" fmla="*/ 468249 h 2632043"/>
              <a:gd name="connsiteX1" fmla="*/ 1733313 w 2436863"/>
              <a:gd name="connsiteY1" fmla="*/ 243745 h 2632043"/>
              <a:gd name="connsiteX2" fmla="*/ 1421845 w 2436863"/>
              <a:gd name="connsiteY2" fmla="*/ 355854 h 2632043"/>
              <a:gd name="connsiteX3" fmla="*/ 1346122 w 2436863"/>
              <a:gd name="connsiteY3" fmla="*/ 414909 h 2632043"/>
              <a:gd name="connsiteX4" fmla="*/ 1262302 w 2436863"/>
              <a:gd name="connsiteY4" fmla="*/ 479679 h 2632043"/>
              <a:gd name="connsiteX5" fmla="*/ 1248014 w 2436863"/>
              <a:gd name="connsiteY5" fmla="*/ 437198 h 2632043"/>
              <a:gd name="connsiteX6" fmla="*/ 1213819 w 2436863"/>
              <a:gd name="connsiteY6" fmla="*/ 340233 h 2632043"/>
              <a:gd name="connsiteX7" fmla="*/ 729473 w 2436863"/>
              <a:gd name="connsiteY7" fmla="*/ 0 h 2632043"/>
              <a:gd name="connsiteX8" fmla="*/ 196740 w 2436863"/>
              <a:gd name="connsiteY8" fmla="*/ 263366 h 2632043"/>
              <a:gd name="connsiteX9" fmla="*/ 1382 w 2436863"/>
              <a:gd name="connsiteY9" fmla="*/ 885825 h 2632043"/>
              <a:gd name="connsiteX10" fmla="*/ 285227 w 2436863"/>
              <a:gd name="connsiteY10" fmla="*/ 2044351 h 2632043"/>
              <a:gd name="connsiteX11" fmla="*/ 451248 w 2436863"/>
              <a:gd name="connsiteY11" fmla="*/ 2285048 h 2632043"/>
              <a:gd name="connsiteX12" fmla="*/ 528876 w 2436863"/>
              <a:gd name="connsiteY12" fmla="*/ 2324767 h 2632043"/>
              <a:gd name="connsiteX13" fmla="*/ 544402 w 2436863"/>
              <a:gd name="connsiteY13" fmla="*/ 2236661 h 2632043"/>
              <a:gd name="connsiteX14" fmla="*/ 479156 w 2436863"/>
              <a:gd name="connsiteY14" fmla="*/ 2050352 h 2632043"/>
              <a:gd name="connsiteX15" fmla="*/ 392478 w 2436863"/>
              <a:gd name="connsiteY15" fmla="*/ 1799368 h 2632043"/>
              <a:gd name="connsiteX16" fmla="*/ 420101 w 2436863"/>
              <a:gd name="connsiteY16" fmla="*/ 453104 h 2632043"/>
              <a:gd name="connsiteX17" fmla="*/ 721091 w 2436863"/>
              <a:gd name="connsiteY17" fmla="*/ 285464 h 2632043"/>
              <a:gd name="connsiteX18" fmla="*/ 912448 w 2436863"/>
              <a:gd name="connsiteY18" fmla="*/ 336518 h 2632043"/>
              <a:gd name="connsiteX19" fmla="*/ 1120093 w 2436863"/>
              <a:gd name="connsiteY19" fmla="*/ 554260 h 2632043"/>
              <a:gd name="connsiteX20" fmla="*/ 1146859 w 2436863"/>
              <a:gd name="connsiteY20" fmla="*/ 605314 h 2632043"/>
              <a:gd name="connsiteX21" fmla="*/ 1197246 w 2436863"/>
              <a:gd name="connsiteY21" fmla="*/ 686943 h 2632043"/>
              <a:gd name="connsiteX22" fmla="*/ 1205437 w 2436863"/>
              <a:gd name="connsiteY22" fmla="*/ 688658 h 2632043"/>
              <a:gd name="connsiteX23" fmla="*/ 1327834 w 2436863"/>
              <a:gd name="connsiteY23" fmla="*/ 631031 h 2632043"/>
              <a:gd name="connsiteX24" fmla="*/ 1355456 w 2436863"/>
              <a:gd name="connsiteY24" fmla="*/ 615696 h 2632043"/>
              <a:gd name="connsiteX25" fmla="*/ 1680830 w 2436863"/>
              <a:gd name="connsiteY25" fmla="*/ 527971 h 2632043"/>
              <a:gd name="connsiteX26" fmla="*/ 1687593 w 2436863"/>
              <a:gd name="connsiteY26" fmla="*/ 527971 h 2632043"/>
              <a:gd name="connsiteX27" fmla="*/ 2133268 w 2436863"/>
              <a:gd name="connsiteY27" fmla="*/ 1093280 h 2632043"/>
              <a:gd name="connsiteX28" fmla="*/ 1877045 w 2436863"/>
              <a:gd name="connsiteY28" fmla="*/ 1643443 h 2632043"/>
              <a:gd name="connsiteX29" fmla="*/ 1431370 w 2436863"/>
              <a:gd name="connsiteY29" fmla="*/ 2081879 h 2632043"/>
              <a:gd name="connsiteX30" fmla="*/ 1023986 w 2436863"/>
              <a:gd name="connsiteY30" fmla="*/ 2399348 h 2632043"/>
              <a:gd name="connsiteX31" fmla="*/ 829962 w 2436863"/>
              <a:gd name="connsiteY31" fmla="*/ 2613565 h 2632043"/>
              <a:gd name="connsiteX32" fmla="*/ 868728 w 2436863"/>
              <a:gd name="connsiteY32" fmla="*/ 2632043 h 2632043"/>
              <a:gd name="connsiteX33" fmla="*/ 1066372 w 2436863"/>
              <a:gd name="connsiteY33" fmla="*/ 2551081 h 2632043"/>
              <a:gd name="connsiteX34" fmla="*/ 1076659 w 2436863"/>
              <a:gd name="connsiteY34" fmla="*/ 2545652 h 2632043"/>
              <a:gd name="connsiteX35" fmla="*/ 1908287 w 2436863"/>
              <a:gd name="connsiteY35" fmla="*/ 1975390 h 2632043"/>
              <a:gd name="connsiteX36" fmla="*/ 2390824 w 2436863"/>
              <a:gd name="connsiteY36" fmla="*/ 1338548 h 2632043"/>
              <a:gd name="connsiteX37" fmla="*/ 2435305 w 2436863"/>
              <a:gd name="connsiteY37" fmla="*/ 1070991 h 2632043"/>
              <a:gd name="connsiteX38" fmla="*/ 2436067 w 2436863"/>
              <a:gd name="connsiteY38" fmla="*/ 1054703 h 2632043"/>
              <a:gd name="connsiteX39" fmla="*/ 2204800 w 2436863"/>
              <a:gd name="connsiteY39" fmla="*/ 468440 h 263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436863" h="2632043">
                <a:moveTo>
                  <a:pt x="2204896" y="468249"/>
                </a:moveTo>
                <a:cubicBezTo>
                  <a:pt x="2069164" y="325565"/>
                  <a:pt x="1897238" y="243745"/>
                  <a:pt x="1733313" y="243745"/>
                </a:cubicBezTo>
                <a:cubicBezTo>
                  <a:pt x="1630348" y="243745"/>
                  <a:pt x="1510999" y="286607"/>
                  <a:pt x="1421845" y="355854"/>
                </a:cubicBezTo>
                <a:cubicBezTo>
                  <a:pt x="1394889" y="376619"/>
                  <a:pt x="1369172" y="396812"/>
                  <a:pt x="1346122" y="414909"/>
                </a:cubicBezTo>
                <a:cubicBezTo>
                  <a:pt x="1311165" y="442532"/>
                  <a:pt x="1277732" y="468916"/>
                  <a:pt x="1262302" y="479679"/>
                </a:cubicBezTo>
                <a:cubicBezTo>
                  <a:pt x="1258587" y="469868"/>
                  <a:pt x="1253062" y="452723"/>
                  <a:pt x="1248014" y="437198"/>
                </a:cubicBezTo>
                <a:cubicBezTo>
                  <a:pt x="1238965" y="409004"/>
                  <a:pt x="1227535" y="373951"/>
                  <a:pt x="1213819" y="340233"/>
                </a:cubicBezTo>
                <a:cubicBezTo>
                  <a:pt x="1123332" y="117729"/>
                  <a:pt x="955787" y="0"/>
                  <a:pt x="729473" y="0"/>
                </a:cubicBezTo>
                <a:cubicBezTo>
                  <a:pt x="503159" y="0"/>
                  <a:pt x="342948" y="83725"/>
                  <a:pt x="196740" y="263366"/>
                </a:cubicBezTo>
                <a:cubicBezTo>
                  <a:pt x="75677" y="412051"/>
                  <a:pt x="9764" y="621506"/>
                  <a:pt x="1382" y="885825"/>
                </a:cubicBezTo>
                <a:cubicBezTo>
                  <a:pt x="-13001" y="1324547"/>
                  <a:pt x="85107" y="1724978"/>
                  <a:pt x="285227" y="2044351"/>
                </a:cubicBezTo>
                <a:cubicBezTo>
                  <a:pt x="297609" y="2064163"/>
                  <a:pt x="402384" y="2215134"/>
                  <a:pt x="451248" y="2285048"/>
                </a:cubicBezTo>
                <a:cubicBezTo>
                  <a:pt x="479823" y="2326196"/>
                  <a:pt x="505064" y="2337816"/>
                  <a:pt x="528876" y="2324767"/>
                </a:cubicBezTo>
                <a:cubicBezTo>
                  <a:pt x="566786" y="2304193"/>
                  <a:pt x="554784" y="2268379"/>
                  <a:pt x="544402" y="2236661"/>
                </a:cubicBezTo>
                <a:cubicBezTo>
                  <a:pt x="529067" y="2190655"/>
                  <a:pt x="504778" y="2122551"/>
                  <a:pt x="479156" y="2050352"/>
                </a:cubicBezTo>
                <a:cubicBezTo>
                  <a:pt x="445152" y="1955102"/>
                  <a:pt x="410100" y="1856423"/>
                  <a:pt x="392478" y="1799368"/>
                </a:cubicBezTo>
                <a:cubicBezTo>
                  <a:pt x="207503" y="1203008"/>
                  <a:pt x="216456" y="762572"/>
                  <a:pt x="420101" y="453104"/>
                </a:cubicBezTo>
                <a:cubicBezTo>
                  <a:pt x="490205" y="346615"/>
                  <a:pt x="600028" y="285464"/>
                  <a:pt x="721091" y="285464"/>
                </a:cubicBezTo>
                <a:cubicBezTo>
                  <a:pt x="785575" y="285464"/>
                  <a:pt x="851679" y="303086"/>
                  <a:pt x="912448" y="336518"/>
                </a:cubicBezTo>
                <a:cubicBezTo>
                  <a:pt x="1007984" y="388906"/>
                  <a:pt x="1073707" y="480536"/>
                  <a:pt x="1120093" y="554260"/>
                </a:cubicBezTo>
                <a:cubicBezTo>
                  <a:pt x="1126570" y="564547"/>
                  <a:pt x="1136286" y="584359"/>
                  <a:pt x="1146859" y="605314"/>
                </a:cubicBezTo>
                <a:cubicBezTo>
                  <a:pt x="1176386" y="664369"/>
                  <a:pt x="1186673" y="682276"/>
                  <a:pt x="1197246" y="686943"/>
                </a:cubicBezTo>
                <a:cubicBezTo>
                  <a:pt x="1199627" y="687991"/>
                  <a:pt x="1202389" y="688658"/>
                  <a:pt x="1205437" y="688658"/>
                </a:cubicBezTo>
                <a:cubicBezTo>
                  <a:pt x="1223249" y="688658"/>
                  <a:pt x="1262206" y="668369"/>
                  <a:pt x="1327834" y="631031"/>
                </a:cubicBezTo>
                <a:cubicBezTo>
                  <a:pt x="1339454" y="624364"/>
                  <a:pt x="1349074" y="618935"/>
                  <a:pt x="1355456" y="615696"/>
                </a:cubicBezTo>
                <a:cubicBezTo>
                  <a:pt x="1453183" y="566738"/>
                  <a:pt x="1530430" y="527971"/>
                  <a:pt x="1680830" y="527971"/>
                </a:cubicBezTo>
                <a:lnTo>
                  <a:pt x="1687593" y="527971"/>
                </a:lnTo>
                <a:cubicBezTo>
                  <a:pt x="1842946" y="529114"/>
                  <a:pt x="2133268" y="696182"/>
                  <a:pt x="2133268" y="1093280"/>
                </a:cubicBezTo>
                <a:cubicBezTo>
                  <a:pt x="2133268" y="1276064"/>
                  <a:pt x="2047161" y="1460945"/>
                  <a:pt x="1877045" y="1643443"/>
                </a:cubicBezTo>
                <a:cubicBezTo>
                  <a:pt x="1732836" y="1798034"/>
                  <a:pt x="1596819" y="1943957"/>
                  <a:pt x="1431370" y="2081879"/>
                </a:cubicBezTo>
                <a:cubicBezTo>
                  <a:pt x="1301354" y="2190369"/>
                  <a:pt x="1195817" y="2276951"/>
                  <a:pt x="1023986" y="2399348"/>
                </a:cubicBezTo>
                <a:cubicBezTo>
                  <a:pt x="872824" y="2507266"/>
                  <a:pt x="801291" y="2570036"/>
                  <a:pt x="829962" y="2613565"/>
                </a:cubicBezTo>
                <a:cubicBezTo>
                  <a:pt x="837963" y="2625852"/>
                  <a:pt x="850917" y="2632043"/>
                  <a:pt x="868728" y="2632043"/>
                </a:cubicBezTo>
                <a:cubicBezTo>
                  <a:pt x="911020" y="2632043"/>
                  <a:pt x="979599" y="2596324"/>
                  <a:pt x="1066372" y="2551081"/>
                </a:cubicBezTo>
                <a:lnTo>
                  <a:pt x="1076659" y="2545652"/>
                </a:lnTo>
                <a:cubicBezTo>
                  <a:pt x="1370029" y="2401348"/>
                  <a:pt x="1634348" y="2220182"/>
                  <a:pt x="1908287" y="1975390"/>
                </a:cubicBezTo>
                <a:cubicBezTo>
                  <a:pt x="2152318" y="1757267"/>
                  <a:pt x="2319196" y="1537145"/>
                  <a:pt x="2390824" y="1338548"/>
                </a:cubicBezTo>
                <a:cubicBezTo>
                  <a:pt x="2427400" y="1237488"/>
                  <a:pt x="2431210" y="1152906"/>
                  <a:pt x="2435305" y="1070991"/>
                </a:cubicBezTo>
                <a:lnTo>
                  <a:pt x="2436067" y="1054703"/>
                </a:lnTo>
                <a:cubicBezTo>
                  <a:pt x="2446164" y="850297"/>
                  <a:pt x="2359772" y="631031"/>
                  <a:pt x="2204800" y="468440"/>
                </a:cubicBezTo>
                <a:close/>
              </a:path>
            </a:pathLst>
          </a:custGeom>
          <a:solidFill>
            <a:schemeClr val="tx2"/>
          </a:solidFill>
          <a:ln w="9525" cap="flat">
            <a:noFill/>
            <a:prstDash val="solid"/>
            <a:miter/>
          </a:ln>
        </p:spPr>
        <p:txBody>
          <a:bodyPr rtlCol="0" anchor="ctr"/>
          <a:lstStyle/>
          <a:p>
            <a:endParaRPr lang="en-US"/>
          </a:p>
        </p:txBody>
      </p:sp>
      <p:cxnSp>
        <p:nvCxnSpPr>
          <p:cNvPr id="15" name="Straight Connector 14">
            <a:extLst>
              <a:ext uri="{FF2B5EF4-FFF2-40B4-BE49-F238E27FC236}">
                <a16:creationId xmlns:a16="http://schemas.microsoft.com/office/drawing/2014/main" id="{4BA5CE8E-AFEA-6EBE-4FDF-C8D93FF3872A}"/>
              </a:ext>
              <a:ext uri="{C183D7F6-B498-43B3-948B-1728B52AA6E4}">
                <adec:decorative xmlns:adec="http://schemas.microsoft.com/office/drawing/2017/decorative" val="1"/>
              </a:ext>
            </a:extLst>
          </p:cNvPr>
          <p:cNvCxnSpPr>
            <a:cxnSpLocks noChangeAspect="1"/>
          </p:cNvCxnSpPr>
          <p:nvPr/>
        </p:nvCxnSpPr>
        <p:spPr>
          <a:xfrm rot="10800000" flipH="1">
            <a:off x="4829723" y="0"/>
            <a:ext cx="1874520" cy="685800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552308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cSld name="1_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65804053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A10506E-9A1F-7C45-A720-6B63A8E7D3DC}"/>
              </a:ext>
            </a:extLst>
          </p:cNvPr>
          <p:cNvSpPr/>
          <p:nvPr/>
        </p:nvSpPr>
        <p:spPr>
          <a:xfrm>
            <a:off x="-39434" y="1"/>
            <a:ext cx="5563933" cy="691057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C0A566-0DC1-BC41-87F1-3C47C5F36E5A}"/>
              </a:ext>
            </a:extLst>
          </p:cNvPr>
          <p:cNvSpPr>
            <a:spLocks noGrp="1"/>
          </p:cNvSpPr>
          <p:nvPr>
            <p:ph type="title" hasCustomPrompt="1"/>
          </p:nvPr>
        </p:nvSpPr>
        <p:spPr>
          <a:xfrm>
            <a:off x="627982" y="894648"/>
            <a:ext cx="4229100" cy="5201352"/>
          </a:xfrm>
        </p:spPr>
        <p:txBody>
          <a:bodyPr>
            <a:normAutofit/>
          </a:bodyPr>
          <a:lstStyle>
            <a:lvl1pPr algn="ctr">
              <a:defRPr sz="5000" b="1" i="0">
                <a:solidFill>
                  <a:schemeClr val="bg1"/>
                </a:solidFill>
                <a:latin typeface="Century Gothic" panose="020B0502020202020204" pitchFamily="34" charset="0"/>
              </a:defRPr>
            </a:lvl1pPr>
          </a:lstStyle>
          <a:p>
            <a:r>
              <a:rPr lang="en-US"/>
              <a:t>TITLE</a:t>
            </a:r>
          </a:p>
        </p:txBody>
      </p:sp>
      <p:sp>
        <p:nvSpPr>
          <p:cNvPr id="8" name="Text Placeholder 7">
            <a:extLst>
              <a:ext uri="{FF2B5EF4-FFF2-40B4-BE49-F238E27FC236}">
                <a16:creationId xmlns:a16="http://schemas.microsoft.com/office/drawing/2014/main" id="{A8C7611E-3E6A-C846-8C8E-A887F436670E}"/>
              </a:ext>
            </a:extLst>
          </p:cNvPr>
          <p:cNvSpPr>
            <a:spLocks noGrp="1"/>
          </p:cNvSpPr>
          <p:nvPr>
            <p:ph type="body" sz="quarter" idx="10"/>
          </p:nvPr>
        </p:nvSpPr>
        <p:spPr>
          <a:xfrm>
            <a:off x="6191915" y="1714500"/>
            <a:ext cx="5199984" cy="4381500"/>
          </a:xfrm>
        </p:spPr>
        <p:txBody>
          <a:bodyPr/>
          <a:lstStyle>
            <a:lvl1pPr>
              <a:buClr>
                <a:srgbClr val="002060"/>
              </a:buClr>
              <a:defRPr b="0" i="0">
                <a:solidFill>
                  <a:srgbClr val="404041"/>
                </a:solidFill>
                <a:latin typeface="Calibri" panose="020F0502020204030204" pitchFamily="34" charset="0"/>
                <a:cs typeface="Calibri" panose="020F0502020204030204" pitchFamily="34" charset="0"/>
              </a:defRPr>
            </a:lvl1pPr>
            <a:lvl2pPr>
              <a:buClr>
                <a:srgbClr val="002060"/>
              </a:buClr>
              <a:defRPr b="0" i="0">
                <a:solidFill>
                  <a:srgbClr val="404041"/>
                </a:solidFill>
                <a:latin typeface="Calibri" panose="020F0502020204030204" pitchFamily="34" charset="0"/>
                <a:cs typeface="Calibri" panose="020F0502020204030204" pitchFamily="34" charset="0"/>
              </a:defRPr>
            </a:lvl2pPr>
            <a:lvl3pPr>
              <a:buClr>
                <a:srgbClr val="002060"/>
              </a:buClr>
              <a:defRPr b="0" i="0">
                <a:solidFill>
                  <a:srgbClr val="404041"/>
                </a:solidFill>
                <a:latin typeface="Calibri" panose="020F0502020204030204" pitchFamily="34" charset="0"/>
                <a:cs typeface="Calibri" panose="020F0502020204030204" pitchFamily="34" charset="0"/>
              </a:defRPr>
            </a:lvl3pPr>
            <a:lvl4pPr>
              <a:buClr>
                <a:srgbClr val="002060"/>
              </a:buClr>
              <a:defRPr b="0" i="0">
                <a:solidFill>
                  <a:srgbClr val="404041"/>
                </a:solidFill>
                <a:latin typeface="Calibri" panose="020F0502020204030204" pitchFamily="34" charset="0"/>
                <a:cs typeface="Calibri" panose="020F0502020204030204" pitchFamily="34" charset="0"/>
              </a:defRPr>
            </a:lvl4pPr>
            <a:lvl5pPr>
              <a:buClr>
                <a:srgbClr val="002060"/>
              </a:buClr>
              <a:defRPr b="0" i="0">
                <a:solidFill>
                  <a:srgbClr val="40404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7A14DCC0-75D0-B545-B295-F8F1F2432A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0447" y="589435"/>
            <a:ext cx="1450053" cy="858365"/>
          </a:xfrm>
          <a:prstGeom prst="rect">
            <a:avLst/>
          </a:prstGeom>
        </p:spPr>
      </p:pic>
      <p:sp>
        <p:nvSpPr>
          <p:cNvPr id="3" name="Rectangle 2">
            <a:extLst>
              <a:ext uri="{FF2B5EF4-FFF2-40B4-BE49-F238E27FC236}">
                <a16:creationId xmlns:a16="http://schemas.microsoft.com/office/drawing/2014/main" id="{43C869C5-8B31-A112-6D60-8AA380F4DA30}"/>
              </a:ext>
            </a:extLst>
          </p:cNvPr>
          <p:cNvSpPr/>
          <p:nvPr userDrawn="1"/>
        </p:nvSpPr>
        <p:spPr>
          <a:xfrm>
            <a:off x="-39434" y="1"/>
            <a:ext cx="5563933" cy="691057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D57AD0C-50CE-8101-55D2-EA86A478A5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70447" y="589435"/>
            <a:ext cx="1450053" cy="858365"/>
          </a:xfrm>
          <a:prstGeom prst="rect">
            <a:avLst/>
          </a:prstGeom>
        </p:spPr>
      </p:pic>
    </p:spTree>
    <p:extLst>
      <p:ext uri="{BB962C8B-B14F-4D97-AF65-F5344CB8AC3E}">
        <p14:creationId xmlns:p14="http://schemas.microsoft.com/office/powerpoint/2010/main" val="291282902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cSld name="7_Section Header">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187375E3-273D-4A25-9201-B9FADA15FDC2}"/>
              </a:ext>
            </a:extLst>
          </p:cNvPr>
          <p:cNvSpPr>
            <a:spLocks noGrp="1"/>
          </p:cNvSpPr>
          <p:nvPr>
            <p:ph type="pic" sz="quarter" idx="11"/>
          </p:nvPr>
        </p:nvSpPr>
        <p:spPr>
          <a:xfrm>
            <a:off x="4572000" y="708949"/>
            <a:ext cx="2776498" cy="5440102"/>
          </a:xfrm>
        </p:spPr>
        <p:txBody>
          <a:bodyPr/>
          <a:lstStyle/>
          <a:p>
            <a:r>
              <a:rPr lang="en-US"/>
              <a:t>Click icon to add picture</a:t>
            </a:r>
          </a:p>
        </p:txBody>
      </p:sp>
    </p:spTree>
    <p:extLst>
      <p:ext uri="{BB962C8B-B14F-4D97-AF65-F5344CB8AC3E}">
        <p14:creationId xmlns:p14="http://schemas.microsoft.com/office/powerpoint/2010/main" val="205212036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28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CAF941F-A479-0340-B704-1706BF79DE67}"/>
              </a:ext>
            </a:extLst>
          </p:cNvPr>
          <p:cNvSpPr/>
          <p:nvPr/>
        </p:nvSpPr>
        <p:spPr>
          <a:xfrm>
            <a:off x="11677134" y="-52570"/>
            <a:ext cx="514866" cy="691057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95BF6D9-8341-7242-A4B7-847D0B453C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43012" y="6231130"/>
            <a:ext cx="834122" cy="493762"/>
          </a:xfrm>
          <a:prstGeom prst="rect">
            <a:avLst/>
          </a:prstGeom>
        </p:spPr>
      </p:pic>
      <p:sp>
        <p:nvSpPr>
          <p:cNvPr id="2" name="Rectangle 1">
            <a:extLst>
              <a:ext uri="{FF2B5EF4-FFF2-40B4-BE49-F238E27FC236}">
                <a16:creationId xmlns:a16="http://schemas.microsoft.com/office/drawing/2014/main" id="{311236EE-0282-31FC-58ED-54E0D23AC3F8}"/>
              </a:ext>
            </a:extLst>
          </p:cNvPr>
          <p:cNvSpPr/>
          <p:nvPr userDrawn="1"/>
        </p:nvSpPr>
        <p:spPr>
          <a:xfrm>
            <a:off x="11677134" y="-52570"/>
            <a:ext cx="514866" cy="691057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D7E80A7-A5F0-DC06-9F6D-2B6491D9E1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43012" y="6231130"/>
            <a:ext cx="834122" cy="493762"/>
          </a:xfrm>
          <a:prstGeom prst="rect">
            <a:avLst/>
          </a:prstGeom>
        </p:spPr>
      </p:pic>
    </p:spTree>
    <p:extLst>
      <p:ext uri="{BB962C8B-B14F-4D97-AF65-F5344CB8AC3E}">
        <p14:creationId xmlns:p14="http://schemas.microsoft.com/office/powerpoint/2010/main" val="237731636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2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12C39-348A-1C40-A259-0E1204E419B1}"/>
              </a:ext>
            </a:extLst>
          </p:cNvPr>
          <p:cNvSpPr>
            <a:spLocks noGrp="1"/>
          </p:cNvSpPr>
          <p:nvPr>
            <p:ph type="title" hasCustomPrompt="1"/>
          </p:nvPr>
        </p:nvSpPr>
        <p:spPr>
          <a:xfrm>
            <a:off x="780440" y="729366"/>
            <a:ext cx="9390008" cy="858365"/>
          </a:xfrm>
        </p:spPr>
        <p:txBody>
          <a:bodyPr>
            <a:normAutofit/>
          </a:bodyPr>
          <a:lstStyle>
            <a:lvl1pPr>
              <a:defRPr sz="3600" b="1" i="0">
                <a:solidFill>
                  <a:srgbClr val="404041"/>
                </a:solidFill>
                <a:latin typeface="Century Gothic" panose="020B0502020202020204" pitchFamily="34" charset="0"/>
              </a:defRPr>
            </a:lvl1pPr>
          </a:lstStyle>
          <a:p>
            <a:r>
              <a:rPr lang="en-US"/>
              <a:t>TITLE</a:t>
            </a:r>
          </a:p>
        </p:txBody>
      </p:sp>
      <p:sp>
        <p:nvSpPr>
          <p:cNvPr id="7" name="Text Placeholder 6">
            <a:extLst>
              <a:ext uri="{FF2B5EF4-FFF2-40B4-BE49-F238E27FC236}">
                <a16:creationId xmlns:a16="http://schemas.microsoft.com/office/drawing/2014/main" id="{C0035D79-34BF-0142-A1AB-D04C493A07E6}"/>
              </a:ext>
            </a:extLst>
          </p:cNvPr>
          <p:cNvSpPr>
            <a:spLocks noGrp="1"/>
          </p:cNvSpPr>
          <p:nvPr>
            <p:ph type="body" sz="quarter" idx="13"/>
          </p:nvPr>
        </p:nvSpPr>
        <p:spPr>
          <a:xfrm>
            <a:off x="781397" y="1822174"/>
            <a:ext cx="10724802" cy="4670700"/>
          </a:xfrm>
        </p:spPr>
        <p:txBody>
          <a:bodyPr/>
          <a:lstStyle>
            <a:lvl1pPr algn="l">
              <a:buClr>
                <a:srgbClr val="002060"/>
              </a:buClr>
              <a:defRPr b="0" i="0">
                <a:solidFill>
                  <a:srgbClr val="404041"/>
                </a:solidFill>
                <a:latin typeface="Calibri" panose="020F0502020204030204" pitchFamily="34" charset="0"/>
                <a:cs typeface="Calibri" panose="020F0502020204030204" pitchFamily="34" charset="0"/>
              </a:defRPr>
            </a:lvl1pPr>
            <a:lvl2pPr algn="l">
              <a:buClr>
                <a:srgbClr val="002060"/>
              </a:buClr>
              <a:defRPr b="0" i="0">
                <a:solidFill>
                  <a:srgbClr val="404041"/>
                </a:solidFill>
                <a:latin typeface="Calibri" panose="020F0502020204030204" pitchFamily="34" charset="0"/>
                <a:cs typeface="Calibri" panose="020F0502020204030204" pitchFamily="34" charset="0"/>
              </a:defRPr>
            </a:lvl2pPr>
            <a:lvl3pPr algn="l">
              <a:buClr>
                <a:srgbClr val="002060"/>
              </a:buClr>
              <a:defRPr b="0" i="0">
                <a:solidFill>
                  <a:srgbClr val="404041"/>
                </a:solidFill>
                <a:latin typeface="Calibri" panose="020F0502020204030204" pitchFamily="34" charset="0"/>
                <a:cs typeface="Calibri" panose="020F0502020204030204" pitchFamily="34" charset="0"/>
              </a:defRPr>
            </a:lvl3pPr>
            <a:lvl4pPr algn="l">
              <a:buClr>
                <a:srgbClr val="002060"/>
              </a:buClr>
              <a:defRPr b="0" i="0">
                <a:solidFill>
                  <a:srgbClr val="404041"/>
                </a:solidFill>
                <a:latin typeface="Calibri" panose="020F0502020204030204" pitchFamily="34" charset="0"/>
                <a:cs typeface="Calibri" panose="020F0502020204030204" pitchFamily="34" charset="0"/>
              </a:defRPr>
            </a:lvl4pPr>
            <a:lvl5pPr algn="l">
              <a:buClr>
                <a:srgbClr val="002060"/>
              </a:buClr>
              <a:defRPr b="0" i="0">
                <a:solidFill>
                  <a:srgbClr val="40404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A9A2F0FE-65DE-D34B-BE77-6C56BD4EEF21}"/>
              </a:ext>
            </a:extLst>
          </p:cNvPr>
          <p:cNvCxnSpPr>
            <a:cxnSpLocks/>
          </p:cNvCxnSpPr>
          <p:nvPr/>
        </p:nvCxnSpPr>
        <p:spPr>
          <a:xfrm>
            <a:off x="780440" y="1587731"/>
            <a:ext cx="10515599" cy="0"/>
          </a:xfrm>
          <a:prstGeom prst="line">
            <a:avLst/>
          </a:prstGeom>
          <a:ln w="22225">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CAF941F-A479-0340-B704-1706BF79DE67}"/>
              </a:ext>
            </a:extLst>
          </p:cNvPr>
          <p:cNvSpPr/>
          <p:nvPr/>
        </p:nvSpPr>
        <p:spPr>
          <a:xfrm>
            <a:off x="11716358" y="0"/>
            <a:ext cx="514866" cy="691057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95BF6D9-8341-7242-A4B7-847D0B453C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61225" y="555626"/>
            <a:ext cx="1450053" cy="858365"/>
          </a:xfrm>
          <a:prstGeom prst="rect">
            <a:avLst/>
          </a:prstGeom>
        </p:spPr>
      </p:pic>
      <p:cxnSp>
        <p:nvCxnSpPr>
          <p:cNvPr id="3" name="Straight Connector 2">
            <a:extLst>
              <a:ext uri="{FF2B5EF4-FFF2-40B4-BE49-F238E27FC236}">
                <a16:creationId xmlns:a16="http://schemas.microsoft.com/office/drawing/2014/main" id="{7979DB2E-1B65-6E33-1223-F17A7EAB2BA9}"/>
              </a:ext>
            </a:extLst>
          </p:cNvPr>
          <p:cNvCxnSpPr>
            <a:cxnSpLocks/>
          </p:cNvCxnSpPr>
          <p:nvPr userDrawn="1"/>
        </p:nvCxnSpPr>
        <p:spPr>
          <a:xfrm>
            <a:off x="780440" y="1587731"/>
            <a:ext cx="10515599" cy="0"/>
          </a:xfrm>
          <a:prstGeom prst="line">
            <a:avLst/>
          </a:prstGeom>
          <a:ln w="22225">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8195A650-DEBB-3DB8-44E4-FE0CBAEF796E}"/>
              </a:ext>
            </a:extLst>
          </p:cNvPr>
          <p:cNvSpPr/>
          <p:nvPr userDrawn="1"/>
        </p:nvSpPr>
        <p:spPr>
          <a:xfrm>
            <a:off x="11716358" y="0"/>
            <a:ext cx="514866" cy="691057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49DCE08-15D7-A04F-3B90-542F0FF4B8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61225" y="555626"/>
            <a:ext cx="1450053" cy="858365"/>
          </a:xfrm>
          <a:prstGeom prst="rect">
            <a:avLst/>
          </a:prstGeom>
        </p:spPr>
      </p:pic>
    </p:spTree>
    <p:extLst>
      <p:ext uri="{BB962C8B-B14F-4D97-AF65-F5344CB8AC3E}">
        <p14:creationId xmlns:p14="http://schemas.microsoft.com/office/powerpoint/2010/main" val="274645972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41248" y="1280160"/>
            <a:ext cx="10515600" cy="5267114"/>
          </a:xfrm>
        </p:spPr>
        <p:txBody>
          <a:bodyPr>
            <a:normAutofit/>
          </a:bodyPr>
          <a:lstStyle>
            <a:lvl1pPr>
              <a:lnSpc>
                <a:spcPct val="100000"/>
              </a:lnSpc>
              <a:spcBef>
                <a:spcPts val="600"/>
              </a:spcBef>
              <a:spcAft>
                <a:spcPts val="300"/>
              </a:spcAft>
              <a:defRPr sz="1800"/>
            </a:lvl1pPr>
            <a:lvl2pPr marL="514337" indent="-171446">
              <a:buFont typeface="ITC Avant Garde Std Bk" panose="020B0502020202020204" pitchFamily="34" charset="0"/>
              <a:buChar char="»"/>
              <a:defRPr sz="1500"/>
            </a:lvl2pPr>
            <a:lvl3pPr marL="857228" indent="-171446">
              <a:buFont typeface="ITC Avant Garde Std Bk" panose="020B0502020202020204" pitchFamily="34" charset="0"/>
              <a:buChar char="•"/>
              <a:defRPr sz="1350"/>
            </a:lvl3pPr>
            <a:lvl4pPr marL="1200120" indent="-171446">
              <a:buFont typeface="ITC Avant Garde Std Bk" panose="020B0502020202020204" pitchFamily="34" charset="0"/>
              <a:buChar char="•"/>
              <a:defRPr sz="1200"/>
            </a:lvl4pPr>
            <a:lvl5pPr marL="1543012" indent="-171446">
              <a:buFont typeface="ITC Avant Garde Std Bk" panose="020B0502020202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p:cNvSpPr>
            <a:spLocks noGrp="1"/>
          </p:cNvSpPr>
          <p:nvPr>
            <p:ph type="title" hasCustomPrompt="1"/>
          </p:nvPr>
        </p:nvSpPr>
        <p:spPr>
          <a:xfrm>
            <a:off x="838200" y="226141"/>
            <a:ext cx="10515600" cy="914400"/>
          </a:xfrm>
        </p:spPr>
        <p:txBody>
          <a:bodyPr>
            <a:normAutofit/>
          </a:bodyPr>
          <a:lstStyle>
            <a:lvl1pPr>
              <a:defRPr sz="2550">
                <a:latin typeface="ITC Avant Garde Std Md" panose="020B0602020202020204" pitchFamily="34" charset="0"/>
              </a:defRPr>
            </a:lvl1pPr>
          </a:lstStyle>
          <a:p>
            <a:r>
              <a:rPr lang="en-US"/>
              <a:t>CLICK TO EDIT MASTER TITLE STYLE</a:t>
            </a:r>
          </a:p>
        </p:txBody>
      </p:sp>
      <p:cxnSp>
        <p:nvCxnSpPr>
          <p:cNvPr id="4" name="Straight Connector 3"/>
          <p:cNvCxnSpPr/>
          <p:nvPr/>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2632966"/>
      </p:ext>
    </p:extLst>
  </p:cSld>
  <p:clrMapOvr>
    <a:masterClrMapping/>
  </p:clrMapOvr>
  <p:transition>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Bullets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4A223C-F1E8-C132-0924-84A1A2B2B9C7}"/>
              </a:ext>
            </a:extLst>
          </p:cNvPr>
          <p:cNvSpPr>
            <a:spLocks noGrp="1"/>
          </p:cNvSpPr>
          <p:nvPr>
            <p:ph type="title"/>
          </p:nvPr>
        </p:nvSpPr>
        <p:spPr>
          <a:xfrm>
            <a:off x="794658" y="286603"/>
            <a:ext cx="7589520" cy="1450757"/>
          </a:xfrm>
        </p:spPr>
        <p:txBody>
          <a:bodyPr lIns="0" rIns="0"/>
          <a:lstStyle>
            <a:lvl1pPr marL="0" indent="0" algn="l">
              <a:defRPr/>
            </a:lvl1pPr>
          </a:lstStyle>
          <a:p>
            <a:r>
              <a:rPr lang="en-US"/>
              <a:t>Click to edit Master title style</a:t>
            </a:r>
          </a:p>
        </p:txBody>
      </p:sp>
      <p:sp>
        <p:nvSpPr>
          <p:cNvPr id="9" name="Picture Placeholder 8">
            <a:extLst>
              <a:ext uri="{FF2B5EF4-FFF2-40B4-BE49-F238E27FC236}">
                <a16:creationId xmlns:a16="http://schemas.microsoft.com/office/drawing/2014/main" id="{1D2E69F9-1D4F-038D-5285-C906ABD8E24A}"/>
              </a:ext>
              <a:ext uri="{C183D7F6-B498-43B3-948B-1728B52AA6E4}">
                <adec:decorative xmlns:adec="http://schemas.microsoft.com/office/drawing/2017/decorative" val="1"/>
              </a:ext>
            </a:extLst>
          </p:cNvPr>
          <p:cNvSpPr>
            <a:spLocks noGrp="1"/>
          </p:cNvSpPr>
          <p:nvPr>
            <p:ph type="pic" sz="quarter" idx="18" hasCustomPrompt="1"/>
          </p:nvPr>
        </p:nvSpPr>
        <p:spPr>
          <a:xfrm>
            <a:off x="7164388" y="0"/>
            <a:ext cx="5027612" cy="6858000"/>
          </a:xfrm>
          <a:custGeom>
            <a:avLst/>
            <a:gdLst>
              <a:gd name="connsiteX0" fmla="*/ 1866262 w 5027612"/>
              <a:gd name="connsiteY0" fmla="*/ 0 h 6858000"/>
              <a:gd name="connsiteX1" fmla="*/ 5027612 w 5027612"/>
              <a:gd name="connsiteY1" fmla="*/ 0 h 6858000"/>
              <a:gd name="connsiteX2" fmla="*/ 5027612 w 5027612"/>
              <a:gd name="connsiteY2" fmla="*/ 6858000 h 6858000"/>
              <a:gd name="connsiteX3" fmla="*/ 0 w 5027612"/>
              <a:gd name="connsiteY3" fmla="*/ 6858000 h 6858000"/>
              <a:gd name="connsiteX4" fmla="*/ 0 w 5027612"/>
              <a:gd name="connsiteY4" fmla="*/ 685521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12" h="6858000">
                <a:moveTo>
                  <a:pt x="1866262" y="0"/>
                </a:moveTo>
                <a:lnTo>
                  <a:pt x="5027612" y="0"/>
                </a:lnTo>
                <a:lnTo>
                  <a:pt x="5027612" y="6858000"/>
                </a:lnTo>
                <a:lnTo>
                  <a:pt x="0" y="6858000"/>
                </a:lnTo>
                <a:lnTo>
                  <a:pt x="0" y="6855216"/>
                </a:lnTo>
                <a:close/>
              </a:path>
            </a:pathLst>
          </a:custGeom>
          <a:solidFill>
            <a:schemeClr val="bg2">
              <a:lumMod val="90000"/>
            </a:schemeClr>
          </a:solidFill>
        </p:spPr>
        <p:txBody>
          <a:bodyPr wrap="square" anchor="ctr">
            <a:noAutofit/>
          </a:bodyPr>
          <a:lstStyle>
            <a:lvl1pPr algn="ctr">
              <a:defRPr/>
            </a:lvl1pPr>
          </a:lstStyle>
          <a:p>
            <a:r>
              <a:rPr lang="en-US"/>
              <a:t>Insert picture from </a:t>
            </a:r>
            <a:br>
              <a:rPr lang="en-US"/>
            </a:br>
            <a:r>
              <a:rPr lang="en-US"/>
              <a:t>SharePoint library</a:t>
            </a:r>
          </a:p>
        </p:txBody>
      </p:sp>
      <p:sp>
        <p:nvSpPr>
          <p:cNvPr id="3" name="Text Placeholder 2">
            <a:extLst>
              <a:ext uri="{FF2B5EF4-FFF2-40B4-BE49-F238E27FC236}">
                <a16:creationId xmlns:a16="http://schemas.microsoft.com/office/drawing/2014/main" id="{598A4970-361A-C417-2DD7-224005CA432C}"/>
              </a:ext>
            </a:extLst>
          </p:cNvPr>
          <p:cNvSpPr>
            <a:spLocks noGrp="1"/>
          </p:cNvSpPr>
          <p:nvPr>
            <p:ph type="body" sz="quarter" idx="21"/>
          </p:nvPr>
        </p:nvSpPr>
        <p:spPr>
          <a:xfrm>
            <a:off x="794658" y="2111830"/>
            <a:ext cx="6217920" cy="44746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a:extLst>
              <a:ext uri="{FF2B5EF4-FFF2-40B4-BE49-F238E27FC236}">
                <a16:creationId xmlns:a16="http://schemas.microsoft.com/office/drawing/2014/main" id="{2A568D36-C4E2-438D-FDBA-20828B19872A}"/>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cxnSp>
        <p:nvCxnSpPr>
          <p:cNvPr id="10" name="Straight Connector 9">
            <a:extLst>
              <a:ext uri="{FF2B5EF4-FFF2-40B4-BE49-F238E27FC236}">
                <a16:creationId xmlns:a16="http://schemas.microsoft.com/office/drawing/2014/main" id="{C09AF3F4-F669-9EA1-861D-7ECD81C2D1DB}"/>
              </a:ext>
              <a:ext uri="{C183D7F6-B498-43B3-948B-1728B52AA6E4}">
                <adec:decorative xmlns:adec="http://schemas.microsoft.com/office/drawing/2017/decorative" val="1"/>
              </a:ext>
            </a:extLst>
          </p:cNvPr>
          <p:cNvCxnSpPr>
            <a:cxnSpLocks noChangeAspect="1"/>
          </p:cNvCxnSpPr>
          <p:nvPr userDrawn="1"/>
        </p:nvCxnSpPr>
        <p:spPr>
          <a:xfrm rot="10800000" flipH="1">
            <a:off x="69646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7137632"/>
      </p:ext>
    </p:extLst>
  </p:cSld>
  <p:clrMapOvr>
    <a:masterClrMapping/>
  </p:clrMapOvr>
  <p:extLst>
    <p:ext uri="{DCECCB84-F9BA-43D5-87BE-67443E8EF086}">
      <p15:sldGuideLst xmlns:p15="http://schemas.microsoft.com/office/powerpoint/2012/main">
        <p15:guide id="1" orient="horz" pos="2160">
          <p15:clr>
            <a:srgbClr val="FBAE40"/>
          </p15:clr>
        </p15:guide>
        <p15:guide id="2" pos="3264">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93F18-8028-4139-85EB-3BEFC5450F3D}"/>
              </a:ext>
            </a:extLst>
          </p:cNvPr>
          <p:cNvSpPr>
            <a:spLocks noGrp="1"/>
          </p:cNvSpPr>
          <p:nvPr>
            <p:ph type="ctrTitle" hasCustomPrompt="1"/>
          </p:nvPr>
        </p:nvSpPr>
        <p:spPr>
          <a:xfrm>
            <a:off x="990600" y="670606"/>
            <a:ext cx="9144000" cy="861320"/>
          </a:xfrm>
        </p:spPr>
        <p:txBody>
          <a:bodyPr anchor="b">
            <a:noAutofit/>
          </a:bodyPr>
          <a:lstStyle>
            <a:lvl1pPr algn="l">
              <a:defRPr sz="3600" b="1" i="0">
                <a:solidFill>
                  <a:srgbClr val="404041"/>
                </a:solidFill>
                <a:latin typeface="Century Gothic" panose="020B0502020202020204" pitchFamily="34" charset="0"/>
              </a:defRPr>
            </a:lvl1pPr>
          </a:lstStyle>
          <a:p>
            <a:r>
              <a:rPr lang="en-US"/>
              <a:t>TITLE</a:t>
            </a:r>
          </a:p>
        </p:txBody>
      </p:sp>
      <p:cxnSp>
        <p:nvCxnSpPr>
          <p:cNvPr id="7" name="Straight Connector 6">
            <a:extLst>
              <a:ext uri="{FF2B5EF4-FFF2-40B4-BE49-F238E27FC236}">
                <a16:creationId xmlns:a16="http://schemas.microsoft.com/office/drawing/2014/main" id="{0B89137D-BEB9-7C41-8B95-EDD7E9B88768}"/>
              </a:ext>
            </a:extLst>
          </p:cNvPr>
          <p:cNvCxnSpPr>
            <a:cxnSpLocks/>
          </p:cNvCxnSpPr>
          <p:nvPr/>
        </p:nvCxnSpPr>
        <p:spPr>
          <a:xfrm>
            <a:off x="990600" y="1621735"/>
            <a:ext cx="10515599" cy="0"/>
          </a:xfrm>
          <a:prstGeom prst="line">
            <a:avLst/>
          </a:prstGeom>
          <a:ln w="22225">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86016BD-8442-CE4E-9BB7-745008B48DF8}"/>
              </a:ext>
            </a:extLst>
          </p:cNvPr>
          <p:cNvSpPr/>
          <p:nvPr/>
        </p:nvSpPr>
        <p:spPr>
          <a:xfrm>
            <a:off x="-39433" y="1"/>
            <a:ext cx="514866" cy="691057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29E66208-D55E-5342-B144-E7E19D16CF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0447" y="670606"/>
            <a:ext cx="1450053" cy="858365"/>
          </a:xfrm>
          <a:prstGeom prst="rect">
            <a:avLst/>
          </a:prstGeom>
        </p:spPr>
      </p:pic>
      <p:sp>
        <p:nvSpPr>
          <p:cNvPr id="9" name="Text Placeholder 6">
            <a:extLst>
              <a:ext uri="{FF2B5EF4-FFF2-40B4-BE49-F238E27FC236}">
                <a16:creationId xmlns:a16="http://schemas.microsoft.com/office/drawing/2014/main" id="{F5DC2BDD-65CA-4211-9591-F48964206FC8}"/>
              </a:ext>
            </a:extLst>
          </p:cNvPr>
          <p:cNvSpPr>
            <a:spLocks noGrp="1"/>
          </p:cNvSpPr>
          <p:nvPr>
            <p:ph type="body" sz="quarter" idx="13"/>
          </p:nvPr>
        </p:nvSpPr>
        <p:spPr>
          <a:xfrm>
            <a:off x="990600" y="1813861"/>
            <a:ext cx="10724802" cy="4670700"/>
          </a:xfrm>
        </p:spPr>
        <p:txBody>
          <a:bodyPr/>
          <a:lstStyle>
            <a:lvl1pPr algn="l">
              <a:buClr>
                <a:srgbClr val="002060"/>
              </a:buClr>
              <a:defRPr b="0" i="0">
                <a:solidFill>
                  <a:srgbClr val="404041"/>
                </a:solidFill>
                <a:latin typeface="Calibri" panose="020F0502020204030204" pitchFamily="34" charset="0"/>
                <a:cs typeface="Calibri" panose="020F0502020204030204" pitchFamily="34" charset="0"/>
              </a:defRPr>
            </a:lvl1pPr>
            <a:lvl2pPr algn="l">
              <a:buClr>
                <a:srgbClr val="002060"/>
              </a:buClr>
              <a:defRPr b="0" i="0">
                <a:solidFill>
                  <a:srgbClr val="404041"/>
                </a:solidFill>
                <a:latin typeface="Calibri" panose="020F0502020204030204" pitchFamily="34" charset="0"/>
                <a:cs typeface="Calibri" panose="020F0502020204030204" pitchFamily="34" charset="0"/>
              </a:defRPr>
            </a:lvl2pPr>
            <a:lvl3pPr algn="l">
              <a:buClr>
                <a:srgbClr val="002060"/>
              </a:buClr>
              <a:defRPr b="0" i="0">
                <a:solidFill>
                  <a:srgbClr val="404041"/>
                </a:solidFill>
                <a:latin typeface="Calibri" panose="020F0502020204030204" pitchFamily="34" charset="0"/>
                <a:cs typeface="Calibri" panose="020F0502020204030204" pitchFamily="34" charset="0"/>
              </a:defRPr>
            </a:lvl3pPr>
            <a:lvl4pPr algn="l">
              <a:buClr>
                <a:srgbClr val="002060"/>
              </a:buClr>
              <a:defRPr b="0" i="0">
                <a:solidFill>
                  <a:srgbClr val="404041"/>
                </a:solidFill>
                <a:latin typeface="Calibri" panose="020F0502020204030204" pitchFamily="34" charset="0"/>
                <a:cs typeface="Calibri" panose="020F0502020204030204" pitchFamily="34" charset="0"/>
              </a:defRPr>
            </a:lvl4pPr>
            <a:lvl5pPr algn="l">
              <a:buClr>
                <a:srgbClr val="002060"/>
              </a:buClr>
              <a:defRPr b="0" i="0">
                <a:solidFill>
                  <a:srgbClr val="40404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5AF4BB38-DF74-176E-021B-99AC18FD83F2}"/>
              </a:ext>
            </a:extLst>
          </p:cNvPr>
          <p:cNvCxnSpPr>
            <a:cxnSpLocks/>
          </p:cNvCxnSpPr>
          <p:nvPr userDrawn="1"/>
        </p:nvCxnSpPr>
        <p:spPr>
          <a:xfrm>
            <a:off x="990600" y="1621735"/>
            <a:ext cx="10515599" cy="0"/>
          </a:xfrm>
          <a:prstGeom prst="line">
            <a:avLst/>
          </a:prstGeom>
          <a:ln w="22225">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F2778C7-1461-B269-9E9D-A250A26EBECD}"/>
              </a:ext>
            </a:extLst>
          </p:cNvPr>
          <p:cNvSpPr/>
          <p:nvPr userDrawn="1"/>
        </p:nvSpPr>
        <p:spPr>
          <a:xfrm>
            <a:off x="-39433" y="1"/>
            <a:ext cx="514866" cy="691057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512468A-736B-6515-EBE2-662F3D16826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70447" y="670606"/>
            <a:ext cx="1450053" cy="858365"/>
          </a:xfrm>
          <a:prstGeom prst="rect">
            <a:avLst/>
          </a:prstGeom>
        </p:spPr>
      </p:pic>
    </p:spTree>
    <p:extLst>
      <p:ext uri="{BB962C8B-B14F-4D97-AF65-F5344CB8AC3E}">
        <p14:creationId xmlns:p14="http://schemas.microsoft.com/office/powerpoint/2010/main" val="78573271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29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CAF941F-A479-0340-B704-1706BF79DE67}"/>
              </a:ext>
            </a:extLst>
          </p:cNvPr>
          <p:cNvSpPr/>
          <p:nvPr/>
        </p:nvSpPr>
        <p:spPr>
          <a:xfrm>
            <a:off x="11677134" y="-52570"/>
            <a:ext cx="514866" cy="691057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95BF6D9-8341-7242-A4B7-847D0B453C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43012" y="6231130"/>
            <a:ext cx="834122" cy="493762"/>
          </a:xfrm>
          <a:prstGeom prst="rect">
            <a:avLst/>
          </a:prstGeom>
        </p:spPr>
      </p:pic>
    </p:spTree>
    <p:extLst>
      <p:ext uri="{BB962C8B-B14F-4D97-AF65-F5344CB8AC3E}">
        <p14:creationId xmlns:p14="http://schemas.microsoft.com/office/powerpoint/2010/main" val="87301281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A10506E-9A1F-7C45-A720-6B63A8E7D3DC}"/>
              </a:ext>
            </a:extLst>
          </p:cNvPr>
          <p:cNvSpPr/>
          <p:nvPr/>
        </p:nvSpPr>
        <p:spPr>
          <a:xfrm>
            <a:off x="-39434" y="1"/>
            <a:ext cx="5563933" cy="691057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5C0A566-0DC1-BC41-87F1-3C47C5F36E5A}"/>
              </a:ext>
            </a:extLst>
          </p:cNvPr>
          <p:cNvSpPr>
            <a:spLocks noGrp="1"/>
          </p:cNvSpPr>
          <p:nvPr>
            <p:ph type="title" hasCustomPrompt="1"/>
          </p:nvPr>
        </p:nvSpPr>
        <p:spPr>
          <a:xfrm>
            <a:off x="627982" y="894648"/>
            <a:ext cx="4229100" cy="5201352"/>
          </a:xfrm>
        </p:spPr>
        <p:txBody>
          <a:bodyPr>
            <a:normAutofit/>
          </a:bodyPr>
          <a:lstStyle>
            <a:lvl1pPr algn="ctr">
              <a:defRPr sz="5000" b="1" i="0">
                <a:solidFill>
                  <a:schemeClr val="bg1"/>
                </a:solidFill>
                <a:latin typeface="Century Gothic" panose="020B0502020202020204" pitchFamily="34" charset="0"/>
              </a:defRPr>
            </a:lvl1pPr>
          </a:lstStyle>
          <a:p>
            <a:r>
              <a:rPr lang="en-US"/>
              <a:t>TITLE</a:t>
            </a:r>
          </a:p>
        </p:txBody>
      </p:sp>
      <p:sp>
        <p:nvSpPr>
          <p:cNvPr id="8" name="Text Placeholder 7">
            <a:extLst>
              <a:ext uri="{FF2B5EF4-FFF2-40B4-BE49-F238E27FC236}">
                <a16:creationId xmlns:a16="http://schemas.microsoft.com/office/drawing/2014/main" id="{A8C7611E-3E6A-C846-8C8E-A887F436670E}"/>
              </a:ext>
            </a:extLst>
          </p:cNvPr>
          <p:cNvSpPr>
            <a:spLocks noGrp="1"/>
          </p:cNvSpPr>
          <p:nvPr>
            <p:ph type="body" sz="quarter" idx="10"/>
          </p:nvPr>
        </p:nvSpPr>
        <p:spPr>
          <a:xfrm>
            <a:off x="6191915" y="1714500"/>
            <a:ext cx="5199984" cy="4381500"/>
          </a:xfrm>
        </p:spPr>
        <p:txBody>
          <a:bodyPr/>
          <a:lstStyle>
            <a:lvl1pPr>
              <a:buClr>
                <a:srgbClr val="002060"/>
              </a:buClr>
              <a:defRPr b="0" i="0">
                <a:solidFill>
                  <a:srgbClr val="404041"/>
                </a:solidFill>
                <a:latin typeface="Calibri" panose="020F0502020204030204" pitchFamily="34" charset="0"/>
                <a:cs typeface="Calibri" panose="020F0502020204030204" pitchFamily="34" charset="0"/>
              </a:defRPr>
            </a:lvl1pPr>
            <a:lvl2pPr>
              <a:buClr>
                <a:srgbClr val="002060"/>
              </a:buClr>
              <a:defRPr b="0" i="0">
                <a:solidFill>
                  <a:srgbClr val="404041"/>
                </a:solidFill>
                <a:latin typeface="Calibri" panose="020F0502020204030204" pitchFamily="34" charset="0"/>
                <a:cs typeface="Calibri" panose="020F0502020204030204" pitchFamily="34" charset="0"/>
              </a:defRPr>
            </a:lvl2pPr>
            <a:lvl3pPr>
              <a:buClr>
                <a:srgbClr val="002060"/>
              </a:buClr>
              <a:defRPr b="0" i="0">
                <a:solidFill>
                  <a:srgbClr val="404041"/>
                </a:solidFill>
                <a:latin typeface="Calibri" panose="020F0502020204030204" pitchFamily="34" charset="0"/>
                <a:cs typeface="Calibri" panose="020F0502020204030204" pitchFamily="34" charset="0"/>
              </a:defRPr>
            </a:lvl3pPr>
            <a:lvl4pPr>
              <a:buClr>
                <a:srgbClr val="002060"/>
              </a:buClr>
              <a:defRPr b="0" i="0">
                <a:solidFill>
                  <a:srgbClr val="404041"/>
                </a:solidFill>
                <a:latin typeface="Calibri" panose="020F0502020204030204" pitchFamily="34" charset="0"/>
                <a:cs typeface="Calibri" panose="020F0502020204030204" pitchFamily="34" charset="0"/>
              </a:defRPr>
            </a:lvl4pPr>
            <a:lvl5pPr>
              <a:buClr>
                <a:srgbClr val="002060"/>
              </a:buClr>
              <a:defRPr b="0" i="0">
                <a:solidFill>
                  <a:srgbClr val="40404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7A14DCC0-75D0-B545-B295-F8F1F2432A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0447" y="589435"/>
            <a:ext cx="1450053" cy="858365"/>
          </a:xfrm>
          <a:prstGeom prst="rect">
            <a:avLst/>
          </a:prstGeom>
        </p:spPr>
      </p:pic>
    </p:spTree>
    <p:extLst>
      <p:ext uri="{BB962C8B-B14F-4D97-AF65-F5344CB8AC3E}">
        <p14:creationId xmlns:p14="http://schemas.microsoft.com/office/powerpoint/2010/main" val="10710793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2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12C39-348A-1C40-A259-0E1204E419B1}"/>
              </a:ext>
            </a:extLst>
          </p:cNvPr>
          <p:cNvSpPr>
            <a:spLocks noGrp="1"/>
          </p:cNvSpPr>
          <p:nvPr>
            <p:ph type="title" hasCustomPrompt="1"/>
          </p:nvPr>
        </p:nvSpPr>
        <p:spPr>
          <a:xfrm>
            <a:off x="780440" y="729366"/>
            <a:ext cx="9390008" cy="858365"/>
          </a:xfrm>
        </p:spPr>
        <p:txBody>
          <a:bodyPr>
            <a:normAutofit/>
          </a:bodyPr>
          <a:lstStyle>
            <a:lvl1pPr>
              <a:defRPr sz="3600" b="1" i="0">
                <a:solidFill>
                  <a:srgbClr val="404041"/>
                </a:solidFill>
                <a:latin typeface="Century Gothic" panose="020B0502020202020204" pitchFamily="34" charset="0"/>
              </a:defRPr>
            </a:lvl1pPr>
          </a:lstStyle>
          <a:p>
            <a:r>
              <a:rPr lang="en-US"/>
              <a:t>TITLE</a:t>
            </a:r>
          </a:p>
        </p:txBody>
      </p:sp>
      <p:sp>
        <p:nvSpPr>
          <p:cNvPr id="7" name="Text Placeholder 6">
            <a:extLst>
              <a:ext uri="{FF2B5EF4-FFF2-40B4-BE49-F238E27FC236}">
                <a16:creationId xmlns:a16="http://schemas.microsoft.com/office/drawing/2014/main" id="{C0035D79-34BF-0142-A1AB-D04C493A07E6}"/>
              </a:ext>
            </a:extLst>
          </p:cNvPr>
          <p:cNvSpPr>
            <a:spLocks noGrp="1"/>
          </p:cNvSpPr>
          <p:nvPr>
            <p:ph type="body" sz="quarter" idx="13"/>
          </p:nvPr>
        </p:nvSpPr>
        <p:spPr>
          <a:xfrm>
            <a:off x="781397" y="1822174"/>
            <a:ext cx="10724802" cy="4670700"/>
          </a:xfrm>
        </p:spPr>
        <p:txBody>
          <a:bodyPr/>
          <a:lstStyle>
            <a:lvl1pPr algn="l">
              <a:buClr>
                <a:srgbClr val="002060"/>
              </a:buClr>
              <a:defRPr b="0" i="0">
                <a:solidFill>
                  <a:srgbClr val="404041"/>
                </a:solidFill>
                <a:latin typeface="Calibri" panose="020F0502020204030204" pitchFamily="34" charset="0"/>
                <a:cs typeface="Calibri" panose="020F0502020204030204" pitchFamily="34" charset="0"/>
              </a:defRPr>
            </a:lvl1pPr>
            <a:lvl2pPr algn="l">
              <a:buClr>
                <a:srgbClr val="002060"/>
              </a:buClr>
              <a:defRPr b="0" i="0">
                <a:solidFill>
                  <a:srgbClr val="404041"/>
                </a:solidFill>
                <a:latin typeface="Calibri" panose="020F0502020204030204" pitchFamily="34" charset="0"/>
                <a:cs typeface="Calibri" panose="020F0502020204030204" pitchFamily="34" charset="0"/>
              </a:defRPr>
            </a:lvl2pPr>
            <a:lvl3pPr algn="l">
              <a:buClr>
                <a:srgbClr val="002060"/>
              </a:buClr>
              <a:defRPr b="0" i="0">
                <a:solidFill>
                  <a:srgbClr val="404041"/>
                </a:solidFill>
                <a:latin typeface="Calibri" panose="020F0502020204030204" pitchFamily="34" charset="0"/>
                <a:cs typeface="Calibri" panose="020F0502020204030204" pitchFamily="34" charset="0"/>
              </a:defRPr>
            </a:lvl3pPr>
            <a:lvl4pPr algn="l">
              <a:buClr>
                <a:srgbClr val="002060"/>
              </a:buClr>
              <a:defRPr b="0" i="0">
                <a:solidFill>
                  <a:srgbClr val="404041"/>
                </a:solidFill>
                <a:latin typeface="Calibri" panose="020F0502020204030204" pitchFamily="34" charset="0"/>
                <a:cs typeface="Calibri" panose="020F0502020204030204" pitchFamily="34" charset="0"/>
              </a:defRPr>
            </a:lvl4pPr>
            <a:lvl5pPr algn="l">
              <a:buClr>
                <a:srgbClr val="002060"/>
              </a:buClr>
              <a:defRPr b="0" i="0">
                <a:solidFill>
                  <a:srgbClr val="40404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A9A2F0FE-65DE-D34B-BE77-6C56BD4EEF21}"/>
              </a:ext>
            </a:extLst>
          </p:cNvPr>
          <p:cNvCxnSpPr>
            <a:cxnSpLocks/>
          </p:cNvCxnSpPr>
          <p:nvPr/>
        </p:nvCxnSpPr>
        <p:spPr>
          <a:xfrm>
            <a:off x="780440" y="1587731"/>
            <a:ext cx="10515599" cy="0"/>
          </a:xfrm>
          <a:prstGeom prst="line">
            <a:avLst/>
          </a:prstGeom>
          <a:ln w="22225">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CAF941F-A479-0340-B704-1706BF79DE67}"/>
              </a:ext>
            </a:extLst>
          </p:cNvPr>
          <p:cNvSpPr/>
          <p:nvPr/>
        </p:nvSpPr>
        <p:spPr>
          <a:xfrm>
            <a:off x="11716358" y="0"/>
            <a:ext cx="514866" cy="691057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95BF6D9-8341-7242-A4B7-847D0B453C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61225" y="555626"/>
            <a:ext cx="1450053" cy="858365"/>
          </a:xfrm>
          <a:prstGeom prst="rect">
            <a:avLst/>
          </a:prstGeom>
        </p:spPr>
      </p:pic>
    </p:spTree>
    <p:extLst>
      <p:ext uri="{BB962C8B-B14F-4D97-AF65-F5344CB8AC3E}">
        <p14:creationId xmlns:p14="http://schemas.microsoft.com/office/powerpoint/2010/main" val="339767036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93F18-8028-4139-85EB-3BEFC5450F3D}"/>
              </a:ext>
            </a:extLst>
          </p:cNvPr>
          <p:cNvSpPr>
            <a:spLocks noGrp="1"/>
          </p:cNvSpPr>
          <p:nvPr>
            <p:ph type="ctrTitle" hasCustomPrompt="1"/>
          </p:nvPr>
        </p:nvSpPr>
        <p:spPr>
          <a:xfrm>
            <a:off x="990600" y="670606"/>
            <a:ext cx="9144000" cy="861320"/>
          </a:xfrm>
        </p:spPr>
        <p:txBody>
          <a:bodyPr anchor="b">
            <a:noAutofit/>
          </a:bodyPr>
          <a:lstStyle>
            <a:lvl1pPr algn="l">
              <a:defRPr sz="3600" b="1" i="0">
                <a:solidFill>
                  <a:srgbClr val="404041"/>
                </a:solidFill>
                <a:latin typeface="Century Gothic" panose="020B0502020202020204" pitchFamily="34" charset="0"/>
              </a:defRPr>
            </a:lvl1pPr>
          </a:lstStyle>
          <a:p>
            <a:r>
              <a:rPr lang="en-US"/>
              <a:t>TITLE</a:t>
            </a:r>
          </a:p>
        </p:txBody>
      </p:sp>
      <p:cxnSp>
        <p:nvCxnSpPr>
          <p:cNvPr id="7" name="Straight Connector 6">
            <a:extLst>
              <a:ext uri="{FF2B5EF4-FFF2-40B4-BE49-F238E27FC236}">
                <a16:creationId xmlns:a16="http://schemas.microsoft.com/office/drawing/2014/main" id="{0B89137D-BEB9-7C41-8B95-EDD7E9B88768}"/>
              </a:ext>
            </a:extLst>
          </p:cNvPr>
          <p:cNvCxnSpPr>
            <a:cxnSpLocks/>
          </p:cNvCxnSpPr>
          <p:nvPr/>
        </p:nvCxnSpPr>
        <p:spPr>
          <a:xfrm>
            <a:off x="990600" y="1621735"/>
            <a:ext cx="10515599" cy="0"/>
          </a:xfrm>
          <a:prstGeom prst="line">
            <a:avLst/>
          </a:prstGeom>
          <a:ln w="22225">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86016BD-8442-CE4E-9BB7-745008B48DF8}"/>
              </a:ext>
            </a:extLst>
          </p:cNvPr>
          <p:cNvSpPr/>
          <p:nvPr/>
        </p:nvSpPr>
        <p:spPr>
          <a:xfrm>
            <a:off x="-39433" y="1"/>
            <a:ext cx="514866" cy="691057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9E66208-D55E-5342-B144-E7E19D16CF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0447" y="670606"/>
            <a:ext cx="1450053" cy="858365"/>
          </a:xfrm>
          <a:prstGeom prst="rect">
            <a:avLst/>
          </a:prstGeom>
        </p:spPr>
      </p:pic>
      <p:sp>
        <p:nvSpPr>
          <p:cNvPr id="9" name="Text Placeholder 6">
            <a:extLst>
              <a:ext uri="{FF2B5EF4-FFF2-40B4-BE49-F238E27FC236}">
                <a16:creationId xmlns:a16="http://schemas.microsoft.com/office/drawing/2014/main" id="{F5DC2BDD-65CA-4211-9591-F48964206FC8}"/>
              </a:ext>
            </a:extLst>
          </p:cNvPr>
          <p:cNvSpPr>
            <a:spLocks noGrp="1"/>
          </p:cNvSpPr>
          <p:nvPr>
            <p:ph type="body" sz="quarter" idx="13"/>
          </p:nvPr>
        </p:nvSpPr>
        <p:spPr>
          <a:xfrm>
            <a:off x="990600" y="1813861"/>
            <a:ext cx="10724802" cy="4670700"/>
          </a:xfrm>
        </p:spPr>
        <p:txBody>
          <a:bodyPr/>
          <a:lstStyle>
            <a:lvl1pPr algn="l">
              <a:buClr>
                <a:srgbClr val="002060"/>
              </a:buClr>
              <a:defRPr b="0" i="0">
                <a:solidFill>
                  <a:srgbClr val="404041"/>
                </a:solidFill>
                <a:latin typeface="Calibri" panose="020F0502020204030204" pitchFamily="34" charset="0"/>
                <a:cs typeface="Calibri" panose="020F0502020204030204" pitchFamily="34" charset="0"/>
              </a:defRPr>
            </a:lvl1pPr>
            <a:lvl2pPr algn="l">
              <a:buClr>
                <a:srgbClr val="002060"/>
              </a:buClr>
              <a:defRPr b="0" i="0">
                <a:solidFill>
                  <a:srgbClr val="404041"/>
                </a:solidFill>
                <a:latin typeface="Calibri" panose="020F0502020204030204" pitchFamily="34" charset="0"/>
                <a:cs typeface="Calibri" panose="020F0502020204030204" pitchFamily="34" charset="0"/>
              </a:defRPr>
            </a:lvl2pPr>
            <a:lvl3pPr algn="l">
              <a:buClr>
                <a:srgbClr val="002060"/>
              </a:buClr>
              <a:defRPr b="0" i="0">
                <a:solidFill>
                  <a:srgbClr val="404041"/>
                </a:solidFill>
                <a:latin typeface="Calibri" panose="020F0502020204030204" pitchFamily="34" charset="0"/>
                <a:cs typeface="Calibri" panose="020F0502020204030204" pitchFamily="34" charset="0"/>
              </a:defRPr>
            </a:lvl3pPr>
            <a:lvl4pPr algn="l">
              <a:buClr>
                <a:srgbClr val="002060"/>
              </a:buClr>
              <a:defRPr b="0" i="0">
                <a:solidFill>
                  <a:srgbClr val="404041"/>
                </a:solidFill>
                <a:latin typeface="Calibri" panose="020F0502020204030204" pitchFamily="34" charset="0"/>
                <a:cs typeface="Calibri" panose="020F0502020204030204" pitchFamily="34" charset="0"/>
              </a:defRPr>
            </a:lvl4pPr>
            <a:lvl5pPr algn="l">
              <a:buClr>
                <a:srgbClr val="002060"/>
              </a:buClr>
              <a:defRPr b="0" i="0">
                <a:solidFill>
                  <a:srgbClr val="40404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612971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1_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41248" y="1463040"/>
            <a:ext cx="10515600" cy="5103034"/>
          </a:xfrm>
        </p:spPr>
        <p:txBody>
          <a:bodyPr>
            <a:normAutofit/>
          </a:bodyPr>
          <a:lstStyle>
            <a:lvl1pPr>
              <a:lnSpc>
                <a:spcPct val="100000"/>
              </a:lnSpc>
              <a:spcBef>
                <a:spcPts val="800"/>
              </a:spcBef>
              <a:spcAft>
                <a:spcPts val="400"/>
              </a:spcAft>
              <a:defRPr sz="2000">
                <a:solidFill>
                  <a:schemeClr val="tx2"/>
                </a:solidFill>
              </a:defRPr>
            </a:lvl1pPr>
            <a:lvl2pPr marL="685750" indent="-228584">
              <a:buFont typeface="ITC Avant Garde Std Bk" panose="020B0502020202020204" pitchFamily="34" charset="0"/>
              <a:buChar char="»"/>
              <a:defRPr sz="1800">
                <a:solidFill>
                  <a:schemeClr val="tx2"/>
                </a:solidFill>
              </a:defRPr>
            </a:lvl2pPr>
            <a:lvl3pPr marL="1142914" indent="-228584">
              <a:buFont typeface="ITC Avant Garde Std Bk" panose="020B0502020202020204" pitchFamily="34" charset="0"/>
              <a:buChar char="•"/>
              <a:defRPr sz="1600">
                <a:solidFill>
                  <a:schemeClr val="tx2"/>
                </a:solidFill>
              </a:defRPr>
            </a:lvl3pPr>
            <a:lvl4pPr marL="1600080" indent="-228584">
              <a:buFont typeface="ITC Avant Garde Std Bk" panose="020B0502020202020204" pitchFamily="34" charset="0"/>
              <a:buChar char="•"/>
              <a:defRPr sz="1400">
                <a:solidFill>
                  <a:schemeClr val="tx2"/>
                </a:solidFill>
              </a:defRPr>
            </a:lvl4pPr>
            <a:lvl5pPr marL="2057247" indent="-228584">
              <a:buFont typeface="ITC Avant Garde Std Bk" panose="020B0502020202020204" pitchFamily="34" charset="0"/>
              <a:buChar char="•"/>
              <a:defRPr sz="140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a:extLst>
              <a:ext uri="{FF2B5EF4-FFF2-40B4-BE49-F238E27FC236}">
                <a16:creationId xmlns:a16="http://schemas.microsoft.com/office/drawing/2014/main" id="{3C2551AF-C77A-42EC-9315-8919DEC0D97B}"/>
              </a:ext>
            </a:extLst>
          </p:cNvPr>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119118750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1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A10506E-9A1F-7C45-A720-6B63A8E7D3DC}"/>
              </a:ext>
            </a:extLst>
          </p:cNvPr>
          <p:cNvSpPr/>
          <p:nvPr/>
        </p:nvSpPr>
        <p:spPr>
          <a:xfrm>
            <a:off x="6628067" y="0"/>
            <a:ext cx="5563933" cy="691057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C0A566-0DC1-BC41-87F1-3C47C5F36E5A}"/>
              </a:ext>
            </a:extLst>
          </p:cNvPr>
          <p:cNvSpPr>
            <a:spLocks noGrp="1"/>
          </p:cNvSpPr>
          <p:nvPr>
            <p:ph type="title" hasCustomPrompt="1"/>
          </p:nvPr>
        </p:nvSpPr>
        <p:spPr>
          <a:xfrm>
            <a:off x="7295483" y="431661"/>
            <a:ext cx="4229100" cy="5201352"/>
          </a:xfrm>
        </p:spPr>
        <p:txBody>
          <a:bodyPr>
            <a:normAutofit/>
          </a:bodyPr>
          <a:lstStyle>
            <a:lvl1pPr algn="ctr">
              <a:defRPr sz="5000" b="1" i="0">
                <a:solidFill>
                  <a:schemeClr val="bg1"/>
                </a:solidFill>
                <a:latin typeface="Century Gothic" panose="020B0502020202020204" pitchFamily="34" charset="0"/>
              </a:defRPr>
            </a:lvl1pPr>
          </a:lstStyle>
          <a:p>
            <a:r>
              <a:rPr lang="en-US"/>
              <a:t>TITLE</a:t>
            </a:r>
          </a:p>
        </p:txBody>
      </p:sp>
      <p:sp>
        <p:nvSpPr>
          <p:cNvPr id="8" name="Text Placeholder 7">
            <a:extLst>
              <a:ext uri="{FF2B5EF4-FFF2-40B4-BE49-F238E27FC236}">
                <a16:creationId xmlns:a16="http://schemas.microsoft.com/office/drawing/2014/main" id="{A8C7611E-3E6A-C846-8C8E-A887F436670E}"/>
              </a:ext>
            </a:extLst>
          </p:cNvPr>
          <p:cNvSpPr>
            <a:spLocks noGrp="1"/>
          </p:cNvSpPr>
          <p:nvPr>
            <p:ph type="body" sz="quarter" idx="10"/>
          </p:nvPr>
        </p:nvSpPr>
        <p:spPr>
          <a:xfrm>
            <a:off x="627982" y="1714500"/>
            <a:ext cx="5199984" cy="4381500"/>
          </a:xfrm>
        </p:spPr>
        <p:txBody>
          <a:bodyPr/>
          <a:lstStyle>
            <a:lvl1pPr>
              <a:buClr>
                <a:srgbClr val="002060"/>
              </a:buClr>
              <a:defRPr b="0" i="0">
                <a:solidFill>
                  <a:srgbClr val="404041"/>
                </a:solidFill>
                <a:latin typeface="Calibri" panose="020F0502020204030204" pitchFamily="34" charset="0"/>
                <a:cs typeface="Calibri" panose="020F0502020204030204" pitchFamily="34" charset="0"/>
              </a:defRPr>
            </a:lvl1pPr>
            <a:lvl2pPr>
              <a:buClr>
                <a:srgbClr val="002060"/>
              </a:buClr>
              <a:defRPr b="0" i="0">
                <a:solidFill>
                  <a:srgbClr val="404041"/>
                </a:solidFill>
                <a:latin typeface="Calibri" panose="020F0502020204030204" pitchFamily="34" charset="0"/>
                <a:cs typeface="Calibri" panose="020F0502020204030204" pitchFamily="34" charset="0"/>
              </a:defRPr>
            </a:lvl2pPr>
            <a:lvl3pPr>
              <a:buClr>
                <a:srgbClr val="002060"/>
              </a:buClr>
              <a:defRPr b="0" i="0">
                <a:solidFill>
                  <a:srgbClr val="404041"/>
                </a:solidFill>
                <a:latin typeface="Calibri" panose="020F0502020204030204" pitchFamily="34" charset="0"/>
                <a:cs typeface="Calibri" panose="020F0502020204030204" pitchFamily="34" charset="0"/>
              </a:defRPr>
            </a:lvl3pPr>
            <a:lvl4pPr>
              <a:buClr>
                <a:srgbClr val="002060"/>
              </a:buClr>
              <a:defRPr b="0" i="0">
                <a:solidFill>
                  <a:srgbClr val="404041"/>
                </a:solidFill>
                <a:latin typeface="Calibri" panose="020F0502020204030204" pitchFamily="34" charset="0"/>
                <a:cs typeface="Calibri" panose="020F0502020204030204" pitchFamily="34" charset="0"/>
              </a:defRPr>
            </a:lvl4pPr>
            <a:lvl5pPr>
              <a:buClr>
                <a:srgbClr val="002060"/>
              </a:buClr>
              <a:defRPr b="0" i="0">
                <a:solidFill>
                  <a:srgbClr val="40404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7A14DCC0-75D0-B545-B295-F8F1F2432AFD}"/>
              </a:ext>
            </a:extLst>
          </p:cNvPr>
          <p:cNvPicPr>
            <a:picLocks noChangeAspect="1"/>
          </p:cNvPicPr>
          <p:nvPr/>
        </p:nvPicPr>
        <p:blipFill>
          <a:blip r:embed="rId2"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0499630" y="5814578"/>
            <a:ext cx="1450053" cy="858365"/>
          </a:xfrm>
          <a:prstGeom prst="rect">
            <a:avLst/>
          </a:prstGeom>
        </p:spPr>
      </p:pic>
    </p:spTree>
    <p:extLst>
      <p:ext uri="{BB962C8B-B14F-4D97-AF65-F5344CB8AC3E}">
        <p14:creationId xmlns:p14="http://schemas.microsoft.com/office/powerpoint/2010/main" val="294472058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24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CAF941F-A479-0340-B704-1706BF79DE67}"/>
              </a:ext>
            </a:extLst>
          </p:cNvPr>
          <p:cNvSpPr/>
          <p:nvPr/>
        </p:nvSpPr>
        <p:spPr>
          <a:xfrm>
            <a:off x="11677134" y="-52570"/>
            <a:ext cx="514866" cy="6910570"/>
          </a:xfrm>
          <a:prstGeom prst="rect">
            <a:avLst/>
          </a:prstGeom>
          <a:solidFill>
            <a:srgbClr val="50C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43012" y="6231130"/>
            <a:ext cx="834122" cy="493762"/>
          </a:xfrm>
          <a:prstGeom prst="rect">
            <a:avLst/>
          </a:prstGeom>
        </p:spPr>
      </p:pic>
    </p:spTree>
    <p:extLst>
      <p:ext uri="{BB962C8B-B14F-4D97-AF65-F5344CB8AC3E}">
        <p14:creationId xmlns:p14="http://schemas.microsoft.com/office/powerpoint/2010/main" val="353865247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41248" y="1280160"/>
            <a:ext cx="10515600" cy="4771600"/>
          </a:xfrm>
        </p:spPr>
        <p:txBody>
          <a:bodyPr>
            <a:normAutofit/>
          </a:bodyPr>
          <a:lstStyle>
            <a:lvl1pPr marL="228600" indent="-228600">
              <a:lnSpc>
                <a:spcPct val="100000"/>
              </a:lnSpc>
              <a:spcBef>
                <a:spcPts val="800"/>
              </a:spcBef>
              <a:spcAft>
                <a:spcPts val="400"/>
              </a:spcAft>
              <a:buClr>
                <a:srgbClr val="002060"/>
              </a:buClr>
              <a:buFont typeface="Arial" panose="020B0604020202020204" pitchFamily="34" charset="0"/>
              <a:buChar char="•"/>
              <a:defRPr sz="2400">
                <a:solidFill>
                  <a:srgbClr val="404041"/>
                </a:solidFill>
              </a:defRPr>
            </a:lvl1pPr>
            <a:lvl2pPr marL="685766" indent="-228589">
              <a:buClr>
                <a:srgbClr val="002060"/>
              </a:buClr>
              <a:buFont typeface="Arial" panose="020B0604020202020204" pitchFamily="34" charset="0"/>
              <a:buChar char="•"/>
              <a:defRPr sz="2000">
                <a:solidFill>
                  <a:srgbClr val="404041"/>
                </a:solidFill>
              </a:defRPr>
            </a:lvl2pPr>
            <a:lvl3pPr marL="1142942" indent="-228589">
              <a:buClr>
                <a:srgbClr val="002060"/>
              </a:buClr>
              <a:buFont typeface="Arial" panose="020B0604020202020204" pitchFamily="34" charset="0"/>
              <a:buChar char="•"/>
              <a:defRPr sz="1800">
                <a:solidFill>
                  <a:srgbClr val="404041"/>
                </a:solidFill>
              </a:defRPr>
            </a:lvl3pPr>
            <a:lvl4pPr marL="1600120" indent="-228589">
              <a:buClr>
                <a:srgbClr val="002060"/>
              </a:buClr>
              <a:buFont typeface="Arial" panose="020B0604020202020204" pitchFamily="34" charset="0"/>
              <a:buChar char="•"/>
              <a:defRPr sz="1600">
                <a:solidFill>
                  <a:srgbClr val="404041"/>
                </a:solidFill>
              </a:defRPr>
            </a:lvl4pPr>
            <a:lvl5pPr marL="2057298" indent="-228589">
              <a:buClr>
                <a:srgbClr val="002060"/>
              </a:buClr>
              <a:buFont typeface="Arial" panose="020B0604020202020204" pitchFamily="34" charset="0"/>
              <a:buChar char="•"/>
              <a:defRPr sz="1600">
                <a:solidFill>
                  <a:srgbClr val="40404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p:cNvSpPr>
            <a:spLocks noGrp="1"/>
          </p:cNvSpPr>
          <p:nvPr>
            <p:ph type="title" hasCustomPrompt="1"/>
          </p:nvPr>
        </p:nvSpPr>
        <p:spPr>
          <a:xfrm>
            <a:off x="838200" y="226141"/>
            <a:ext cx="10515600" cy="914400"/>
          </a:xfrm>
        </p:spPr>
        <p:txBody>
          <a:bodyPr>
            <a:normAutofit/>
          </a:bodyPr>
          <a:lstStyle>
            <a:lvl1pPr>
              <a:defRPr sz="3600" b="1">
                <a:solidFill>
                  <a:srgbClr val="002060"/>
                </a:solidFill>
                <a:latin typeface="Century Gothic" panose="020B0502020202020204" pitchFamily="34" charset="0"/>
              </a:defRPr>
            </a:lvl1pPr>
          </a:lstStyle>
          <a:p>
            <a:r>
              <a:rPr lang="en-US"/>
              <a:t>TITLE</a:t>
            </a:r>
          </a:p>
        </p:txBody>
      </p:sp>
      <p:cxnSp>
        <p:nvCxnSpPr>
          <p:cNvPr id="4" name="Straight Connector 3"/>
          <p:cNvCxnSpPr/>
          <p:nvPr/>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C169BD49-F635-4843-A638-BDA69625F1E4}"/>
              </a:ext>
            </a:extLst>
          </p:cNvPr>
          <p:cNvGrpSpPr/>
          <p:nvPr/>
        </p:nvGrpSpPr>
        <p:grpSpPr>
          <a:xfrm>
            <a:off x="11101165" y="6111330"/>
            <a:ext cx="872904" cy="532954"/>
            <a:chOff x="11001413" y="6172954"/>
            <a:chExt cx="872904" cy="532954"/>
          </a:xfrm>
        </p:grpSpPr>
        <p:grpSp>
          <p:nvGrpSpPr>
            <p:cNvPr id="6" name="Group 5">
              <a:extLst>
                <a:ext uri="{FF2B5EF4-FFF2-40B4-BE49-F238E27FC236}">
                  <a16:creationId xmlns:a16="http://schemas.microsoft.com/office/drawing/2014/main" id="{E0AAC04E-FFB4-4609-9BAD-3B07AA1E20B9}"/>
                </a:ext>
              </a:extLst>
            </p:cNvPr>
            <p:cNvGrpSpPr/>
            <p:nvPr userDrawn="1"/>
          </p:nvGrpSpPr>
          <p:grpSpPr>
            <a:xfrm>
              <a:off x="11001413" y="6172954"/>
              <a:ext cx="496420" cy="532954"/>
              <a:chOff x="11001413" y="6172954"/>
              <a:chExt cx="496420" cy="532954"/>
            </a:xfrm>
            <a:solidFill>
              <a:schemeClr val="bg1">
                <a:lumMod val="65000"/>
              </a:schemeClr>
            </a:solidFill>
          </p:grpSpPr>
          <p:sp>
            <p:nvSpPr>
              <p:cNvPr id="8" name="Freeform 12">
                <a:extLst>
                  <a:ext uri="{FF2B5EF4-FFF2-40B4-BE49-F238E27FC236}">
                    <a16:creationId xmlns:a16="http://schemas.microsoft.com/office/drawing/2014/main" id="{9D7EEC6B-8586-466B-B013-C5963F8ADDF3}"/>
                  </a:ext>
                </a:extLst>
              </p:cNvPr>
              <p:cNvSpPr>
                <a:spLocks/>
              </p:cNvSpPr>
              <p:nvPr userDrawn="1"/>
            </p:nvSpPr>
            <p:spPr bwMode="auto">
              <a:xfrm>
                <a:off x="11375515" y="6508135"/>
                <a:ext cx="48980" cy="69631"/>
              </a:xfrm>
              <a:custGeom>
                <a:avLst/>
                <a:gdLst>
                  <a:gd name="T0" fmla="*/ 69 w 69"/>
                  <a:gd name="T1" fmla="*/ 43 h 98"/>
                  <a:gd name="T2" fmla="*/ 67 w 69"/>
                  <a:gd name="T3" fmla="*/ 42 h 98"/>
                  <a:gd name="T4" fmla="*/ 64 w 69"/>
                  <a:gd name="T5" fmla="*/ 39 h 98"/>
                  <a:gd name="T6" fmla="*/ 58 w 69"/>
                  <a:gd name="T7" fmla="*/ 32 h 98"/>
                  <a:gd name="T8" fmla="*/ 57 w 69"/>
                  <a:gd name="T9" fmla="*/ 31 h 98"/>
                  <a:gd name="T10" fmla="*/ 50 w 69"/>
                  <a:gd name="T11" fmla="*/ 29 h 98"/>
                  <a:gd name="T12" fmla="*/ 49 w 69"/>
                  <a:gd name="T13" fmla="*/ 28 h 98"/>
                  <a:gd name="T14" fmla="*/ 7 w 69"/>
                  <a:gd name="T15" fmla="*/ 0 h 98"/>
                  <a:gd name="T16" fmla="*/ 0 w 69"/>
                  <a:gd name="T17" fmla="*/ 8 h 98"/>
                  <a:gd name="T18" fmla="*/ 2 w 69"/>
                  <a:gd name="T19" fmla="*/ 24 h 98"/>
                  <a:gd name="T20" fmla="*/ 7 w 69"/>
                  <a:gd name="T21" fmla="*/ 41 h 98"/>
                  <a:gd name="T22" fmla="*/ 10 w 69"/>
                  <a:gd name="T23" fmla="*/ 49 h 98"/>
                  <a:gd name="T24" fmla="*/ 15 w 69"/>
                  <a:gd name="T25" fmla="*/ 81 h 98"/>
                  <a:gd name="T26" fmla="*/ 15 w 69"/>
                  <a:gd name="T27" fmla="*/ 84 h 98"/>
                  <a:gd name="T28" fmla="*/ 14 w 69"/>
                  <a:gd name="T29" fmla="*/ 86 h 98"/>
                  <a:gd name="T30" fmla="*/ 12 w 69"/>
                  <a:gd name="T31" fmla="*/ 98 h 98"/>
                  <a:gd name="T32" fmla="*/ 19 w 69"/>
                  <a:gd name="T33" fmla="*/ 91 h 98"/>
                  <a:gd name="T34" fmla="*/ 69 w 69"/>
                  <a:gd name="T35" fmla="*/ 4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98">
                    <a:moveTo>
                      <a:pt x="69" y="43"/>
                    </a:moveTo>
                    <a:cubicBezTo>
                      <a:pt x="68" y="43"/>
                      <a:pt x="68" y="42"/>
                      <a:pt x="67" y="42"/>
                    </a:cubicBezTo>
                    <a:cubicBezTo>
                      <a:pt x="64" y="39"/>
                      <a:pt x="64" y="39"/>
                      <a:pt x="64" y="39"/>
                    </a:cubicBezTo>
                    <a:cubicBezTo>
                      <a:pt x="61" y="36"/>
                      <a:pt x="59" y="33"/>
                      <a:pt x="58" y="32"/>
                    </a:cubicBezTo>
                    <a:cubicBezTo>
                      <a:pt x="57" y="31"/>
                      <a:pt x="57" y="31"/>
                      <a:pt x="57" y="31"/>
                    </a:cubicBezTo>
                    <a:cubicBezTo>
                      <a:pt x="56" y="30"/>
                      <a:pt x="53" y="30"/>
                      <a:pt x="50" y="29"/>
                    </a:cubicBezTo>
                    <a:cubicBezTo>
                      <a:pt x="49" y="28"/>
                      <a:pt x="49" y="28"/>
                      <a:pt x="49" y="28"/>
                    </a:cubicBezTo>
                    <a:cubicBezTo>
                      <a:pt x="30" y="22"/>
                      <a:pt x="16" y="9"/>
                      <a:pt x="7" y="0"/>
                    </a:cubicBezTo>
                    <a:cubicBezTo>
                      <a:pt x="4" y="3"/>
                      <a:pt x="2" y="6"/>
                      <a:pt x="0" y="8"/>
                    </a:cubicBezTo>
                    <a:cubicBezTo>
                      <a:pt x="1" y="13"/>
                      <a:pt x="1" y="17"/>
                      <a:pt x="2" y="24"/>
                    </a:cubicBezTo>
                    <a:cubicBezTo>
                      <a:pt x="4" y="33"/>
                      <a:pt x="4" y="34"/>
                      <a:pt x="7" y="41"/>
                    </a:cubicBezTo>
                    <a:cubicBezTo>
                      <a:pt x="8" y="43"/>
                      <a:pt x="9" y="45"/>
                      <a:pt x="10" y="49"/>
                    </a:cubicBezTo>
                    <a:cubicBezTo>
                      <a:pt x="17" y="67"/>
                      <a:pt x="17" y="73"/>
                      <a:pt x="15" y="81"/>
                    </a:cubicBezTo>
                    <a:cubicBezTo>
                      <a:pt x="15" y="82"/>
                      <a:pt x="15" y="83"/>
                      <a:pt x="15" y="84"/>
                    </a:cubicBezTo>
                    <a:cubicBezTo>
                      <a:pt x="14" y="86"/>
                      <a:pt x="14" y="86"/>
                      <a:pt x="14" y="86"/>
                    </a:cubicBezTo>
                    <a:cubicBezTo>
                      <a:pt x="13" y="91"/>
                      <a:pt x="13" y="95"/>
                      <a:pt x="12" y="98"/>
                    </a:cubicBezTo>
                    <a:cubicBezTo>
                      <a:pt x="15" y="96"/>
                      <a:pt x="17" y="93"/>
                      <a:pt x="19" y="91"/>
                    </a:cubicBezTo>
                    <a:cubicBezTo>
                      <a:pt x="37" y="75"/>
                      <a:pt x="54" y="59"/>
                      <a:pt x="69"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93636"/>
                  </a:solidFill>
                  <a:effectLst/>
                  <a:uLnTx/>
                  <a:uFillTx/>
                  <a:latin typeface="Calibri"/>
                  <a:ea typeface="+mn-ea"/>
                  <a:cs typeface="+mn-cs"/>
                </a:endParaRPr>
              </a:p>
            </p:txBody>
          </p:sp>
          <p:sp>
            <p:nvSpPr>
              <p:cNvPr id="10" name="Freeform 13">
                <a:extLst>
                  <a:ext uri="{FF2B5EF4-FFF2-40B4-BE49-F238E27FC236}">
                    <a16:creationId xmlns:a16="http://schemas.microsoft.com/office/drawing/2014/main" id="{22211E4D-E2C3-465A-9BD9-56C2DE452662}"/>
                  </a:ext>
                </a:extLst>
              </p:cNvPr>
              <p:cNvSpPr>
                <a:spLocks/>
              </p:cNvSpPr>
              <p:nvPr userDrawn="1"/>
            </p:nvSpPr>
            <p:spPr bwMode="auto">
              <a:xfrm>
                <a:off x="11165562" y="6574059"/>
                <a:ext cx="151441" cy="131849"/>
              </a:xfrm>
              <a:custGeom>
                <a:avLst/>
                <a:gdLst>
                  <a:gd name="T0" fmla="*/ 203 w 214"/>
                  <a:gd name="T1" fmla="*/ 86 h 186"/>
                  <a:gd name="T2" fmla="*/ 204 w 214"/>
                  <a:gd name="T3" fmla="*/ 72 h 186"/>
                  <a:gd name="T4" fmla="*/ 209 w 214"/>
                  <a:gd name="T5" fmla="*/ 34 h 186"/>
                  <a:gd name="T6" fmla="*/ 213 w 214"/>
                  <a:gd name="T7" fmla="*/ 15 h 186"/>
                  <a:gd name="T8" fmla="*/ 213 w 214"/>
                  <a:gd name="T9" fmla="*/ 0 h 186"/>
                  <a:gd name="T10" fmla="*/ 180 w 214"/>
                  <a:gd name="T11" fmla="*/ 29 h 186"/>
                  <a:gd name="T12" fmla="*/ 64 w 214"/>
                  <a:gd name="T13" fmla="*/ 119 h 186"/>
                  <a:gd name="T14" fmla="*/ 8 w 214"/>
                  <a:gd name="T15" fmla="*/ 181 h 186"/>
                  <a:gd name="T16" fmla="*/ 19 w 214"/>
                  <a:gd name="T17" fmla="*/ 186 h 186"/>
                  <a:gd name="T18" fmla="*/ 76 w 214"/>
                  <a:gd name="T19" fmla="*/ 163 h 186"/>
                  <a:gd name="T20" fmla="*/ 79 w 214"/>
                  <a:gd name="T21" fmla="*/ 161 h 186"/>
                  <a:gd name="T22" fmla="*/ 203 w 214"/>
                  <a:gd name="T23" fmla="*/ 88 h 186"/>
                  <a:gd name="T24" fmla="*/ 203 w 214"/>
                  <a:gd name="T25" fmla="*/ 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4" h="186">
                    <a:moveTo>
                      <a:pt x="203" y="86"/>
                    </a:moveTo>
                    <a:cubicBezTo>
                      <a:pt x="203" y="83"/>
                      <a:pt x="204" y="78"/>
                      <a:pt x="204" y="72"/>
                    </a:cubicBezTo>
                    <a:cubicBezTo>
                      <a:pt x="205" y="58"/>
                      <a:pt x="207" y="45"/>
                      <a:pt x="209" y="34"/>
                    </a:cubicBezTo>
                    <a:cubicBezTo>
                      <a:pt x="211" y="27"/>
                      <a:pt x="212" y="21"/>
                      <a:pt x="213" y="15"/>
                    </a:cubicBezTo>
                    <a:cubicBezTo>
                      <a:pt x="214" y="5"/>
                      <a:pt x="214" y="4"/>
                      <a:pt x="213" y="0"/>
                    </a:cubicBezTo>
                    <a:cubicBezTo>
                      <a:pt x="202" y="10"/>
                      <a:pt x="192" y="19"/>
                      <a:pt x="180" y="29"/>
                    </a:cubicBezTo>
                    <a:cubicBezTo>
                      <a:pt x="143" y="60"/>
                      <a:pt x="113" y="84"/>
                      <a:pt x="64" y="119"/>
                    </a:cubicBezTo>
                    <a:cubicBezTo>
                      <a:pt x="21" y="150"/>
                      <a:pt x="0" y="168"/>
                      <a:pt x="8" y="181"/>
                    </a:cubicBezTo>
                    <a:cubicBezTo>
                      <a:pt x="11" y="184"/>
                      <a:pt x="14" y="186"/>
                      <a:pt x="19" y="186"/>
                    </a:cubicBezTo>
                    <a:cubicBezTo>
                      <a:pt x="32" y="186"/>
                      <a:pt x="51" y="176"/>
                      <a:pt x="76" y="163"/>
                    </a:cubicBezTo>
                    <a:cubicBezTo>
                      <a:pt x="79" y="161"/>
                      <a:pt x="79" y="161"/>
                      <a:pt x="79" y="161"/>
                    </a:cubicBezTo>
                    <a:cubicBezTo>
                      <a:pt x="122" y="140"/>
                      <a:pt x="163" y="116"/>
                      <a:pt x="203" y="88"/>
                    </a:cubicBezTo>
                    <a:cubicBezTo>
                      <a:pt x="203" y="88"/>
                      <a:pt x="203" y="87"/>
                      <a:pt x="203"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93636"/>
                  </a:solidFill>
                  <a:effectLst/>
                  <a:uLnTx/>
                  <a:uFillTx/>
                  <a:latin typeface="Calibri"/>
                  <a:ea typeface="+mn-ea"/>
                  <a:cs typeface="+mn-cs"/>
                </a:endParaRPr>
              </a:p>
            </p:txBody>
          </p:sp>
          <p:sp>
            <p:nvSpPr>
              <p:cNvPr id="11" name="Freeform 14">
                <a:extLst>
                  <a:ext uri="{FF2B5EF4-FFF2-40B4-BE49-F238E27FC236}">
                    <a16:creationId xmlns:a16="http://schemas.microsoft.com/office/drawing/2014/main" id="{200FE7B3-8EBC-4B29-81EF-A5183759DD3F}"/>
                  </a:ext>
                </a:extLst>
              </p:cNvPr>
              <p:cNvSpPr>
                <a:spLocks/>
              </p:cNvSpPr>
              <p:nvPr userDrawn="1"/>
            </p:nvSpPr>
            <p:spPr bwMode="auto">
              <a:xfrm>
                <a:off x="11001413" y="6172954"/>
                <a:ext cx="496420" cy="473384"/>
              </a:xfrm>
              <a:custGeom>
                <a:avLst/>
                <a:gdLst>
                  <a:gd name="T0" fmla="*/ 345 w 702"/>
                  <a:gd name="T1" fmla="*/ 196 h 668"/>
                  <a:gd name="T2" fmla="*/ 348 w 702"/>
                  <a:gd name="T3" fmla="*/ 197 h 668"/>
                  <a:gd name="T4" fmla="*/ 383 w 702"/>
                  <a:gd name="T5" fmla="*/ 180 h 668"/>
                  <a:gd name="T6" fmla="*/ 391 w 702"/>
                  <a:gd name="T7" fmla="*/ 176 h 668"/>
                  <a:gd name="T8" fmla="*/ 483 w 702"/>
                  <a:gd name="T9" fmla="*/ 151 h 668"/>
                  <a:gd name="T10" fmla="*/ 485 w 702"/>
                  <a:gd name="T11" fmla="*/ 151 h 668"/>
                  <a:gd name="T12" fmla="*/ 613 w 702"/>
                  <a:gd name="T13" fmla="*/ 312 h 668"/>
                  <a:gd name="T14" fmla="*/ 565 w 702"/>
                  <a:gd name="T15" fmla="*/ 439 h 668"/>
                  <a:gd name="T16" fmla="*/ 580 w 702"/>
                  <a:gd name="T17" fmla="*/ 452 h 668"/>
                  <a:gd name="T18" fmla="*/ 582 w 702"/>
                  <a:gd name="T19" fmla="*/ 454 h 668"/>
                  <a:gd name="T20" fmla="*/ 589 w 702"/>
                  <a:gd name="T21" fmla="*/ 461 h 668"/>
                  <a:gd name="T22" fmla="*/ 596 w 702"/>
                  <a:gd name="T23" fmla="*/ 468 h 668"/>
                  <a:gd name="T24" fmla="*/ 603 w 702"/>
                  <a:gd name="T25" fmla="*/ 474 h 668"/>
                  <a:gd name="T26" fmla="*/ 613 w 702"/>
                  <a:gd name="T27" fmla="*/ 486 h 668"/>
                  <a:gd name="T28" fmla="*/ 620 w 702"/>
                  <a:gd name="T29" fmla="*/ 491 h 668"/>
                  <a:gd name="T30" fmla="*/ 686 w 702"/>
                  <a:gd name="T31" fmla="*/ 382 h 668"/>
                  <a:gd name="T32" fmla="*/ 699 w 702"/>
                  <a:gd name="T33" fmla="*/ 306 h 668"/>
                  <a:gd name="T34" fmla="*/ 699 w 702"/>
                  <a:gd name="T35" fmla="*/ 301 h 668"/>
                  <a:gd name="T36" fmla="*/ 633 w 702"/>
                  <a:gd name="T37" fmla="*/ 134 h 668"/>
                  <a:gd name="T38" fmla="*/ 498 w 702"/>
                  <a:gd name="T39" fmla="*/ 70 h 668"/>
                  <a:gd name="T40" fmla="*/ 410 w 702"/>
                  <a:gd name="T41" fmla="*/ 102 h 668"/>
                  <a:gd name="T42" fmla="*/ 388 w 702"/>
                  <a:gd name="T43" fmla="*/ 119 h 668"/>
                  <a:gd name="T44" fmla="*/ 364 w 702"/>
                  <a:gd name="T45" fmla="*/ 137 h 668"/>
                  <a:gd name="T46" fmla="*/ 360 w 702"/>
                  <a:gd name="T47" fmla="*/ 125 h 668"/>
                  <a:gd name="T48" fmla="*/ 350 w 702"/>
                  <a:gd name="T49" fmla="*/ 97 h 668"/>
                  <a:gd name="T50" fmla="*/ 212 w 702"/>
                  <a:gd name="T51" fmla="*/ 0 h 668"/>
                  <a:gd name="T52" fmla="*/ 60 w 702"/>
                  <a:gd name="T53" fmla="*/ 75 h 668"/>
                  <a:gd name="T54" fmla="*/ 4 w 702"/>
                  <a:gd name="T55" fmla="*/ 253 h 668"/>
                  <a:gd name="T56" fmla="*/ 85 w 702"/>
                  <a:gd name="T57" fmla="*/ 584 h 668"/>
                  <a:gd name="T58" fmla="*/ 132 w 702"/>
                  <a:gd name="T59" fmla="*/ 653 h 668"/>
                  <a:gd name="T60" fmla="*/ 154 w 702"/>
                  <a:gd name="T61" fmla="*/ 664 h 668"/>
                  <a:gd name="T62" fmla="*/ 159 w 702"/>
                  <a:gd name="T63" fmla="*/ 639 h 668"/>
                  <a:gd name="T64" fmla="*/ 140 w 702"/>
                  <a:gd name="T65" fmla="*/ 586 h 668"/>
                  <a:gd name="T66" fmla="*/ 115 w 702"/>
                  <a:gd name="T67" fmla="*/ 514 h 668"/>
                  <a:gd name="T68" fmla="*/ 123 w 702"/>
                  <a:gd name="T69" fmla="*/ 129 h 668"/>
                  <a:gd name="T70" fmla="*/ 209 w 702"/>
                  <a:gd name="T71" fmla="*/ 82 h 668"/>
                  <a:gd name="T72" fmla="*/ 264 w 702"/>
                  <a:gd name="T73" fmla="*/ 96 h 668"/>
                  <a:gd name="T74" fmla="*/ 323 w 702"/>
                  <a:gd name="T75" fmla="*/ 158 h 668"/>
                  <a:gd name="T76" fmla="*/ 331 w 702"/>
                  <a:gd name="T77" fmla="*/ 173 h 668"/>
                  <a:gd name="T78" fmla="*/ 345 w 702"/>
                  <a:gd name="T79" fmla="*/ 196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02" h="668">
                    <a:moveTo>
                      <a:pt x="345" y="196"/>
                    </a:moveTo>
                    <a:cubicBezTo>
                      <a:pt x="346" y="197"/>
                      <a:pt x="347" y="197"/>
                      <a:pt x="348" y="197"/>
                    </a:cubicBezTo>
                    <a:cubicBezTo>
                      <a:pt x="353" y="197"/>
                      <a:pt x="364" y="191"/>
                      <a:pt x="383" y="180"/>
                    </a:cubicBezTo>
                    <a:cubicBezTo>
                      <a:pt x="386" y="178"/>
                      <a:pt x="389" y="177"/>
                      <a:pt x="391" y="176"/>
                    </a:cubicBezTo>
                    <a:cubicBezTo>
                      <a:pt x="418" y="162"/>
                      <a:pt x="441" y="151"/>
                      <a:pt x="483" y="151"/>
                    </a:cubicBezTo>
                    <a:cubicBezTo>
                      <a:pt x="485" y="151"/>
                      <a:pt x="485" y="151"/>
                      <a:pt x="485" y="151"/>
                    </a:cubicBezTo>
                    <a:cubicBezTo>
                      <a:pt x="530" y="151"/>
                      <a:pt x="613" y="199"/>
                      <a:pt x="613" y="312"/>
                    </a:cubicBezTo>
                    <a:cubicBezTo>
                      <a:pt x="613" y="354"/>
                      <a:pt x="597" y="397"/>
                      <a:pt x="565" y="439"/>
                    </a:cubicBezTo>
                    <a:cubicBezTo>
                      <a:pt x="573" y="445"/>
                      <a:pt x="577" y="449"/>
                      <a:pt x="580" y="452"/>
                    </a:cubicBezTo>
                    <a:cubicBezTo>
                      <a:pt x="581" y="453"/>
                      <a:pt x="581" y="454"/>
                      <a:pt x="582" y="454"/>
                    </a:cubicBezTo>
                    <a:cubicBezTo>
                      <a:pt x="585" y="456"/>
                      <a:pt x="587" y="458"/>
                      <a:pt x="589" y="461"/>
                    </a:cubicBezTo>
                    <a:cubicBezTo>
                      <a:pt x="591" y="463"/>
                      <a:pt x="593" y="465"/>
                      <a:pt x="596" y="468"/>
                    </a:cubicBezTo>
                    <a:cubicBezTo>
                      <a:pt x="598" y="470"/>
                      <a:pt x="600" y="472"/>
                      <a:pt x="603" y="474"/>
                    </a:cubicBezTo>
                    <a:cubicBezTo>
                      <a:pt x="607" y="478"/>
                      <a:pt x="611" y="481"/>
                      <a:pt x="613" y="486"/>
                    </a:cubicBezTo>
                    <a:cubicBezTo>
                      <a:pt x="614" y="487"/>
                      <a:pt x="616" y="489"/>
                      <a:pt x="620" y="491"/>
                    </a:cubicBezTo>
                    <a:cubicBezTo>
                      <a:pt x="651" y="454"/>
                      <a:pt x="674" y="417"/>
                      <a:pt x="686" y="382"/>
                    </a:cubicBezTo>
                    <a:cubicBezTo>
                      <a:pt x="697" y="353"/>
                      <a:pt x="698" y="329"/>
                      <a:pt x="699" y="306"/>
                    </a:cubicBezTo>
                    <a:cubicBezTo>
                      <a:pt x="699" y="301"/>
                      <a:pt x="699" y="301"/>
                      <a:pt x="699" y="301"/>
                    </a:cubicBezTo>
                    <a:cubicBezTo>
                      <a:pt x="702" y="243"/>
                      <a:pt x="677" y="180"/>
                      <a:pt x="633" y="134"/>
                    </a:cubicBezTo>
                    <a:cubicBezTo>
                      <a:pt x="594" y="93"/>
                      <a:pt x="545" y="70"/>
                      <a:pt x="498" y="70"/>
                    </a:cubicBezTo>
                    <a:cubicBezTo>
                      <a:pt x="469" y="70"/>
                      <a:pt x="435" y="82"/>
                      <a:pt x="410" y="102"/>
                    </a:cubicBezTo>
                    <a:cubicBezTo>
                      <a:pt x="402" y="108"/>
                      <a:pt x="394" y="113"/>
                      <a:pt x="388" y="119"/>
                    </a:cubicBezTo>
                    <a:cubicBezTo>
                      <a:pt x="378" y="126"/>
                      <a:pt x="368" y="134"/>
                      <a:pt x="364" y="137"/>
                    </a:cubicBezTo>
                    <a:cubicBezTo>
                      <a:pt x="363" y="134"/>
                      <a:pt x="361" y="129"/>
                      <a:pt x="360" y="125"/>
                    </a:cubicBezTo>
                    <a:cubicBezTo>
                      <a:pt x="357" y="117"/>
                      <a:pt x="354" y="107"/>
                      <a:pt x="350" y="97"/>
                    </a:cubicBezTo>
                    <a:cubicBezTo>
                      <a:pt x="324" y="34"/>
                      <a:pt x="276" y="0"/>
                      <a:pt x="212" y="0"/>
                    </a:cubicBezTo>
                    <a:cubicBezTo>
                      <a:pt x="150" y="0"/>
                      <a:pt x="101" y="24"/>
                      <a:pt x="60" y="75"/>
                    </a:cubicBezTo>
                    <a:cubicBezTo>
                      <a:pt x="25" y="118"/>
                      <a:pt x="6" y="178"/>
                      <a:pt x="4" y="253"/>
                    </a:cubicBezTo>
                    <a:cubicBezTo>
                      <a:pt x="0" y="378"/>
                      <a:pt x="28" y="493"/>
                      <a:pt x="85" y="584"/>
                    </a:cubicBezTo>
                    <a:cubicBezTo>
                      <a:pt x="88" y="590"/>
                      <a:pt x="118" y="633"/>
                      <a:pt x="132" y="653"/>
                    </a:cubicBezTo>
                    <a:cubicBezTo>
                      <a:pt x="140" y="665"/>
                      <a:pt x="148" y="668"/>
                      <a:pt x="154" y="664"/>
                    </a:cubicBezTo>
                    <a:cubicBezTo>
                      <a:pt x="165" y="658"/>
                      <a:pt x="162" y="648"/>
                      <a:pt x="159" y="639"/>
                    </a:cubicBezTo>
                    <a:cubicBezTo>
                      <a:pt x="154" y="626"/>
                      <a:pt x="147" y="606"/>
                      <a:pt x="140" y="586"/>
                    </a:cubicBezTo>
                    <a:cubicBezTo>
                      <a:pt x="130" y="558"/>
                      <a:pt x="120" y="530"/>
                      <a:pt x="115" y="514"/>
                    </a:cubicBezTo>
                    <a:cubicBezTo>
                      <a:pt x="63" y="344"/>
                      <a:pt x="65" y="218"/>
                      <a:pt x="123" y="129"/>
                    </a:cubicBezTo>
                    <a:cubicBezTo>
                      <a:pt x="143" y="99"/>
                      <a:pt x="175" y="82"/>
                      <a:pt x="209" y="82"/>
                    </a:cubicBezTo>
                    <a:cubicBezTo>
                      <a:pt x="228" y="82"/>
                      <a:pt x="247" y="87"/>
                      <a:pt x="264" y="96"/>
                    </a:cubicBezTo>
                    <a:cubicBezTo>
                      <a:pt x="291" y="111"/>
                      <a:pt x="310" y="137"/>
                      <a:pt x="323" y="158"/>
                    </a:cubicBezTo>
                    <a:cubicBezTo>
                      <a:pt x="325" y="161"/>
                      <a:pt x="328" y="167"/>
                      <a:pt x="331" y="173"/>
                    </a:cubicBezTo>
                    <a:cubicBezTo>
                      <a:pt x="339" y="190"/>
                      <a:pt x="342" y="195"/>
                      <a:pt x="345" y="1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93636"/>
                  </a:solidFill>
                  <a:effectLst/>
                  <a:uLnTx/>
                  <a:uFillTx/>
                  <a:latin typeface="Calibri"/>
                  <a:ea typeface="+mn-ea"/>
                  <a:cs typeface="+mn-cs"/>
                </a:endParaRPr>
              </a:p>
            </p:txBody>
          </p:sp>
        </p:grpSp>
        <p:sp>
          <p:nvSpPr>
            <p:cNvPr id="7" name="Freeform 15">
              <a:extLst>
                <a:ext uri="{FF2B5EF4-FFF2-40B4-BE49-F238E27FC236}">
                  <a16:creationId xmlns:a16="http://schemas.microsoft.com/office/drawing/2014/main" id="{1F8EFCE9-7240-4907-BA84-82934DE5C51F}"/>
                </a:ext>
              </a:extLst>
            </p:cNvPr>
            <p:cNvSpPr>
              <a:spLocks noEditPoints="1"/>
            </p:cNvSpPr>
            <p:nvPr userDrawn="1"/>
          </p:nvSpPr>
          <p:spPr bwMode="auto">
            <a:xfrm>
              <a:off x="11243930" y="6368609"/>
              <a:ext cx="630387" cy="337299"/>
            </a:xfrm>
            <a:custGeom>
              <a:avLst/>
              <a:gdLst>
                <a:gd name="T0" fmla="*/ 853 w 891"/>
                <a:gd name="T1" fmla="*/ 347 h 476"/>
                <a:gd name="T2" fmla="*/ 795 w 891"/>
                <a:gd name="T3" fmla="*/ 339 h 476"/>
                <a:gd name="T4" fmla="*/ 767 w 891"/>
                <a:gd name="T5" fmla="*/ 254 h 476"/>
                <a:gd name="T6" fmla="*/ 815 w 891"/>
                <a:gd name="T7" fmla="*/ 257 h 476"/>
                <a:gd name="T8" fmla="*/ 809 w 891"/>
                <a:gd name="T9" fmla="*/ 195 h 476"/>
                <a:gd name="T10" fmla="*/ 722 w 891"/>
                <a:gd name="T11" fmla="*/ 105 h 476"/>
                <a:gd name="T12" fmla="*/ 719 w 891"/>
                <a:gd name="T13" fmla="*/ 13 h 476"/>
                <a:gd name="T14" fmla="*/ 650 w 891"/>
                <a:gd name="T15" fmla="*/ 27 h 476"/>
                <a:gd name="T16" fmla="*/ 658 w 891"/>
                <a:gd name="T17" fmla="*/ 94 h 476"/>
                <a:gd name="T18" fmla="*/ 639 w 891"/>
                <a:gd name="T19" fmla="*/ 218 h 476"/>
                <a:gd name="T20" fmla="*/ 561 w 891"/>
                <a:gd name="T21" fmla="*/ 126 h 476"/>
                <a:gd name="T22" fmla="*/ 498 w 891"/>
                <a:gd name="T23" fmla="*/ 61 h 476"/>
                <a:gd name="T24" fmla="*/ 424 w 891"/>
                <a:gd name="T25" fmla="*/ 25 h 476"/>
                <a:gd name="T26" fmla="*/ 403 w 891"/>
                <a:gd name="T27" fmla="*/ 77 h 476"/>
                <a:gd name="T28" fmla="*/ 412 w 891"/>
                <a:gd name="T29" fmla="*/ 125 h 476"/>
                <a:gd name="T30" fmla="*/ 365 w 891"/>
                <a:gd name="T31" fmla="*/ 183 h 476"/>
                <a:gd name="T32" fmla="*/ 263 w 891"/>
                <a:gd name="T33" fmla="*/ 214 h 476"/>
                <a:gd name="T34" fmla="*/ 203 w 891"/>
                <a:gd name="T35" fmla="*/ 153 h 476"/>
                <a:gd name="T36" fmla="*/ 113 w 891"/>
                <a:gd name="T37" fmla="*/ 84 h 476"/>
                <a:gd name="T38" fmla="*/ 58 w 891"/>
                <a:gd name="T39" fmla="*/ 8 h 476"/>
                <a:gd name="T40" fmla="*/ 55 w 891"/>
                <a:gd name="T41" fmla="*/ 106 h 476"/>
                <a:gd name="T42" fmla="*/ 16 w 891"/>
                <a:gd name="T43" fmla="*/ 244 h 476"/>
                <a:gd name="T44" fmla="*/ 17 w 891"/>
                <a:gd name="T45" fmla="*/ 292 h 476"/>
                <a:gd name="T46" fmla="*/ 58 w 891"/>
                <a:gd name="T47" fmla="*/ 214 h 476"/>
                <a:gd name="T48" fmla="*/ 101 w 891"/>
                <a:gd name="T49" fmla="*/ 240 h 476"/>
                <a:gd name="T50" fmla="*/ 104 w 891"/>
                <a:gd name="T51" fmla="*/ 409 h 476"/>
                <a:gd name="T52" fmla="*/ 94 w 891"/>
                <a:gd name="T53" fmla="*/ 456 h 476"/>
                <a:gd name="T54" fmla="*/ 126 w 891"/>
                <a:gd name="T55" fmla="*/ 472 h 476"/>
                <a:gd name="T56" fmla="*/ 158 w 891"/>
                <a:gd name="T57" fmla="*/ 403 h 476"/>
                <a:gd name="T58" fmla="*/ 269 w 891"/>
                <a:gd name="T59" fmla="*/ 384 h 476"/>
                <a:gd name="T60" fmla="*/ 290 w 891"/>
                <a:gd name="T61" fmla="*/ 330 h 476"/>
                <a:gd name="T62" fmla="*/ 190 w 891"/>
                <a:gd name="T63" fmla="*/ 311 h 476"/>
                <a:gd name="T64" fmla="*/ 175 w 891"/>
                <a:gd name="T65" fmla="*/ 192 h 476"/>
                <a:gd name="T66" fmla="*/ 256 w 891"/>
                <a:gd name="T67" fmla="*/ 230 h 476"/>
                <a:gd name="T68" fmla="*/ 319 w 891"/>
                <a:gd name="T69" fmla="*/ 240 h 476"/>
                <a:gd name="T70" fmla="*/ 436 w 891"/>
                <a:gd name="T71" fmla="*/ 177 h 476"/>
                <a:gd name="T72" fmla="*/ 462 w 891"/>
                <a:gd name="T73" fmla="*/ 294 h 476"/>
                <a:gd name="T74" fmla="*/ 423 w 891"/>
                <a:gd name="T75" fmla="*/ 457 h 476"/>
                <a:gd name="T76" fmla="*/ 511 w 891"/>
                <a:gd name="T77" fmla="*/ 435 h 476"/>
                <a:gd name="T78" fmla="*/ 521 w 891"/>
                <a:gd name="T79" fmla="*/ 334 h 476"/>
                <a:gd name="T80" fmla="*/ 606 w 891"/>
                <a:gd name="T81" fmla="*/ 418 h 476"/>
                <a:gd name="T82" fmla="*/ 614 w 891"/>
                <a:gd name="T83" fmla="*/ 457 h 476"/>
                <a:gd name="T84" fmla="*/ 723 w 891"/>
                <a:gd name="T85" fmla="*/ 415 h 476"/>
                <a:gd name="T86" fmla="*/ 790 w 891"/>
                <a:gd name="T87" fmla="*/ 391 h 476"/>
                <a:gd name="T88" fmla="*/ 868 w 891"/>
                <a:gd name="T89" fmla="*/ 418 h 476"/>
                <a:gd name="T90" fmla="*/ 890 w 891"/>
                <a:gd name="T91" fmla="*/ 422 h 476"/>
                <a:gd name="T92" fmla="*/ 659 w 891"/>
                <a:gd name="T93" fmla="*/ 404 h 476"/>
                <a:gd name="T94" fmla="*/ 580 w 891"/>
                <a:gd name="T95" fmla="*/ 335 h 476"/>
                <a:gd name="T96" fmla="*/ 533 w 891"/>
                <a:gd name="T97" fmla="*/ 181 h 476"/>
                <a:gd name="T98" fmla="*/ 606 w 891"/>
                <a:gd name="T99" fmla="*/ 212 h 476"/>
                <a:gd name="T100" fmla="*/ 656 w 891"/>
                <a:gd name="T101" fmla="*/ 278 h 476"/>
                <a:gd name="T102" fmla="*/ 677 w 891"/>
                <a:gd name="T103" fmla="*/ 258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1" h="476">
                  <a:moveTo>
                    <a:pt x="890" y="422"/>
                  </a:moveTo>
                  <a:cubicBezTo>
                    <a:pt x="889" y="416"/>
                    <a:pt x="887" y="402"/>
                    <a:pt x="885" y="390"/>
                  </a:cubicBezTo>
                  <a:cubicBezTo>
                    <a:pt x="882" y="377"/>
                    <a:pt x="876" y="350"/>
                    <a:pt x="872" y="347"/>
                  </a:cubicBezTo>
                  <a:cubicBezTo>
                    <a:pt x="867" y="345"/>
                    <a:pt x="858" y="348"/>
                    <a:pt x="853" y="347"/>
                  </a:cubicBezTo>
                  <a:cubicBezTo>
                    <a:pt x="847" y="346"/>
                    <a:pt x="844" y="346"/>
                    <a:pt x="842" y="340"/>
                  </a:cubicBezTo>
                  <a:cubicBezTo>
                    <a:pt x="840" y="334"/>
                    <a:pt x="839" y="335"/>
                    <a:pt x="833" y="338"/>
                  </a:cubicBezTo>
                  <a:cubicBezTo>
                    <a:pt x="826" y="341"/>
                    <a:pt x="828" y="343"/>
                    <a:pt x="816" y="343"/>
                  </a:cubicBezTo>
                  <a:cubicBezTo>
                    <a:pt x="805" y="343"/>
                    <a:pt x="799" y="342"/>
                    <a:pt x="795" y="339"/>
                  </a:cubicBezTo>
                  <a:cubicBezTo>
                    <a:pt x="794" y="337"/>
                    <a:pt x="794" y="337"/>
                    <a:pt x="793" y="337"/>
                  </a:cubicBezTo>
                  <a:cubicBezTo>
                    <a:pt x="793" y="336"/>
                    <a:pt x="792" y="336"/>
                    <a:pt x="787" y="332"/>
                  </a:cubicBezTo>
                  <a:cubicBezTo>
                    <a:pt x="777" y="326"/>
                    <a:pt x="778" y="314"/>
                    <a:pt x="777" y="302"/>
                  </a:cubicBezTo>
                  <a:cubicBezTo>
                    <a:pt x="776" y="291"/>
                    <a:pt x="776" y="269"/>
                    <a:pt x="767" y="254"/>
                  </a:cubicBezTo>
                  <a:cubicBezTo>
                    <a:pt x="755" y="232"/>
                    <a:pt x="760" y="212"/>
                    <a:pt x="762" y="201"/>
                  </a:cubicBezTo>
                  <a:cubicBezTo>
                    <a:pt x="769" y="205"/>
                    <a:pt x="773" y="209"/>
                    <a:pt x="777" y="206"/>
                  </a:cubicBezTo>
                  <a:cubicBezTo>
                    <a:pt x="781" y="201"/>
                    <a:pt x="788" y="221"/>
                    <a:pt x="803" y="229"/>
                  </a:cubicBezTo>
                  <a:cubicBezTo>
                    <a:pt x="810" y="233"/>
                    <a:pt x="811" y="248"/>
                    <a:pt x="815" y="257"/>
                  </a:cubicBezTo>
                  <a:cubicBezTo>
                    <a:pt x="819" y="266"/>
                    <a:pt x="810" y="268"/>
                    <a:pt x="810" y="272"/>
                  </a:cubicBezTo>
                  <a:cubicBezTo>
                    <a:pt x="811" y="289"/>
                    <a:pt x="816" y="275"/>
                    <a:pt x="820" y="280"/>
                  </a:cubicBezTo>
                  <a:cubicBezTo>
                    <a:pt x="838" y="307"/>
                    <a:pt x="847" y="277"/>
                    <a:pt x="832" y="248"/>
                  </a:cubicBezTo>
                  <a:cubicBezTo>
                    <a:pt x="823" y="231"/>
                    <a:pt x="834" y="234"/>
                    <a:pt x="809" y="195"/>
                  </a:cubicBezTo>
                  <a:cubicBezTo>
                    <a:pt x="801" y="181"/>
                    <a:pt x="785" y="169"/>
                    <a:pt x="787" y="164"/>
                  </a:cubicBezTo>
                  <a:cubicBezTo>
                    <a:pt x="790" y="156"/>
                    <a:pt x="764" y="135"/>
                    <a:pt x="742" y="120"/>
                  </a:cubicBezTo>
                  <a:cubicBezTo>
                    <a:pt x="740" y="119"/>
                    <a:pt x="738" y="118"/>
                    <a:pt x="736" y="118"/>
                  </a:cubicBezTo>
                  <a:cubicBezTo>
                    <a:pt x="728" y="116"/>
                    <a:pt x="719" y="113"/>
                    <a:pt x="722" y="105"/>
                  </a:cubicBezTo>
                  <a:cubicBezTo>
                    <a:pt x="723" y="102"/>
                    <a:pt x="730" y="103"/>
                    <a:pt x="733" y="92"/>
                  </a:cubicBezTo>
                  <a:cubicBezTo>
                    <a:pt x="737" y="78"/>
                    <a:pt x="738" y="77"/>
                    <a:pt x="741" y="75"/>
                  </a:cubicBezTo>
                  <a:cubicBezTo>
                    <a:pt x="756" y="66"/>
                    <a:pt x="746" y="38"/>
                    <a:pt x="737" y="30"/>
                  </a:cubicBezTo>
                  <a:cubicBezTo>
                    <a:pt x="728" y="23"/>
                    <a:pt x="728" y="20"/>
                    <a:pt x="719" y="13"/>
                  </a:cubicBezTo>
                  <a:cubicBezTo>
                    <a:pt x="714" y="10"/>
                    <a:pt x="712" y="8"/>
                    <a:pt x="711" y="8"/>
                  </a:cubicBezTo>
                  <a:cubicBezTo>
                    <a:pt x="709" y="7"/>
                    <a:pt x="708" y="7"/>
                    <a:pt x="703" y="6"/>
                  </a:cubicBezTo>
                  <a:cubicBezTo>
                    <a:pt x="695" y="4"/>
                    <a:pt x="676" y="8"/>
                    <a:pt x="671" y="13"/>
                  </a:cubicBezTo>
                  <a:cubicBezTo>
                    <a:pt x="664" y="19"/>
                    <a:pt x="659" y="18"/>
                    <a:pt x="650" y="27"/>
                  </a:cubicBezTo>
                  <a:cubicBezTo>
                    <a:pt x="641" y="36"/>
                    <a:pt x="639" y="43"/>
                    <a:pt x="641" y="47"/>
                  </a:cubicBezTo>
                  <a:cubicBezTo>
                    <a:pt x="643" y="51"/>
                    <a:pt x="645" y="45"/>
                    <a:pt x="649" y="56"/>
                  </a:cubicBezTo>
                  <a:cubicBezTo>
                    <a:pt x="653" y="66"/>
                    <a:pt x="652" y="62"/>
                    <a:pt x="652" y="71"/>
                  </a:cubicBezTo>
                  <a:cubicBezTo>
                    <a:pt x="652" y="79"/>
                    <a:pt x="651" y="89"/>
                    <a:pt x="658" y="94"/>
                  </a:cubicBezTo>
                  <a:cubicBezTo>
                    <a:pt x="664" y="99"/>
                    <a:pt x="684" y="107"/>
                    <a:pt x="675" y="118"/>
                  </a:cubicBezTo>
                  <a:cubicBezTo>
                    <a:pt x="667" y="126"/>
                    <a:pt x="656" y="128"/>
                    <a:pt x="651" y="142"/>
                  </a:cubicBezTo>
                  <a:cubicBezTo>
                    <a:pt x="650" y="146"/>
                    <a:pt x="635" y="164"/>
                    <a:pt x="641" y="169"/>
                  </a:cubicBezTo>
                  <a:cubicBezTo>
                    <a:pt x="647" y="173"/>
                    <a:pt x="640" y="226"/>
                    <a:pt x="639" y="218"/>
                  </a:cubicBezTo>
                  <a:cubicBezTo>
                    <a:pt x="637" y="198"/>
                    <a:pt x="619" y="184"/>
                    <a:pt x="608" y="165"/>
                  </a:cubicBezTo>
                  <a:cubicBezTo>
                    <a:pt x="604" y="158"/>
                    <a:pt x="590" y="149"/>
                    <a:pt x="585" y="145"/>
                  </a:cubicBezTo>
                  <a:cubicBezTo>
                    <a:pt x="580" y="141"/>
                    <a:pt x="580" y="137"/>
                    <a:pt x="578" y="134"/>
                  </a:cubicBezTo>
                  <a:cubicBezTo>
                    <a:pt x="575" y="130"/>
                    <a:pt x="575" y="132"/>
                    <a:pt x="561" y="126"/>
                  </a:cubicBezTo>
                  <a:cubicBezTo>
                    <a:pt x="555" y="124"/>
                    <a:pt x="540" y="121"/>
                    <a:pt x="535" y="117"/>
                  </a:cubicBezTo>
                  <a:cubicBezTo>
                    <a:pt x="531" y="113"/>
                    <a:pt x="512" y="110"/>
                    <a:pt x="505" y="107"/>
                  </a:cubicBezTo>
                  <a:cubicBezTo>
                    <a:pt x="499" y="105"/>
                    <a:pt x="516" y="95"/>
                    <a:pt x="508" y="84"/>
                  </a:cubicBezTo>
                  <a:cubicBezTo>
                    <a:pt x="500" y="72"/>
                    <a:pt x="506" y="70"/>
                    <a:pt x="498" y="61"/>
                  </a:cubicBezTo>
                  <a:cubicBezTo>
                    <a:pt x="489" y="53"/>
                    <a:pt x="487" y="47"/>
                    <a:pt x="485" y="41"/>
                  </a:cubicBezTo>
                  <a:cubicBezTo>
                    <a:pt x="482" y="34"/>
                    <a:pt x="479" y="32"/>
                    <a:pt x="469" y="26"/>
                  </a:cubicBezTo>
                  <a:cubicBezTo>
                    <a:pt x="460" y="21"/>
                    <a:pt x="458" y="18"/>
                    <a:pt x="448" y="19"/>
                  </a:cubicBezTo>
                  <a:cubicBezTo>
                    <a:pt x="437" y="20"/>
                    <a:pt x="433" y="22"/>
                    <a:pt x="424" y="25"/>
                  </a:cubicBezTo>
                  <a:cubicBezTo>
                    <a:pt x="416" y="27"/>
                    <a:pt x="408" y="29"/>
                    <a:pt x="404" y="37"/>
                  </a:cubicBezTo>
                  <a:cubicBezTo>
                    <a:pt x="401" y="44"/>
                    <a:pt x="398" y="41"/>
                    <a:pt x="397" y="53"/>
                  </a:cubicBezTo>
                  <a:cubicBezTo>
                    <a:pt x="396" y="64"/>
                    <a:pt x="402" y="57"/>
                    <a:pt x="402" y="64"/>
                  </a:cubicBezTo>
                  <a:cubicBezTo>
                    <a:pt x="403" y="71"/>
                    <a:pt x="403" y="68"/>
                    <a:pt x="403" y="77"/>
                  </a:cubicBezTo>
                  <a:cubicBezTo>
                    <a:pt x="403" y="87"/>
                    <a:pt x="406" y="92"/>
                    <a:pt x="409" y="99"/>
                  </a:cubicBezTo>
                  <a:cubicBezTo>
                    <a:pt x="412" y="105"/>
                    <a:pt x="413" y="103"/>
                    <a:pt x="419" y="107"/>
                  </a:cubicBezTo>
                  <a:cubicBezTo>
                    <a:pt x="424" y="112"/>
                    <a:pt x="429" y="106"/>
                    <a:pt x="430" y="113"/>
                  </a:cubicBezTo>
                  <a:cubicBezTo>
                    <a:pt x="431" y="120"/>
                    <a:pt x="420" y="120"/>
                    <a:pt x="412" y="125"/>
                  </a:cubicBezTo>
                  <a:cubicBezTo>
                    <a:pt x="410" y="127"/>
                    <a:pt x="405" y="133"/>
                    <a:pt x="402" y="138"/>
                  </a:cubicBezTo>
                  <a:cubicBezTo>
                    <a:pt x="395" y="147"/>
                    <a:pt x="386" y="152"/>
                    <a:pt x="388" y="160"/>
                  </a:cubicBezTo>
                  <a:cubicBezTo>
                    <a:pt x="389" y="163"/>
                    <a:pt x="384" y="164"/>
                    <a:pt x="380" y="169"/>
                  </a:cubicBezTo>
                  <a:cubicBezTo>
                    <a:pt x="376" y="172"/>
                    <a:pt x="371" y="179"/>
                    <a:pt x="365" y="183"/>
                  </a:cubicBezTo>
                  <a:cubicBezTo>
                    <a:pt x="360" y="187"/>
                    <a:pt x="362" y="188"/>
                    <a:pt x="349" y="193"/>
                  </a:cubicBezTo>
                  <a:cubicBezTo>
                    <a:pt x="337" y="197"/>
                    <a:pt x="323" y="209"/>
                    <a:pt x="319" y="213"/>
                  </a:cubicBezTo>
                  <a:cubicBezTo>
                    <a:pt x="314" y="218"/>
                    <a:pt x="308" y="228"/>
                    <a:pt x="288" y="226"/>
                  </a:cubicBezTo>
                  <a:cubicBezTo>
                    <a:pt x="277" y="225"/>
                    <a:pt x="266" y="219"/>
                    <a:pt x="263" y="214"/>
                  </a:cubicBezTo>
                  <a:cubicBezTo>
                    <a:pt x="260" y="208"/>
                    <a:pt x="255" y="205"/>
                    <a:pt x="247" y="198"/>
                  </a:cubicBezTo>
                  <a:cubicBezTo>
                    <a:pt x="240" y="190"/>
                    <a:pt x="238" y="187"/>
                    <a:pt x="234" y="184"/>
                  </a:cubicBezTo>
                  <a:cubicBezTo>
                    <a:pt x="230" y="182"/>
                    <a:pt x="229" y="177"/>
                    <a:pt x="214" y="168"/>
                  </a:cubicBezTo>
                  <a:cubicBezTo>
                    <a:pt x="213" y="167"/>
                    <a:pt x="199" y="158"/>
                    <a:pt x="203" y="153"/>
                  </a:cubicBezTo>
                  <a:cubicBezTo>
                    <a:pt x="206" y="147"/>
                    <a:pt x="187" y="136"/>
                    <a:pt x="172" y="129"/>
                  </a:cubicBezTo>
                  <a:cubicBezTo>
                    <a:pt x="157" y="121"/>
                    <a:pt x="136" y="103"/>
                    <a:pt x="123" y="101"/>
                  </a:cubicBezTo>
                  <a:cubicBezTo>
                    <a:pt x="114" y="100"/>
                    <a:pt x="104" y="95"/>
                    <a:pt x="104" y="95"/>
                  </a:cubicBezTo>
                  <a:cubicBezTo>
                    <a:pt x="104" y="95"/>
                    <a:pt x="110" y="85"/>
                    <a:pt x="113" y="84"/>
                  </a:cubicBezTo>
                  <a:cubicBezTo>
                    <a:pt x="119" y="81"/>
                    <a:pt x="121" y="69"/>
                    <a:pt x="122" y="58"/>
                  </a:cubicBezTo>
                  <a:cubicBezTo>
                    <a:pt x="123" y="52"/>
                    <a:pt x="125" y="47"/>
                    <a:pt x="119" y="34"/>
                  </a:cubicBezTo>
                  <a:cubicBezTo>
                    <a:pt x="113" y="21"/>
                    <a:pt x="107" y="14"/>
                    <a:pt x="95" y="7"/>
                  </a:cubicBezTo>
                  <a:cubicBezTo>
                    <a:pt x="86" y="1"/>
                    <a:pt x="73" y="0"/>
                    <a:pt x="58" y="8"/>
                  </a:cubicBezTo>
                  <a:cubicBezTo>
                    <a:pt x="48" y="13"/>
                    <a:pt x="36" y="27"/>
                    <a:pt x="33" y="39"/>
                  </a:cubicBezTo>
                  <a:cubicBezTo>
                    <a:pt x="30" y="51"/>
                    <a:pt x="43" y="46"/>
                    <a:pt x="40" y="68"/>
                  </a:cubicBezTo>
                  <a:cubicBezTo>
                    <a:pt x="39" y="78"/>
                    <a:pt x="47" y="92"/>
                    <a:pt x="50" y="92"/>
                  </a:cubicBezTo>
                  <a:cubicBezTo>
                    <a:pt x="60" y="94"/>
                    <a:pt x="70" y="99"/>
                    <a:pt x="55" y="106"/>
                  </a:cubicBezTo>
                  <a:cubicBezTo>
                    <a:pt x="50" y="109"/>
                    <a:pt x="42" y="126"/>
                    <a:pt x="38" y="144"/>
                  </a:cubicBezTo>
                  <a:cubicBezTo>
                    <a:pt x="34" y="162"/>
                    <a:pt x="26" y="174"/>
                    <a:pt x="32" y="180"/>
                  </a:cubicBezTo>
                  <a:cubicBezTo>
                    <a:pt x="36" y="184"/>
                    <a:pt x="33" y="188"/>
                    <a:pt x="29" y="201"/>
                  </a:cubicBezTo>
                  <a:cubicBezTo>
                    <a:pt x="21" y="228"/>
                    <a:pt x="18" y="234"/>
                    <a:pt x="16" y="244"/>
                  </a:cubicBezTo>
                  <a:cubicBezTo>
                    <a:pt x="13" y="253"/>
                    <a:pt x="7" y="263"/>
                    <a:pt x="8" y="279"/>
                  </a:cubicBezTo>
                  <a:cubicBezTo>
                    <a:pt x="9" y="286"/>
                    <a:pt x="0" y="291"/>
                    <a:pt x="2" y="305"/>
                  </a:cubicBezTo>
                  <a:cubicBezTo>
                    <a:pt x="6" y="324"/>
                    <a:pt x="17" y="325"/>
                    <a:pt x="16" y="319"/>
                  </a:cubicBezTo>
                  <a:cubicBezTo>
                    <a:pt x="14" y="303"/>
                    <a:pt x="14" y="290"/>
                    <a:pt x="17" y="292"/>
                  </a:cubicBezTo>
                  <a:cubicBezTo>
                    <a:pt x="36" y="309"/>
                    <a:pt x="19" y="282"/>
                    <a:pt x="19" y="282"/>
                  </a:cubicBezTo>
                  <a:cubicBezTo>
                    <a:pt x="19" y="282"/>
                    <a:pt x="24" y="282"/>
                    <a:pt x="27" y="271"/>
                  </a:cubicBezTo>
                  <a:cubicBezTo>
                    <a:pt x="30" y="261"/>
                    <a:pt x="39" y="263"/>
                    <a:pt x="45" y="236"/>
                  </a:cubicBezTo>
                  <a:cubicBezTo>
                    <a:pt x="47" y="226"/>
                    <a:pt x="52" y="228"/>
                    <a:pt x="58" y="214"/>
                  </a:cubicBezTo>
                  <a:cubicBezTo>
                    <a:pt x="60" y="207"/>
                    <a:pt x="61" y="195"/>
                    <a:pt x="66" y="198"/>
                  </a:cubicBezTo>
                  <a:cubicBezTo>
                    <a:pt x="71" y="201"/>
                    <a:pt x="71" y="159"/>
                    <a:pt x="75" y="173"/>
                  </a:cubicBezTo>
                  <a:cubicBezTo>
                    <a:pt x="79" y="182"/>
                    <a:pt x="80" y="204"/>
                    <a:pt x="87" y="213"/>
                  </a:cubicBezTo>
                  <a:cubicBezTo>
                    <a:pt x="95" y="221"/>
                    <a:pt x="99" y="232"/>
                    <a:pt x="101" y="240"/>
                  </a:cubicBezTo>
                  <a:cubicBezTo>
                    <a:pt x="97" y="266"/>
                    <a:pt x="107" y="259"/>
                    <a:pt x="108" y="276"/>
                  </a:cubicBezTo>
                  <a:cubicBezTo>
                    <a:pt x="110" y="294"/>
                    <a:pt x="111" y="289"/>
                    <a:pt x="110" y="305"/>
                  </a:cubicBezTo>
                  <a:cubicBezTo>
                    <a:pt x="108" y="322"/>
                    <a:pt x="102" y="340"/>
                    <a:pt x="101" y="363"/>
                  </a:cubicBezTo>
                  <a:cubicBezTo>
                    <a:pt x="100" y="385"/>
                    <a:pt x="96" y="384"/>
                    <a:pt x="104" y="409"/>
                  </a:cubicBezTo>
                  <a:cubicBezTo>
                    <a:pt x="111" y="428"/>
                    <a:pt x="117" y="434"/>
                    <a:pt x="121" y="440"/>
                  </a:cubicBezTo>
                  <a:cubicBezTo>
                    <a:pt x="121" y="440"/>
                    <a:pt x="121" y="440"/>
                    <a:pt x="121" y="440"/>
                  </a:cubicBezTo>
                  <a:cubicBezTo>
                    <a:pt x="120" y="440"/>
                    <a:pt x="116" y="440"/>
                    <a:pt x="111" y="446"/>
                  </a:cubicBezTo>
                  <a:cubicBezTo>
                    <a:pt x="109" y="448"/>
                    <a:pt x="109" y="448"/>
                    <a:pt x="94" y="456"/>
                  </a:cubicBezTo>
                  <a:cubicBezTo>
                    <a:pt x="87" y="459"/>
                    <a:pt x="87" y="475"/>
                    <a:pt x="93" y="475"/>
                  </a:cubicBezTo>
                  <a:cubicBezTo>
                    <a:pt x="99" y="476"/>
                    <a:pt x="102" y="476"/>
                    <a:pt x="110" y="475"/>
                  </a:cubicBezTo>
                  <a:cubicBezTo>
                    <a:pt x="113" y="475"/>
                    <a:pt x="114" y="475"/>
                    <a:pt x="115" y="475"/>
                  </a:cubicBezTo>
                  <a:cubicBezTo>
                    <a:pt x="116" y="475"/>
                    <a:pt x="118" y="474"/>
                    <a:pt x="126" y="472"/>
                  </a:cubicBezTo>
                  <a:cubicBezTo>
                    <a:pt x="148" y="465"/>
                    <a:pt x="174" y="466"/>
                    <a:pt x="181" y="461"/>
                  </a:cubicBezTo>
                  <a:cubicBezTo>
                    <a:pt x="189" y="457"/>
                    <a:pt x="183" y="450"/>
                    <a:pt x="177" y="438"/>
                  </a:cubicBezTo>
                  <a:cubicBezTo>
                    <a:pt x="175" y="434"/>
                    <a:pt x="183" y="433"/>
                    <a:pt x="178" y="425"/>
                  </a:cubicBezTo>
                  <a:cubicBezTo>
                    <a:pt x="176" y="423"/>
                    <a:pt x="161" y="409"/>
                    <a:pt x="158" y="403"/>
                  </a:cubicBezTo>
                  <a:cubicBezTo>
                    <a:pt x="153" y="395"/>
                    <a:pt x="149" y="381"/>
                    <a:pt x="155" y="359"/>
                  </a:cubicBezTo>
                  <a:cubicBezTo>
                    <a:pt x="157" y="352"/>
                    <a:pt x="179" y="398"/>
                    <a:pt x="211" y="380"/>
                  </a:cubicBezTo>
                  <a:cubicBezTo>
                    <a:pt x="223" y="373"/>
                    <a:pt x="241" y="378"/>
                    <a:pt x="249" y="377"/>
                  </a:cubicBezTo>
                  <a:cubicBezTo>
                    <a:pt x="258" y="376"/>
                    <a:pt x="260" y="366"/>
                    <a:pt x="269" y="384"/>
                  </a:cubicBezTo>
                  <a:cubicBezTo>
                    <a:pt x="278" y="402"/>
                    <a:pt x="272" y="400"/>
                    <a:pt x="280" y="409"/>
                  </a:cubicBezTo>
                  <a:cubicBezTo>
                    <a:pt x="288" y="417"/>
                    <a:pt x="294" y="414"/>
                    <a:pt x="294" y="414"/>
                  </a:cubicBezTo>
                  <a:cubicBezTo>
                    <a:pt x="294" y="414"/>
                    <a:pt x="299" y="403"/>
                    <a:pt x="299" y="389"/>
                  </a:cubicBezTo>
                  <a:cubicBezTo>
                    <a:pt x="299" y="375"/>
                    <a:pt x="296" y="338"/>
                    <a:pt x="290" y="330"/>
                  </a:cubicBezTo>
                  <a:cubicBezTo>
                    <a:pt x="284" y="322"/>
                    <a:pt x="262" y="333"/>
                    <a:pt x="259" y="328"/>
                  </a:cubicBezTo>
                  <a:cubicBezTo>
                    <a:pt x="255" y="318"/>
                    <a:pt x="240" y="329"/>
                    <a:pt x="234" y="329"/>
                  </a:cubicBezTo>
                  <a:cubicBezTo>
                    <a:pt x="205" y="327"/>
                    <a:pt x="213" y="329"/>
                    <a:pt x="202" y="329"/>
                  </a:cubicBezTo>
                  <a:cubicBezTo>
                    <a:pt x="191" y="329"/>
                    <a:pt x="190" y="321"/>
                    <a:pt x="190" y="311"/>
                  </a:cubicBezTo>
                  <a:cubicBezTo>
                    <a:pt x="189" y="300"/>
                    <a:pt x="190" y="293"/>
                    <a:pt x="193" y="279"/>
                  </a:cubicBezTo>
                  <a:cubicBezTo>
                    <a:pt x="194" y="271"/>
                    <a:pt x="197" y="268"/>
                    <a:pt x="189" y="249"/>
                  </a:cubicBezTo>
                  <a:cubicBezTo>
                    <a:pt x="183" y="234"/>
                    <a:pt x="182" y="235"/>
                    <a:pt x="180" y="222"/>
                  </a:cubicBezTo>
                  <a:cubicBezTo>
                    <a:pt x="178" y="209"/>
                    <a:pt x="177" y="204"/>
                    <a:pt x="175" y="192"/>
                  </a:cubicBezTo>
                  <a:cubicBezTo>
                    <a:pt x="172" y="180"/>
                    <a:pt x="163" y="170"/>
                    <a:pt x="175" y="177"/>
                  </a:cubicBezTo>
                  <a:cubicBezTo>
                    <a:pt x="179" y="179"/>
                    <a:pt x="182" y="186"/>
                    <a:pt x="185" y="183"/>
                  </a:cubicBezTo>
                  <a:cubicBezTo>
                    <a:pt x="190" y="178"/>
                    <a:pt x="206" y="208"/>
                    <a:pt x="238" y="218"/>
                  </a:cubicBezTo>
                  <a:cubicBezTo>
                    <a:pt x="251" y="222"/>
                    <a:pt x="245" y="220"/>
                    <a:pt x="256" y="230"/>
                  </a:cubicBezTo>
                  <a:cubicBezTo>
                    <a:pt x="266" y="241"/>
                    <a:pt x="267" y="242"/>
                    <a:pt x="275" y="246"/>
                  </a:cubicBezTo>
                  <a:cubicBezTo>
                    <a:pt x="284" y="250"/>
                    <a:pt x="281" y="243"/>
                    <a:pt x="289" y="247"/>
                  </a:cubicBezTo>
                  <a:cubicBezTo>
                    <a:pt x="297" y="251"/>
                    <a:pt x="293" y="251"/>
                    <a:pt x="303" y="249"/>
                  </a:cubicBezTo>
                  <a:cubicBezTo>
                    <a:pt x="313" y="247"/>
                    <a:pt x="312" y="247"/>
                    <a:pt x="319" y="240"/>
                  </a:cubicBezTo>
                  <a:cubicBezTo>
                    <a:pt x="325" y="234"/>
                    <a:pt x="323" y="230"/>
                    <a:pt x="346" y="224"/>
                  </a:cubicBezTo>
                  <a:cubicBezTo>
                    <a:pt x="369" y="217"/>
                    <a:pt x="374" y="212"/>
                    <a:pt x="381" y="205"/>
                  </a:cubicBezTo>
                  <a:cubicBezTo>
                    <a:pt x="389" y="197"/>
                    <a:pt x="402" y="189"/>
                    <a:pt x="406" y="197"/>
                  </a:cubicBezTo>
                  <a:cubicBezTo>
                    <a:pt x="408" y="201"/>
                    <a:pt x="431" y="173"/>
                    <a:pt x="436" y="177"/>
                  </a:cubicBezTo>
                  <a:cubicBezTo>
                    <a:pt x="452" y="190"/>
                    <a:pt x="445" y="202"/>
                    <a:pt x="450" y="214"/>
                  </a:cubicBezTo>
                  <a:cubicBezTo>
                    <a:pt x="456" y="226"/>
                    <a:pt x="455" y="227"/>
                    <a:pt x="460" y="236"/>
                  </a:cubicBezTo>
                  <a:cubicBezTo>
                    <a:pt x="466" y="246"/>
                    <a:pt x="468" y="248"/>
                    <a:pt x="470" y="254"/>
                  </a:cubicBezTo>
                  <a:cubicBezTo>
                    <a:pt x="474" y="262"/>
                    <a:pt x="463" y="283"/>
                    <a:pt x="462" y="294"/>
                  </a:cubicBezTo>
                  <a:cubicBezTo>
                    <a:pt x="461" y="304"/>
                    <a:pt x="456" y="344"/>
                    <a:pt x="453" y="361"/>
                  </a:cubicBezTo>
                  <a:cubicBezTo>
                    <a:pt x="450" y="379"/>
                    <a:pt x="455" y="412"/>
                    <a:pt x="456" y="422"/>
                  </a:cubicBezTo>
                  <a:cubicBezTo>
                    <a:pt x="457" y="431"/>
                    <a:pt x="464" y="427"/>
                    <a:pt x="443" y="433"/>
                  </a:cubicBezTo>
                  <a:cubicBezTo>
                    <a:pt x="422" y="438"/>
                    <a:pt x="422" y="451"/>
                    <a:pt x="423" y="457"/>
                  </a:cubicBezTo>
                  <a:cubicBezTo>
                    <a:pt x="424" y="464"/>
                    <a:pt x="433" y="460"/>
                    <a:pt x="442" y="460"/>
                  </a:cubicBezTo>
                  <a:cubicBezTo>
                    <a:pt x="452" y="460"/>
                    <a:pt x="473" y="461"/>
                    <a:pt x="481" y="459"/>
                  </a:cubicBezTo>
                  <a:cubicBezTo>
                    <a:pt x="490" y="457"/>
                    <a:pt x="508" y="462"/>
                    <a:pt x="510" y="455"/>
                  </a:cubicBezTo>
                  <a:cubicBezTo>
                    <a:pt x="510" y="453"/>
                    <a:pt x="505" y="437"/>
                    <a:pt x="511" y="435"/>
                  </a:cubicBezTo>
                  <a:cubicBezTo>
                    <a:pt x="518" y="433"/>
                    <a:pt x="507" y="416"/>
                    <a:pt x="504" y="408"/>
                  </a:cubicBezTo>
                  <a:cubicBezTo>
                    <a:pt x="498" y="389"/>
                    <a:pt x="500" y="369"/>
                    <a:pt x="500" y="356"/>
                  </a:cubicBezTo>
                  <a:cubicBezTo>
                    <a:pt x="500" y="343"/>
                    <a:pt x="507" y="338"/>
                    <a:pt x="511" y="334"/>
                  </a:cubicBezTo>
                  <a:cubicBezTo>
                    <a:pt x="515" y="331"/>
                    <a:pt x="515" y="329"/>
                    <a:pt x="521" y="334"/>
                  </a:cubicBezTo>
                  <a:cubicBezTo>
                    <a:pt x="536" y="347"/>
                    <a:pt x="537" y="355"/>
                    <a:pt x="545" y="363"/>
                  </a:cubicBezTo>
                  <a:cubicBezTo>
                    <a:pt x="553" y="372"/>
                    <a:pt x="547" y="373"/>
                    <a:pt x="561" y="385"/>
                  </a:cubicBezTo>
                  <a:cubicBezTo>
                    <a:pt x="568" y="392"/>
                    <a:pt x="585" y="399"/>
                    <a:pt x="594" y="404"/>
                  </a:cubicBezTo>
                  <a:cubicBezTo>
                    <a:pt x="604" y="409"/>
                    <a:pt x="601" y="415"/>
                    <a:pt x="606" y="418"/>
                  </a:cubicBezTo>
                  <a:cubicBezTo>
                    <a:pt x="611" y="421"/>
                    <a:pt x="618" y="417"/>
                    <a:pt x="615" y="424"/>
                  </a:cubicBezTo>
                  <a:cubicBezTo>
                    <a:pt x="612" y="430"/>
                    <a:pt x="597" y="433"/>
                    <a:pt x="595" y="442"/>
                  </a:cubicBezTo>
                  <a:cubicBezTo>
                    <a:pt x="593" y="450"/>
                    <a:pt x="591" y="449"/>
                    <a:pt x="592" y="453"/>
                  </a:cubicBezTo>
                  <a:cubicBezTo>
                    <a:pt x="593" y="457"/>
                    <a:pt x="601" y="457"/>
                    <a:pt x="614" y="457"/>
                  </a:cubicBezTo>
                  <a:cubicBezTo>
                    <a:pt x="627" y="457"/>
                    <a:pt x="709" y="457"/>
                    <a:pt x="713" y="457"/>
                  </a:cubicBezTo>
                  <a:cubicBezTo>
                    <a:pt x="718" y="457"/>
                    <a:pt x="715" y="455"/>
                    <a:pt x="716" y="448"/>
                  </a:cubicBezTo>
                  <a:cubicBezTo>
                    <a:pt x="717" y="442"/>
                    <a:pt x="716" y="438"/>
                    <a:pt x="722" y="441"/>
                  </a:cubicBezTo>
                  <a:cubicBezTo>
                    <a:pt x="730" y="444"/>
                    <a:pt x="722" y="429"/>
                    <a:pt x="723" y="415"/>
                  </a:cubicBezTo>
                  <a:cubicBezTo>
                    <a:pt x="724" y="401"/>
                    <a:pt x="725" y="389"/>
                    <a:pt x="727" y="383"/>
                  </a:cubicBezTo>
                  <a:cubicBezTo>
                    <a:pt x="730" y="378"/>
                    <a:pt x="732" y="343"/>
                    <a:pt x="737" y="341"/>
                  </a:cubicBezTo>
                  <a:cubicBezTo>
                    <a:pt x="741" y="339"/>
                    <a:pt x="762" y="391"/>
                    <a:pt x="776" y="392"/>
                  </a:cubicBezTo>
                  <a:cubicBezTo>
                    <a:pt x="800" y="392"/>
                    <a:pt x="782" y="391"/>
                    <a:pt x="790" y="391"/>
                  </a:cubicBezTo>
                  <a:cubicBezTo>
                    <a:pt x="799" y="391"/>
                    <a:pt x="805" y="392"/>
                    <a:pt x="812" y="395"/>
                  </a:cubicBezTo>
                  <a:cubicBezTo>
                    <a:pt x="820" y="397"/>
                    <a:pt x="832" y="396"/>
                    <a:pt x="837" y="399"/>
                  </a:cubicBezTo>
                  <a:cubicBezTo>
                    <a:pt x="841" y="403"/>
                    <a:pt x="852" y="404"/>
                    <a:pt x="857" y="410"/>
                  </a:cubicBezTo>
                  <a:cubicBezTo>
                    <a:pt x="863" y="415"/>
                    <a:pt x="866" y="413"/>
                    <a:pt x="868" y="418"/>
                  </a:cubicBezTo>
                  <a:cubicBezTo>
                    <a:pt x="870" y="423"/>
                    <a:pt x="871" y="428"/>
                    <a:pt x="874" y="427"/>
                  </a:cubicBezTo>
                  <a:cubicBezTo>
                    <a:pt x="878" y="425"/>
                    <a:pt x="881" y="425"/>
                    <a:pt x="881" y="425"/>
                  </a:cubicBezTo>
                  <a:cubicBezTo>
                    <a:pt x="881" y="425"/>
                    <a:pt x="884" y="420"/>
                    <a:pt x="886" y="424"/>
                  </a:cubicBezTo>
                  <a:cubicBezTo>
                    <a:pt x="889" y="428"/>
                    <a:pt x="891" y="428"/>
                    <a:pt x="890" y="422"/>
                  </a:cubicBezTo>
                  <a:close/>
                  <a:moveTo>
                    <a:pt x="683" y="358"/>
                  </a:moveTo>
                  <a:cubicBezTo>
                    <a:pt x="675" y="367"/>
                    <a:pt x="677" y="377"/>
                    <a:pt x="677" y="391"/>
                  </a:cubicBezTo>
                  <a:cubicBezTo>
                    <a:pt x="677" y="400"/>
                    <a:pt x="668" y="419"/>
                    <a:pt x="667" y="424"/>
                  </a:cubicBezTo>
                  <a:cubicBezTo>
                    <a:pt x="666" y="428"/>
                    <a:pt x="664" y="405"/>
                    <a:pt x="659" y="404"/>
                  </a:cubicBezTo>
                  <a:cubicBezTo>
                    <a:pt x="657" y="404"/>
                    <a:pt x="655" y="403"/>
                    <a:pt x="654" y="403"/>
                  </a:cubicBezTo>
                  <a:cubicBezTo>
                    <a:pt x="653" y="402"/>
                    <a:pt x="652" y="400"/>
                    <a:pt x="647" y="394"/>
                  </a:cubicBezTo>
                  <a:cubicBezTo>
                    <a:pt x="641" y="383"/>
                    <a:pt x="617" y="374"/>
                    <a:pt x="610" y="362"/>
                  </a:cubicBezTo>
                  <a:cubicBezTo>
                    <a:pt x="604" y="349"/>
                    <a:pt x="587" y="347"/>
                    <a:pt x="580" y="335"/>
                  </a:cubicBezTo>
                  <a:cubicBezTo>
                    <a:pt x="576" y="329"/>
                    <a:pt x="574" y="312"/>
                    <a:pt x="573" y="295"/>
                  </a:cubicBezTo>
                  <a:cubicBezTo>
                    <a:pt x="572" y="277"/>
                    <a:pt x="572" y="261"/>
                    <a:pt x="561" y="248"/>
                  </a:cubicBezTo>
                  <a:cubicBezTo>
                    <a:pt x="552" y="236"/>
                    <a:pt x="543" y="215"/>
                    <a:pt x="542" y="208"/>
                  </a:cubicBezTo>
                  <a:cubicBezTo>
                    <a:pt x="541" y="201"/>
                    <a:pt x="532" y="195"/>
                    <a:pt x="533" y="181"/>
                  </a:cubicBezTo>
                  <a:cubicBezTo>
                    <a:pt x="538" y="171"/>
                    <a:pt x="552" y="185"/>
                    <a:pt x="559" y="187"/>
                  </a:cubicBezTo>
                  <a:cubicBezTo>
                    <a:pt x="565" y="190"/>
                    <a:pt x="562" y="184"/>
                    <a:pt x="570" y="185"/>
                  </a:cubicBezTo>
                  <a:cubicBezTo>
                    <a:pt x="579" y="187"/>
                    <a:pt x="582" y="192"/>
                    <a:pt x="589" y="196"/>
                  </a:cubicBezTo>
                  <a:cubicBezTo>
                    <a:pt x="602" y="202"/>
                    <a:pt x="603" y="208"/>
                    <a:pt x="606" y="212"/>
                  </a:cubicBezTo>
                  <a:cubicBezTo>
                    <a:pt x="628" y="247"/>
                    <a:pt x="631" y="261"/>
                    <a:pt x="630" y="269"/>
                  </a:cubicBezTo>
                  <a:cubicBezTo>
                    <a:pt x="625" y="277"/>
                    <a:pt x="618" y="285"/>
                    <a:pt x="626" y="290"/>
                  </a:cubicBezTo>
                  <a:cubicBezTo>
                    <a:pt x="626" y="301"/>
                    <a:pt x="632" y="309"/>
                    <a:pt x="639" y="310"/>
                  </a:cubicBezTo>
                  <a:cubicBezTo>
                    <a:pt x="653" y="311"/>
                    <a:pt x="660" y="297"/>
                    <a:pt x="656" y="278"/>
                  </a:cubicBezTo>
                  <a:cubicBezTo>
                    <a:pt x="659" y="249"/>
                    <a:pt x="672" y="242"/>
                    <a:pt x="676" y="222"/>
                  </a:cubicBezTo>
                  <a:cubicBezTo>
                    <a:pt x="677" y="212"/>
                    <a:pt x="678" y="207"/>
                    <a:pt x="677" y="215"/>
                  </a:cubicBezTo>
                  <a:cubicBezTo>
                    <a:pt x="677" y="217"/>
                    <a:pt x="677" y="220"/>
                    <a:pt x="676" y="222"/>
                  </a:cubicBezTo>
                  <a:cubicBezTo>
                    <a:pt x="676" y="232"/>
                    <a:pt x="676" y="246"/>
                    <a:pt x="677" y="258"/>
                  </a:cubicBezTo>
                  <a:cubicBezTo>
                    <a:pt x="679" y="271"/>
                    <a:pt x="687" y="287"/>
                    <a:pt x="687" y="293"/>
                  </a:cubicBezTo>
                  <a:cubicBezTo>
                    <a:pt x="686" y="307"/>
                    <a:pt x="689" y="313"/>
                    <a:pt x="686" y="318"/>
                  </a:cubicBezTo>
                  <a:cubicBezTo>
                    <a:pt x="683" y="324"/>
                    <a:pt x="692" y="348"/>
                    <a:pt x="683" y="358"/>
                  </a:cubicBez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93636"/>
                </a:solidFill>
                <a:effectLst/>
                <a:uLnTx/>
                <a:uFillTx/>
                <a:latin typeface="Calibri"/>
                <a:ea typeface="+mn-ea"/>
                <a:cs typeface="+mn-cs"/>
              </a:endParaRPr>
            </a:p>
          </p:txBody>
        </p:sp>
      </p:grpSp>
      <p:cxnSp>
        <p:nvCxnSpPr>
          <p:cNvPr id="12" name="Straight Connector 11">
            <a:extLst>
              <a:ext uri="{FF2B5EF4-FFF2-40B4-BE49-F238E27FC236}">
                <a16:creationId xmlns:a16="http://schemas.microsoft.com/office/drawing/2014/main" id="{687A2713-D0F5-4D15-897C-C250D6BE91CE}"/>
              </a:ext>
            </a:extLst>
          </p:cNvPr>
          <p:cNvCxnSpPr>
            <a:cxnSpLocks/>
          </p:cNvCxnSpPr>
          <p:nvPr/>
        </p:nvCxnSpPr>
        <p:spPr>
          <a:xfrm>
            <a:off x="0" y="6684126"/>
            <a:ext cx="121920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683913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cSld name="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1790" y="624337"/>
            <a:ext cx="10515600" cy="1699764"/>
          </a:xfrm>
          <a:noFill/>
        </p:spPr>
        <p:txBody>
          <a:bodyPr anchor="b">
            <a:normAutofit/>
          </a:bodyPr>
          <a:lstStyle>
            <a:lvl1pPr algn="ctr">
              <a:defRPr sz="3800">
                <a:solidFill>
                  <a:schemeClr val="tx2"/>
                </a:solidFill>
              </a:defRPr>
            </a:lvl1pPr>
          </a:lstStyle>
          <a:p>
            <a:r>
              <a:rPr lang="en-US"/>
              <a:t>Click to edit master title style</a:t>
            </a:r>
          </a:p>
        </p:txBody>
      </p:sp>
      <p:cxnSp>
        <p:nvCxnSpPr>
          <p:cNvPr id="4" name="Straight Connector 3"/>
          <p:cNvCxnSpPr/>
          <p:nvPr/>
        </p:nvCxnSpPr>
        <p:spPr>
          <a:xfrm>
            <a:off x="846240" y="2449974"/>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5"/>
          <p:cNvSpPr>
            <a:spLocks noGrp="1"/>
          </p:cNvSpPr>
          <p:nvPr>
            <p:ph type="body" sz="quarter" idx="10"/>
          </p:nvPr>
        </p:nvSpPr>
        <p:spPr>
          <a:xfrm>
            <a:off x="841790" y="2689226"/>
            <a:ext cx="10512010" cy="3005666"/>
          </a:xfrm>
        </p:spPr>
        <p:txBody>
          <a:bodyPr>
            <a:normAutofit/>
          </a:bodyPr>
          <a:lstStyle>
            <a:lvl1pPr algn="ctr">
              <a:defRPr sz="2800">
                <a:solidFill>
                  <a:schemeClr val="tx2"/>
                </a:solidFill>
              </a:defRPr>
            </a:lvl1pPr>
            <a:lvl2pPr marL="228600" indent="-228600" algn="ctr">
              <a:defRPr sz="2400">
                <a:solidFill>
                  <a:schemeClr val="tx2"/>
                </a:solidFill>
              </a:defRPr>
            </a:lvl2pPr>
            <a:lvl3pPr marL="227013" indent="-227013" algn="ctr">
              <a:defRPr sz="2000">
                <a:solidFill>
                  <a:schemeClr val="tx2"/>
                </a:solidFill>
              </a:defRPr>
            </a:lvl3pPr>
            <a:lvl4pPr marL="227013" indent="-227013" algn="ctr">
              <a:defRPr/>
            </a:lvl4pPr>
            <a:lvl5pPr marL="227013" indent="-227013" algn="ctr">
              <a:defRPr/>
            </a:lvl5pPr>
          </a:lstStyle>
          <a:p>
            <a:pPr lvl="0"/>
            <a:r>
              <a:rPr lang="en-US"/>
              <a:t>Click to edit Master text styles</a:t>
            </a:r>
          </a:p>
          <a:p>
            <a:pPr lvl="1"/>
            <a:r>
              <a:rPr lang="en-US"/>
              <a:t>Second level</a:t>
            </a:r>
          </a:p>
          <a:p>
            <a:pPr lvl="2"/>
            <a:r>
              <a:rPr lang="en-US"/>
              <a:t>Third level</a:t>
            </a:r>
          </a:p>
        </p:txBody>
      </p:sp>
    </p:spTree>
    <p:custDataLst>
      <p:tags r:id="rId1"/>
    </p:custDataLst>
    <p:extLst>
      <p:ext uri="{BB962C8B-B14F-4D97-AF65-F5344CB8AC3E}">
        <p14:creationId xmlns:p14="http://schemas.microsoft.com/office/powerpoint/2010/main" val="36997224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Bullets Image, Blu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EF152B-902C-B2C7-1950-DF498646B336}"/>
              </a:ext>
            </a:extLst>
          </p:cNvPr>
          <p:cNvSpPr>
            <a:spLocks noGrp="1"/>
          </p:cNvSpPr>
          <p:nvPr>
            <p:ph type="title"/>
          </p:nvPr>
        </p:nvSpPr>
        <p:spPr>
          <a:xfrm>
            <a:off x="794658" y="286603"/>
            <a:ext cx="7589520" cy="1450757"/>
          </a:xfrm>
        </p:spPr>
        <p:txBody>
          <a:bodyPr/>
          <a:lstStyle/>
          <a:p>
            <a:r>
              <a:rPr lang="en-US"/>
              <a:t>Click to edit Master title style</a:t>
            </a:r>
          </a:p>
        </p:txBody>
      </p:sp>
      <p:sp>
        <p:nvSpPr>
          <p:cNvPr id="9" name="Picture Placeholder 8">
            <a:extLst>
              <a:ext uri="{FF2B5EF4-FFF2-40B4-BE49-F238E27FC236}">
                <a16:creationId xmlns:a16="http://schemas.microsoft.com/office/drawing/2014/main" id="{1D2E69F9-1D4F-038D-5285-C906ABD8E24A}"/>
              </a:ext>
              <a:ext uri="{C183D7F6-B498-43B3-948B-1728B52AA6E4}">
                <adec:decorative xmlns:adec="http://schemas.microsoft.com/office/drawing/2017/decorative" val="1"/>
              </a:ext>
            </a:extLst>
          </p:cNvPr>
          <p:cNvSpPr>
            <a:spLocks noGrp="1"/>
          </p:cNvSpPr>
          <p:nvPr>
            <p:ph type="pic" sz="quarter" idx="18" hasCustomPrompt="1"/>
          </p:nvPr>
        </p:nvSpPr>
        <p:spPr>
          <a:xfrm>
            <a:off x="7164388" y="0"/>
            <a:ext cx="5027612" cy="6858000"/>
          </a:xfrm>
          <a:custGeom>
            <a:avLst/>
            <a:gdLst>
              <a:gd name="connsiteX0" fmla="*/ 1866262 w 5027612"/>
              <a:gd name="connsiteY0" fmla="*/ 0 h 6858000"/>
              <a:gd name="connsiteX1" fmla="*/ 5027612 w 5027612"/>
              <a:gd name="connsiteY1" fmla="*/ 0 h 6858000"/>
              <a:gd name="connsiteX2" fmla="*/ 5027612 w 5027612"/>
              <a:gd name="connsiteY2" fmla="*/ 6858000 h 6858000"/>
              <a:gd name="connsiteX3" fmla="*/ 0 w 5027612"/>
              <a:gd name="connsiteY3" fmla="*/ 6858000 h 6858000"/>
              <a:gd name="connsiteX4" fmla="*/ 0 w 5027612"/>
              <a:gd name="connsiteY4" fmla="*/ 685521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12" h="6858000">
                <a:moveTo>
                  <a:pt x="1866262" y="0"/>
                </a:moveTo>
                <a:lnTo>
                  <a:pt x="5027612" y="0"/>
                </a:lnTo>
                <a:lnTo>
                  <a:pt x="5027612" y="6858000"/>
                </a:lnTo>
                <a:lnTo>
                  <a:pt x="0" y="6858000"/>
                </a:lnTo>
                <a:lnTo>
                  <a:pt x="0" y="6855216"/>
                </a:lnTo>
                <a:close/>
              </a:path>
            </a:pathLst>
          </a:custGeom>
          <a:solidFill>
            <a:schemeClr val="bg2">
              <a:lumMod val="90000"/>
            </a:schemeClr>
          </a:solidFill>
        </p:spPr>
        <p:txBody>
          <a:bodyPr wrap="square" anchor="ctr">
            <a:noAutofit/>
          </a:bodyPr>
          <a:lstStyle>
            <a:lvl1pPr algn="ctr">
              <a:defRPr/>
            </a:lvl1pPr>
          </a:lstStyle>
          <a:p>
            <a:r>
              <a:rPr lang="en-US"/>
              <a:t>Insert picture from </a:t>
            </a:r>
            <a:br>
              <a:rPr lang="en-US"/>
            </a:br>
            <a:r>
              <a:rPr lang="en-US"/>
              <a:t>SharePoint library</a:t>
            </a:r>
          </a:p>
        </p:txBody>
      </p:sp>
      <p:sp>
        <p:nvSpPr>
          <p:cNvPr id="3" name="Text Placeholder 2">
            <a:extLst>
              <a:ext uri="{FF2B5EF4-FFF2-40B4-BE49-F238E27FC236}">
                <a16:creationId xmlns:a16="http://schemas.microsoft.com/office/drawing/2014/main" id="{598A4970-361A-C417-2DD7-224005CA432C}"/>
              </a:ext>
            </a:extLst>
          </p:cNvPr>
          <p:cNvSpPr>
            <a:spLocks noGrp="1"/>
          </p:cNvSpPr>
          <p:nvPr>
            <p:ph type="body" sz="quarter" idx="21"/>
          </p:nvPr>
        </p:nvSpPr>
        <p:spPr>
          <a:xfrm>
            <a:off x="794658" y="2111830"/>
            <a:ext cx="6217920" cy="44746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a:extLst>
              <a:ext uri="{FF2B5EF4-FFF2-40B4-BE49-F238E27FC236}">
                <a16:creationId xmlns:a16="http://schemas.microsoft.com/office/drawing/2014/main" id="{2A568D36-C4E2-438D-FDBA-20828B19872A}"/>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cxnSp>
        <p:nvCxnSpPr>
          <p:cNvPr id="10" name="Straight Connector 9">
            <a:extLst>
              <a:ext uri="{FF2B5EF4-FFF2-40B4-BE49-F238E27FC236}">
                <a16:creationId xmlns:a16="http://schemas.microsoft.com/office/drawing/2014/main" id="{C09AF3F4-F669-9EA1-861D-7ECD81C2D1DB}"/>
              </a:ext>
              <a:ext uri="{C183D7F6-B498-43B3-948B-1728B52AA6E4}">
                <adec:decorative xmlns:adec="http://schemas.microsoft.com/office/drawing/2017/decorative" val="1"/>
              </a:ext>
            </a:extLst>
          </p:cNvPr>
          <p:cNvCxnSpPr>
            <a:cxnSpLocks noChangeAspect="1"/>
          </p:cNvCxnSpPr>
          <p:nvPr userDrawn="1"/>
        </p:nvCxnSpPr>
        <p:spPr>
          <a:xfrm rot="10800000" flipH="1">
            <a:off x="69646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13853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A10506E-9A1F-7C45-A720-6B63A8E7D3DC}"/>
              </a:ext>
            </a:extLst>
          </p:cNvPr>
          <p:cNvSpPr/>
          <p:nvPr/>
        </p:nvSpPr>
        <p:spPr>
          <a:xfrm>
            <a:off x="6628067" y="0"/>
            <a:ext cx="5563933" cy="691057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5C0A566-0DC1-BC41-87F1-3C47C5F36E5A}"/>
              </a:ext>
            </a:extLst>
          </p:cNvPr>
          <p:cNvSpPr>
            <a:spLocks noGrp="1"/>
          </p:cNvSpPr>
          <p:nvPr>
            <p:ph type="title" hasCustomPrompt="1"/>
          </p:nvPr>
        </p:nvSpPr>
        <p:spPr>
          <a:xfrm>
            <a:off x="7295483" y="431661"/>
            <a:ext cx="4229100" cy="5201352"/>
          </a:xfrm>
        </p:spPr>
        <p:txBody>
          <a:bodyPr>
            <a:normAutofit/>
          </a:bodyPr>
          <a:lstStyle>
            <a:lvl1pPr algn="ctr">
              <a:defRPr sz="5000" b="1" i="0">
                <a:solidFill>
                  <a:schemeClr val="bg1"/>
                </a:solidFill>
                <a:latin typeface="Century Gothic" panose="020B0502020202020204" pitchFamily="34" charset="0"/>
              </a:defRPr>
            </a:lvl1pPr>
          </a:lstStyle>
          <a:p>
            <a:r>
              <a:rPr lang="en-US"/>
              <a:t>TITLE</a:t>
            </a:r>
          </a:p>
        </p:txBody>
      </p:sp>
      <p:sp>
        <p:nvSpPr>
          <p:cNvPr id="8" name="Text Placeholder 7">
            <a:extLst>
              <a:ext uri="{FF2B5EF4-FFF2-40B4-BE49-F238E27FC236}">
                <a16:creationId xmlns:a16="http://schemas.microsoft.com/office/drawing/2014/main" id="{A8C7611E-3E6A-C846-8C8E-A887F436670E}"/>
              </a:ext>
            </a:extLst>
          </p:cNvPr>
          <p:cNvSpPr>
            <a:spLocks noGrp="1"/>
          </p:cNvSpPr>
          <p:nvPr>
            <p:ph type="body" sz="quarter" idx="10"/>
          </p:nvPr>
        </p:nvSpPr>
        <p:spPr>
          <a:xfrm>
            <a:off x="627982" y="1714500"/>
            <a:ext cx="5199984" cy="4381500"/>
          </a:xfrm>
        </p:spPr>
        <p:txBody>
          <a:bodyPr/>
          <a:lstStyle>
            <a:lvl1pPr>
              <a:buClr>
                <a:srgbClr val="002060"/>
              </a:buClr>
              <a:defRPr b="0" i="0">
                <a:solidFill>
                  <a:srgbClr val="404041"/>
                </a:solidFill>
                <a:latin typeface="Calibri" panose="020F0502020204030204" pitchFamily="34" charset="0"/>
                <a:cs typeface="Calibri" panose="020F0502020204030204" pitchFamily="34" charset="0"/>
              </a:defRPr>
            </a:lvl1pPr>
            <a:lvl2pPr>
              <a:buClr>
                <a:srgbClr val="002060"/>
              </a:buClr>
              <a:defRPr b="0" i="0">
                <a:solidFill>
                  <a:srgbClr val="404041"/>
                </a:solidFill>
                <a:latin typeface="Calibri" panose="020F0502020204030204" pitchFamily="34" charset="0"/>
                <a:cs typeface="Calibri" panose="020F0502020204030204" pitchFamily="34" charset="0"/>
              </a:defRPr>
            </a:lvl2pPr>
            <a:lvl3pPr>
              <a:buClr>
                <a:srgbClr val="002060"/>
              </a:buClr>
              <a:defRPr b="0" i="0">
                <a:solidFill>
                  <a:srgbClr val="404041"/>
                </a:solidFill>
                <a:latin typeface="Calibri" panose="020F0502020204030204" pitchFamily="34" charset="0"/>
                <a:cs typeface="Calibri" panose="020F0502020204030204" pitchFamily="34" charset="0"/>
              </a:defRPr>
            </a:lvl3pPr>
            <a:lvl4pPr>
              <a:buClr>
                <a:srgbClr val="002060"/>
              </a:buClr>
              <a:defRPr b="0" i="0">
                <a:solidFill>
                  <a:srgbClr val="404041"/>
                </a:solidFill>
                <a:latin typeface="Calibri" panose="020F0502020204030204" pitchFamily="34" charset="0"/>
                <a:cs typeface="Calibri" panose="020F0502020204030204" pitchFamily="34" charset="0"/>
              </a:defRPr>
            </a:lvl4pPr>
            <a:lvl5pPr>
              <a:buClr>
                <a:srgbClr val="002060"/>
              </a:buClr>
              <a:defRPr b="0" i="0">
                <a:solidFill>
                  <a:srgbClr val="40404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7A14DCC0-75D0-B545-B295-F8F1F2432AFD}"/>
              </a:ext>
            </a:extLst>
          </p:cNvPr>
          <p:cNvPicPr>
            <a:picLocks noChangeAspect="1"/>
          </p:cNvPicPr>
          <p:nvPr/>
        </p:nvPicPr>
        <p:blipFill>
          <a:blip r:embed="rId2"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0499630" y="5814578"/>
            <a:ext cx="1450053" cy="858365"/>
          </a:xfrm>
          <a:prstGeom prst="rect">
            <a:avLst/>
          </a:prstGeom>
        </p:spPr>
      </p:pic>
    </p:spTree>
    <p:extLst>
      <p:ext uri="{BB962C8B-B14F-4D97-AF65-F5344CB8AC3E}">
        <p14:creationId xmlns:p14="http://schemas.microsoft.com/office/powerpoint/2010/main" val="399747298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A10506E-9A1F-7C45-A720-6B63A8E7D3DC}"/>
              </a:ext>
            </a:extLst>
          </p:cNvPr>
          <p:cNvSpPr/>
          <p:nvPr/>
        </p:nvSpPr>
        <p:spPr>
          <a:xfrm>
            <a:off x="-39434" y="1"/>
            <a:ext cx="5563933" cy="691057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C0A566-0DC1-BC41-87F1-3C47C5F36E5A}"/>
              </a:ext>
            </a:extLst>
          </p:cNvPr>
          <p:cNvSpPr>
            <a:spLocks noGrp="1"/>
          </p:cNvSpPr>
          <p:nvPr>
            <p:ph type="title" hasCustomPrompt="1"/>
          </p:nvPr>
        </p:nvSpPr>
        <p:spPr>
          <a:xfrm>
            <a:off x="627982" y="894648"/>
            <a:ext cx="4229100" cy="5201352"/>
          </a:xfrm>
        </p:spPr>
        <p:txBody>
          <a:bodyPr>
            <a:normAutofit/>
          </a:bodyPr>
          <a:lstStyle>
            <a:lvl1pPr algn="ctr">
              <a:defRPr sz="5000" b="1" i="0">
                <a:solidFill>
                  <a:schemeClr val="bg1"/>
                </a:solidFill>
                <a:latin typeface="Century Gothic" panose="020B0502020202020204" pitchFamily="34" charset="0"/>
              </a:defRPr>
            </a:lvl1pPr>
          </a:lstStyle>
          <a:p>
            <a:r>
              <a:rPr lang="en-US"/>
              <a:t>TITLE</a:t>
            </a:r>
          </a:p>
        </p:txBody>
      </p:sp>
      <p:sp>
        <p:nvSpPr>
          <p:cNvPr id="8" name="Text Placeholder 7">
            <a:extLst>
              <a:ext uri="{FF2B5EF4-FFF2-40B4-BE49-F238E27FC236}">
                <a16:creationId xmlns:a16="http://schemas.microsoft.com/office/drawing/2014/main" id="{A8C7611E-3E6A-C846-8C8E-A887F436670E}"/>
              </a:ext>
            </a:extLst>
          </p:cNvPr>
          <p:cNvSpPr>
            <a:spLocks noGrp="1"/>
          </p:cNvSpPr>
          <p:nvPr>
            <p:ph type="body" sz="quarter" idx="10"/>
          </p:nvPr>
        </p:nvSpPr>
        <p:spPr>
          <a:xfrm>
            <a:off x="6191915" y="1714500"/>
            <a:ext cx="5199984" cy="4381500"/>
          </a:xfrm>
        </p:spPr>
        <p:txBody>
          <a:bodyPr/>
          <a:lstStyle>
            <a:lvl1pPr>
              <a:buClr>
                <a:srgbClr val="002060"/>
              </a:buClr>
              <a:defRPr b="0" i="0">
                <a:solidFill>
                  <a:srgbClr val="404041"/>
                </a:solidFill>
                <a:latin typeface="Calibri" panose="020F0502020204030204" pitchFamily="34" charset="0"/>
                <a:cs typeface="Calibri" panose="020F0502020204030204" pitchFamily="34" charset="0"/>
              </a:defRPr>
            </a:lvl1pPr>
            <a:lvl2pPr>
              <a:buClr>
                <a:srgbClr val="002060"/>
              </a:buClr>
              <a:defRPr b="0" i="0">
                <a:solidFill>
                  <a:srgbClr val="404041"/>
                </a:solidFill>
                <a:latin typeface="Calibri" panose="020F0502020204030204" pitchFamily="34" charset="0"/>
                <a:cs typeface="Calibri" panose="020F0502020204030204" pitchFamily="34" charset="0"/>
              </a:defRPr>
            </a:lvl2pPr>
            <a:lvl3pPr>
              <a:buClr>
                <a:srgbClr val="002060"/>
              </a:buClr>
              <a:defRPr b="0" i="0">
                <a:solidFill>
                  <a:srgbClr val="404041"/>
                </a:solidFill>
                <a:latin typeface="Calibri" panose="020F0502020204030204" pitchFamily="34" charset="0"/>
                <a:cs typeface="Calibri" panose="020F0502020204030204" pitchFamily="34" charset="0"/>
              </a:defRPr>
            </a:lvl3pPr>
            <a:lvl4pPr>
              <a:buClr>
                <a:srgbClr val="002060"/>
              </a:buClr>
              <a:defRPr b="0" i="0">
                <a:solidFill>
                  <a:srgbClr val="404041"/>
                </a:solidFill>
                <a:latin typeface="Calibri" panose="020F0502020204030204" pitchFamily="34" charset="0"/>
                <a:cs typeface="Calibri" panose="020F0502020204030204" pitchFamily="34" charset="0"/>
              </a:defRPr>
            </a:lvl4pPr>
            <a:lvl5pPr>
              <a:buClr>
                <a:srgbClr val="002060"/>
              </a:buClr>
              <a:defRPr b="0" i="0">
                <a:solidFill>
                  <a:srgbClr val="40404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7A14DCC0-75D0-B545-B295-F8F1F2432A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0447" y="589435"/>
            <a:ext cx="1450053" cy="858365"/>
          </a:xfrm>
          <a:prstGeom prst="rect">
            <a:avLst/>
          </a:prstGeom>
        </p:spPr>
      </p:pic>
    </p:spTree>
    <p:extLst>
      <p:ext uri="{BB962C8B-B14F-4D97-AF65-F5344CB8AC3E}">
        <p14:creationId xmlns:p14="http://schemas.microsoft.com/office/powerpoint/2010/main" val="270996333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33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CAF941F-A479-0340-B704-1706BF79DE67}"/>
              </a:ext>
            </a:extLst>
          </p:cNvPr>
          <p:cNvSpPr/>
          <p:nvPr/>
        </p:nvSpPr>
        <p:spPr>
          <a:xfrm>
            <a:off x="11677134" y="-52570"/>
            <a:ext cx="514866" cy="691057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95BF6D9-8341-7242-A4B7-847D0B453C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43012" y="6231130"/>
            <a:ext cx="834122" cy="493762"/>
          </a:xfrm>
          <a:prstGeom prst="rect">
            <a:avLst/>
          </a:prstGeom>
        </p:spPr>
      </p:pic>
    </p:spTree>
    <p:extLst>
      <p:ext uri="{BB962C8B-B14F-4D97-AF65-F5344CB8AC3E}">
        <p14:creationId xmlns:p14="http://schemas.microsoft.com/office/powerpoint/2010/main" val="273028374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2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12C39-348A-1C40-A259-0E1204E419B1}"/>
              </a:ext>
            </a:extLst>
          </p:cNvPr>
          <p:cNvSpPr>
            <a:spLocks noGrp="1"/>
          </p:cNvSpPr>
          <p:nvPr>
            <p:ph type="title" hasCustomPrompt="1"/>
          </p:nvPr>
        </p:nvSpPr>
        <p:spPr>
          <a:xfrm>
            <a:off x="780440" y="729366"/>
            <a:ext cx="9390008" cy="858365"/>
          </a:xfrm>
        </p:spPr>
        <p:txBody>
          <a:bodyPr>
            <a:normAutofit/>
          </a:bodyPr>
          <a:lstStyle>
            <a:lvl1pPr>
              <a:defRPr sz="3600" b="1" i="0">
                <a:solidFill>
                  <a:srgbClr val="404041"/>
                </a:solidFill>
                <a:latin typeface="Century Gothic" panose="020B0502020202020204" pitchFamily="34" charset="0"/>
              </a:defRPr>
            </a:lvl1pPr>
          </a:lstStyle>
          <a:p>
            <a:r>
              <a:rPr lang="en-US"/>
              <a:t>TITLE</a:t>
            </a:r>
          </a:p>
        </p:txBody>
      </p:sp>
      <p:sp>
        <p:nvSpPr>
          <p:cNvPr id="7" name="Text Placeholder 6">
            <a:extLst>
              <a:ext uri="{FF2B5EF4-FFF2-40B4-BE49-F238E27FC236}">
                <a16:creationId xmlns:a16="http://schemas.microsoft.com/office/drawing/2014/main" id="{C0035D79-34BF-0142-A1AB-D04C493A07E6}"/>
              </a:ext>
            </a:extLst>
          </p:cNvPr>
          <p:cNvSpPr>
            <a:spLocks noGrp="1"/>
          </p:cNvSpPr>
          <p:nvPr>
            <p:ph type="body" sz="quarter" idx="13"/>
          </p:nvPr>
        </p:nvSpPr>
        <p:spPr>
          <a:xfrm>
            <a:off x="781397" y="1822174"/>
            <a:ext cx="10724802" cy="4670700"/>
          </a:xfrm>
        </p:spPr>
        <p:txBody>
          <a:bodyPr/>
          <a:lstStyle>
            <a:lvl1pPr algn="l">
              <a:buClr>
                <a:srgbClr val="002060"/>
              </a:buClr>
              <a:defRPr b="0" i="0">
                <a:solidFill>
                  <a:srgbClr val="404041"/>
                </a:solidFill>
                <a:latin typeface="Calibri" panose="020F0502020204030204" pitchFamily="34" charset="0"/>
                <a:cs typeface="Calibri" panose="020F0502020204030204" pitchFamily="34" charset="0"/>
              </a:defRPr>
            </a:lvl1pPr>
            <a:lvl2pPr algn="l">
              <a:buClr>
                <a:srgbClr val="002060"/>
              </a:buClr>
              <a:defRPr b="0" i="0">
                <a:solidFill>
                  <a:srgbClr val="404041"/>
                </a:solidFill>
                <a:latin typeface="Calibri" panose="020F0502020204030204" pitchFamily="34" charset="0"/>
                <a:cs typeface="Calibri" panose="020F0502020204030204" pitchFamily="34" charset="0"/>
              </a:defRPr>
            </a:lvl2pPr>
            <a:lvl3pPr algn="l">
              <a:buClr>
                <a:srgbClr val="002060"/>
              </a:buClr>
              <a:defRPr b="0" i="0">
                <a:solidFill>
                  <a:srgbClr val="404041"/>
                </a:solidFill>
                <a:latin typeface="Calibri" panose="020F0502020204030204" pitchFamily="34" charset="0"/>
                <a:cs typeface="Calibri" panose="020F0502020204030204" pitchFamily="34" charset="0"/>
              </a:defRPr>
            </a:lvl3pPr>
            <a:lvl4pPr algn="l">
              <a:buClr>
                <a:srgbClr val="002060"/>
              </a:buClr>
              <a:defRPr b="0" i="0">
                <a:solidFill>
                  <a:srgbClr val="404041"/>
                </a:solidFill>
                <a:latin typeface="Calibri" panose="020F0502020204030204" pitchFamily="34" charset="0"/>
                <a:cs typeface="Calibri" panose="020F0502020204030204" pitchFamily="34" charset="0"/>
              </a:defRPr>
            </a:lvl4pPr>
            <a:lvl5pPr algn="l">
              <a:buClr>
                <a:srgbClr val="002060"/>
              </a:buClr>
              <a:defRPr b="0" i="0">
                <a:solidFill>
                  <a:srgbClr val="40404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A9A2F0FE-65DE-D34B-BE77-6C56BD4EEF21}"/>
              </a:ext>
            </a:extLst>
          </p:cNvPr>
          <p:cNvCxnSpPr>
            <a:cxnSpLocks/>
          </p:cNvCxnSpPr>
          <p:nvPr/>
        </p:nvCxnSpPr>
        <p:spPr>
          <a:xfrm>
            <a:off x="780440" y="1587731"/>
            <a:ext cx="10515599" cy="0"/>
          </a:xfrm>
          <a:prstGeom prst="line">
            <a:avLst/>
          </a:prstGeom>
          <a:ln w="22225">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CAF941F-A479-0340-B704-1706BF79DE67}"/>
              </a:ext>
            </a:extLst>
          </p:cNvPr>
          <p:cNvSpPr/>
          <p:nvPr/>
        </p:nvSpPr>
        <p:spPr>
          <a:xfrm>
            <a:off x="11716358" y="0"/>
            <a:ext cx="514866" cy="691057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95BF6D9-8341-7242-A4B7-847D0B453C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61225" y="555626"/>
            <a:ext cx="1450053" cy="858365"/>
          </a:xfrm>
          <a:prstGeom prst="rect">
            <a:avLst/>
          </a:prstGeom>
        </p:spPr>
      </p:pic>
    </p:spTree>
    <p:extLst>
      <p:ext uri="{BB962C8B-B14F-4D97-AF65-F5344CB8AC3E}">
        <p14:creationId xmlns:p14="http://schemas.microsoft.com/office/powerpoint/2010/main" val="179772436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169BD49-F635-4843-A638-BDA69625F1E4}"/>
              </a:ext>
            </a:extLst>
          </p:cNvPr>
          <p:cNvGrpSpPr/>
          <p:nvPr/>
        </p:nvGrpSpPr>
        <p:grpSpPr>
          <a:xfrm>
            <a:off x="11101165" y="6111330"/>
            <a:ext cx="872904" cy="532954"/>
            <a:chOff x="11001413" y="6172954"/>
            <a:chExt cx="872904" cy="532954"/>
          </a:xfrm>
        </p:grpSpPr>
        <p:grpSp>
          <p:nvGrpSpPr>
            <p:cNvPr id="6" name="Group 5">
              <a:extLst>
                <a:ext uri="{FF2B5EF4-FFF2-40B4-BE49-F238E27FC236}">
                  <a16:creationId xmlns:a16="http://schemas.microsoft.com/office/drawing/2014/main" id="{E0AAC04E-FFB4-4609-9BAD-3B07AA1E20B9}"/>
                </a:ext>
              </a:extLst>
            </p:cNvPr>
            <p:cNvGrpSpPr/>
            <p:nvPr userDrawn="1"/>
          </p:nvGrpSpPr>
          <p:grpSpPr>
            <a:xfrm>
              <a:off x="11001413" y="6172954"/>
              <a:ext cx="496420" cy="532954"/>
              <a:chOff x="11001413" y="6172954"/>
              <a:chExt cx="496420" cy="532954"/>
            </a:xfrm>
            <a:solidFill>
              <a:schemeClr val="bg1">
                <a:lumMod val="65000"/>
              </a:schemeClr>
            </a:solidFill>
          </p:grpSpPr>
          <p:sp>
            <p:nvSpPr>
              <p:cNvPr id="8" name="Freeform 12">
                <a:extLst>
                  <a:ext uri="{FF2B5EF4-FFF2-40B4-BE49-F238E27FC236}">
                    <a16:creationId xmlns:a16="http://schemas.microsoft.com/office/drawing/2014/main" id="{9D7EEC6B-8586-466B-B013-C5963F8ADDF3}"/>
                  </a:ext>
                </a:extLst>
              </p:cNvPr>
              <p:cNvSpPr>
                <a:spLocks/>
              </p:cNvSpPr>
              <p:nvPr userDrawn="1"/>
            </p:nvSpPr>
            <p:spPr bwMode="auto">
              <a:xfrm>
                <a:off x="11375515" y="6508135"/>
                <a:ext cx="48980" cy="69631"/>
              </a:xfrm>
              <a:custGeom>
                <a:avLst/>
                <a:gdLst>
                  <a:gd name="T0" fmla="*/ 69 w 69"/>
                  <a:gd name="T1" fmla="*/ 43 h 98"/>
                  <a:gd name="T2" fmla="*/ 67 w 69"/>
                  <a:gd name="T3" fmla="*/ 42 h 98"/>
                  <a:gd name="T4" fmla="*/ 64 w 69"/>
                  <a:gd name="T5" fmla="*/ 39 h 98"/>
                  <a:gd name="T6" fmla="*/ 58 w 69"/>
                  <a:gd name="T7" fmla="*/ 32 h 98"/>
                  <a:gd name="T8" fmla="*/ 57 w 69"/>
                  <a:gd name="T9" fmla="*/ 31 h 98"/>
                  <a:gd name="T10" fmla="*/ 50 w 69"/>
                  <a:gd name="T11" fmla="*/ 29 h 98"/>
                  <a:gd name="T12" fmla="*/ 49 w 69"/>
                  <a:gd name="T13" fmla="*/ 28 h 98"/>
                  <a:gd name="T14" fmla="*/ 7 w 69"/>
                  <a:gd name="T15" fmla="*/ 0 h 98"/>
                  <a:gd name="T16" fmla="*/ 0 w 69"/>
                  <a:gd name="T17" fmla="*/ 8 h 98"/>
                  <a:gd name="T18" fmla="*/ 2 w 69"/>
                  <a:gd name="T19" fmla="*/ 24 h 98"/>
                  <a:gd name="T20" fmla="*/ 7 w 69"/>
                  <a:gd name="T21" fmla="*/ 41 h 98"/>
                  <a:gd name="T22" fmla="*/ 10 w 69"/>
                  <a:gd name="T23" fmla="*/ 49 h 98"/>
                  <a:gd name="T24" fmla="*/ 15 w 69"/>
                  <a:gd name="T25" fmla="*/ 81 h 98"/>
                  <a:gd name="T26" fmla="*/ 15 w 69"/>
                  <a:gd name="T27" fmla="*/ 84 h 98"/>
                  <a:gd name="T28" fmla="*/ 14 w 69"/>
                  <a:gd name="T29" fmla="*/ 86 h 98"/>
                  <a:gd name="T30" fmla="*/ 12 w 69"/>
                  <a:gd name="T31" fmla="*/ 98 h 98"/>
                  <a:gd name="T32" fmla="*/ 19 w 69"/>
                  <a:gd name="T33" fmla="*/ 91 h 98"/>
                  <a:gd name="T34" fmla="*/ 69 w 69"/>
                  <a:gd name="T35" fmla="*/ 4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98">
                    <a:moveTo>
                      <a:pt x="69" y="43"/>
                    </a:moveTo>
                    <a:cubicBezTo>
                      <a:pt x="68" y="43"/>
                      <a:pt x="68" y="42"/>
                      <a:pt x="67" y="42"/>
                    </a:cubicBezTo>
                    <a:cubicBezTo>
                      <a:pt x="64" y="39"/>
                      <a:pt x="64" y="39"/>
                      <a:pt x="64" y="39"/>
                    </a:cubicBezTo>
                    <a:cubicBezTo>
                      <a:pt x="61" y="36"/>
                      <a:pt x="59" y="33"/>
                      <a:pt x="58" y="32"/>
                    </a:cubicBezTo>
                    <a:cubicBezTo>
                      <a:pt x="57" y="31"/>
                      <a:pt x="57" y="31"/>
                      <a:pt x="57" y="31"/>
                    </a:cubicBezTo>
                    <a:cubicBezTo>
                      <a:pt x="56" y="30"/>
                      <a:pt x="53" y="30"/>
                      <a:pt x="50" y="29"/>
                    </a:cubicBezTo>
                    <a:cubicBezTo>
                      <a:pt x="49" y="28"/>
                      <a:pt x="49" y="28"/>
                      <a:pt x="49" y="28"/>
                    </a:cubicBezTo>
                    <a:cubicBezTo>
                      <a:pt x="30" y="22"/>
                      <a:pt x="16" y="9"/>
                      <a:pt x="7" y="0"/>
                    </a:cubicBezTo>
                    <a:cubicBezTo>
                      <a:pt x="4" y="3"/>
                      <a:pt x="2" y="6"/>
                      <a:pt x="0" y="8"/>
                    </a:cubicBezTo>
                    <a:cubicBezTo>
                      <a:pt x="1" y="13"/>
                      <a:pt x="1" y="17"/>
                      <a:pt x="2" y="24"/>
                    </a:cubicBezTo>
                    <a:cubicBezTo>
                      <a:pt x="4" y="33"/>
                      <a:pt x="4" y="34"/>
                      <a:pt x="7" y="41"/>
                    </a:cubicBezTo>
                    <a:cubicBezTo>
                      <a:pt x="8" y="43"/>
                      <a:pt x="9" y="45"/>
                      <a:pt x="10" y="49"/>
                    </a:cubicBezTo>
                    <a:cubicBezTo>
                      <a:pt x="17" y="67"/>
                      <a:pt x="17" y="73"/>
                      <a:pt x="15" y="81"/>
                    </a:cubicBezTo>
                    <a:cubicBezTo>
                      <a:pt x="15" y="82"/>
                      <a:pt x="15" y="83"/>
                      <a:pt x="15" y="84"/>
                    </a:cubicBezTo>
                    <a:cubicBezTo>
                      <a:pt x="14" y="86"/>
                      <a:pt x="14" y="86"/>
                      <a:pt x="14" y="86"/>
                    </a:cubicBezTo>
                    <a:cubicBezTo>
                      <a:pt x="13" y="91"/>
                      <a:pt x="13" y="95"/>
                      <a:pt x="12" y="98"/>
                    </a:cubicBezTo>
                    <a:cubicBezTo>
                      <a:pt x="15" y="96"/>
                      <a:pt x="17" y="93"/>
                      <a:pt x="19" y="91"/>
                    </a:cubicBezTo>
                    <a:cubicBezTo>
                      <a:pt x="37" y="75"/>
                      <a:pt x="54" y="59"/>
                      <a:pt x="69"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93636"/>
                  </a:solidFill>
                  <a:effectLst/>
                  <a:uLnTx/>
                  <a:uFillTx/>
                  <a:latin typeface="Calibri"/>
                  <a:ea typeface="+mn-ea"/>
                  <a:cs typeface="+mn-cs"/>
                </a:endParaRPr>
              </a:p>
            </p:txBody>
          </p:sp>
          <p:sp>
            <p:nvSpPr>
              <p:cNvPr id="10" name="Freeform 13">
                <a:extLst>
                  <a:ext uri="{FF2B5EF4-FFF2-40B4-BE49-F238E27FC236}">
                    <a16:creationId xmlns:a16="http://schemas.microsoft.com/office/drawing/2014/main" id="{22211E4D-E2C3-465A-9BD9-56C2DE452662}"/>
                  </a:ext>
                </a:extLst>
              </p:cNvPr>
              <p:cNvSpPr>
                <a:spLocks/>
              </p:cNvSpPr>
              <p:nvPr userDrawn="1"/>
            </p:nvSpPr>
            <p:spPr bwMode="auto">
              <a:xfrm>
                <a:off x="11165562" y="6574059"/>
                <a:ext cx="151441" cy="131849"/>
              </a:xfrm>
              <a:custGeom>
                <a:avLst/>
                <a:gdLst>
                  <a:gd name="T0" fmla="*/ 203 w 214"/>
                  <a:gd name="T1" fmla="*/ 86 h 186"/>
                  <a:gd name="T2" fmla="*/ 204 w 214"/>
                  <a:gd name="T3" fmla="*/ 72 h 186"/>
                  <a:gd name="T4" fmla="*/ 209 w 214"/>
                  <a:gd name="T5" fmla="*/ 34 h 186"/>
                  <a:gd name="T6" fmla="*/ 213 w 214"/>
                  <a:gd name="T7" fmla="*/ 15 h 186"/>
                  <a:gd name="T8" fmla="*/ 213 w 214"/>
                  <a:gd name="T9" fmla="*/ 0 h 186"/>
                  <a:gd name="T10" fmla="*/ 180 w 214"/>
                  <a:gd name="T11" fmla="*/ 29 h 186"/>
                  <a:gd name="T12" fmla="*/ 64 w 214"/>
                  <a:gd name="T13" fmla="*/ 119 h 186"/>
                  <a:gd name="T14" fmla="*/ 8 w 214"/>
                  <a:gd name="T15" fmla="*/ 181 h 186"/>
                  <a:gd name="T16" fmla="*/ 19 w 214"/>
                  <a:gd name="T17" fmla="*/ 186 h 186"/>
                  <a:gd name="T18" fmla="*/ 76 w 214"/>
                  <a:gd name="T19" fmla="*/ 163 h 186"/>
                  <a:gd name="T20" fmla="*/ 79 w 214"/>
                  <a:gd name="T21" fmla="*/ 161 h 186"/>
                  <a:gd name="T22" fmla="*/ 203 w 214"/>
                  <a:gd name="T23" fmla="*/ 88 h 186"/>
                  <a:gd name="T24" fmla="*/ 203 w 214"/>
                  <a:gd name="T25" fmla="*/ 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4" h="186">
                    <a:moveTo>
                      <a:pt x="203" y="86"/>
                    </a:moveTo>
                    <a:cubicBezTo>
                      <a:pt x="203" y="83"/>
                      <a:pt x="204" y="78"/>
                      <a:pt x="204" y="72"/>
                    </a:cubicBezTo>
                    <a:cubicBezTo>
                      <a:pt x="205" y="58"/>
                      <a:pt x="207" y="45"/>
                      <a:pt x="209" y="34"/>
                    </a:cubicBezTo>
                    <a:cubicBezTo>
                      <a:pt x="211" y="27"/>
                      <a:pt x="212" y="21"/>
                      <a:pt x="213" y="15"/>
                    </a:cubicBezTo>
                    <a:cubicBezTo>
                      <a:pt x="214" y="5"/>
                      <a:pt x="214" y="4"/>
                      <a:pt x="213" y="0"/>
                    </a:cubicBezTo>
                    <a:cubicBezTo>
                      <a:pt x="202" y="10"/>
                      <a:pt x="192" y="19"/>
                      <a:pt x="180" y="29"/>
                    </a:cubicBezTo>
                    <a:cubicBezTo>
                      <a:pt x="143" y="60"/>
                      <a:pt x="113" y="84"/>
                      <a:pt x="64" y="119"/>
                    </a:cubicBezTo>
                    <a:cubicBezTo>
                      <a:pt x="21" y="150"/>
                      <a:pt x="0" y="168"/>
                      <a:pt x="8" y="181"/>
                    </a:cubicBezTo>
                    <a:cubicBezTo>
                      <a:pt x="11" y="184"/>
                      <a:pt x="14" y="186"/>
                      <a:pt x="19" y="186"/>
                    </a:cubicBezTo>
                    <a:cubicBezTo>
                      <a:pt x="32" y="186"/>
                      <a:pt x="51" y="176"/>
                      <a:pt x="76" y="163"/>
                    </a:cubicBezTo>
                    <a:cubicBezTo>
                      <a:pt x="79" y="161"/>
                      <a:pt x="79" y="161"/>
                      <a:pt x="79" y="161"/>
                    </a:cubicBezTo>
                    <a:cubicBezTo>
                      <a:pt x="122" y="140"/>
                      <a:pt x="163" y="116"/>
                      <a:pt x="203" y="88"/>
                    </a:cubicBezTo>
                    <a:cubicBezTo>
                      <a:pt x="203" y="88"/>
                      <a:pt x="203" y="87"/>
                      <a:pt x="203"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93636"/>
                  </a:solidFill>
                  <a:effectLst/>
                  <a:uLnTx/>
                  <a:uFillTx/>
                  <a:latin typeface="Calibri"/>
                  <a:ea typeface="+mn-ea"/>
                  <a:cs typeface="+mn-cs"/>
                </a:endParaRPr>
              </a:p>
            </p:txBody>
          </p:sp>
          <p:sp>
            <p:nvSpPr>
              <p:cNvPr id="11" name="Freeform 14">
                <a:extLst>
                  <a:ext uri="{FF2B5EF4-FFF2-40B4-BE49-F238E27FC236}">
                    <a16:creationId xmlns:a16="http://schemas.microsoft.com/office/drawing/2014/main" id="{200FE7B3-8EBC-4B29-81EF-A5183759DD3F}"/>
                  </a:ext>
                </a:extLst>
              </p:cNvPr>
              <p:cNvSpPr>
                <a:spLocks/>
              </p:cNvSpPr>
              <p:nvPr userDrawn="1"/>
            </p:nvSpPr>
            <p:spPr bwMode="auto">
              <a:xfrm>
                <a:off x="11001413" y="6172954"/>
                <a:ext cx="496420" cy="473384"/>
              </a:xfrm>
              <a:custGeom>
                <a:avLst/>
                <a:gdLst>
                  <a:gd name="T0" fmla="*/ 345 w 702"/>
                  <a:gd name="T1" fmla="*/ 196 h 668"/>
                  <a:gd name="T2" fmla="*/ 348 w 702"/>
                  <a:gd name="T3" fmla="*/ 197 h 668"/>
                  <a:gd name="T4" fmla="*/ 383 w 702"/>
                  <a:gd name="T5" fmla="*/ 180 h 668"/>
                  <a:gd name="T6" fmla="*/ 391 w 702"/>
                  <a:gd name="T7" fmla="*/ 176 h 668"/>
                  <a:gd name="T8" fmla="*/ 483 w 702"/>
                  <a:gd name="T9" fmla="*/ 151 h 668"/>
                  <a:gd name="T10" fmla="*/ 485 w 702"/>
                  <a:gd name="T11" fmla="*/ 151 h 668"/>
                  <a:gd name="T12" fmla="*/ 613 w 702"/>
                  <a:gd name="T13" fmla="*/ 312 h 668"/>
                  <a:gd name="T14" fmla="*/ 565 w 702"/>
                  <a:gd name="T15" fmla="*/ 439 h 668"/>
                  <a:gd name="T16" fmla="*/ 580 w 702"/>
                  <a:gd name="T17" fmla="*/ 452 h 668"/>
                  <a:gd name="T18" fmla="*/ 582 w 702"/>
                  <a:gd name="T19" fmla="*/ 454 h 668"/>
                  <a:gd name="T20" fmla="*/ 589 w 702"/>
                  <a:gd name="T21" fmla="*/ 461 h 668"/>
                  <a:gd name="T22" fmla="*/ 596 w 702"/>
                  <a:gd name="T23" fmla="*/ 468 h 668"/>
                  <a:gd name="T24" fmla="*/ 603 w 702"/>
                  <a:gd name="T25" fmla="*/ 474 h 668"/>
                  <a:gd name="T26" fmla="*/ 613 w 702"/>
                  <a:gd name="T27" fmla="*/ 486 h 668"/>
                  <a:gd name="T28" fmla="*/ 620 w 702"/>
                  <a:gd name="T29" fmla="*/ 491 h 668"/>
                  <a:gd name="T30" fmla="*/ 686 w 702"/>
                  <a:gd name="T31" fmla="*/ 382 h 668"/>
                  <a:gd name="T32" fmla="*/ 699 w 702"/>
                  <a:gd name="T33" fmla="*/ 306 h 668"/>
                  <a:gd name="T34" fmla="*/ 699 w 702"/>
                  <a:gd name="T35" fmla="*/ 301 h 668"/>
                  <a:gd name="T36" fmla="*/ 633 w 702"/>
                  <a:gd name="T37" fmla="*/ 134 h 668"/>
                  <a:gd name="T38" fmla="*/ 498 w 702"/>
                  <a:gd name="T39" fmla="*/ 70 h 668"/>
                  <a:gd name="T40" fmla="*/ 410 w 702"/>
                  <a:gd name="T41" fmla="*/ 102 h 668"/>
                  <a:gd name="T42" fmla="*/ 388 w 702"/>
                  <a:gd name="T43" fmla="*/ 119 h 668"/>
                  <a:gd name="T44" fmla="*/ 364 w 702"/>
                  <a:gd name="T45" fmla="*/ 137 h 668"/>
                  <a:gd name="T46" fmla="*/ 360 w 702"/>
                  <a:gd name="T47" fmla="*/ 125 h 668"/>
                  <a:gd name="T48" fmla="*/ 350 w 702"/>
                  <a:gd name="T49" fmla="*/ 97 h 668"/>
                  <a:gd name="T50" fmla="*/ 212 w 702"/>
                  <a:gd name="T51" fmla="*/ 0 h 668"/>
                  <a:gd name="T52" fmla="*/ 60 w 702"/>
                  <a:gd name="T53" fmla="*/ 75 h 668"/>
                  <a:gd name="T54" fmla="*/ 4 w 702"/>
                  <a:gd name="T55" fmla="*/ 253 h 668"/>
                  <a:gd name="T56" fmla="*/ 85 w 702"/>
                  <a:gd name="T57" fmla="*/ 584 h 668"/>
                  <a:gd name="T58" fmla="*/ 132 w 702"/>
                  <a:gd name="T59" fmla="*/ 653 h 668"/>
                  <a:gd name="T60" fmla="*/ 154 w 702"/>
                  <a:gd name="T61" fmla="*/ 664 h 668"/>
                  <a:gd name="T62" fmla="*/ 159 w 702"/>
                  <a:gd name="T63" fmla="*/ 639 h 668"/>
                  <a:gd name="T64" fmla="*/ 140 w 702"/>
                  <a:gd name="T65" fmla="*/ 586 h 668"/>
                  <a:gd name="T66" fmla="*/ 115 w 702"/>
                  <a:gd name="T67" fmla="*/ 514 h 668"/>
                  <a:gd name="T68" fmla="*/ 123 w 702"/>
                  <a:gd name="T69" fmla="*/ 129 h 668"/>
                  <a:gd name="T70" fmla="*/ 209 w 702"/>
                  <a:gd name="T71" fmla="*/ 82 h 668"/>
                  <a:gd name="T72" fmla="*/ 264 w 702"/>
                  <a:gd name="T73" fmla="*/ 96 h 668"/>
                  <a:gd name="T74" fmla="*/ 323 w 702"/>
                  <a:gd name="T75" fmla="*/ 158 h 668"/>
                  <a:gd name="T76" fmla="*/ 331 w 702"/>
                  <a:gd name="T77" fmla="*/ 173 h 668"/>
                  <a:gd name="T78" fmla="*/ 345 w 702"/>
                  <a:gd name="T79" fmla="*/ 196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02" h="668">
                    <a:moveTo>
                      <a:pt x="345" y="196"/>
                    </a:moveTo>
                    <a:cubicBezTo>
                      <a:pt x="346" y="197"/>
                      <a:pt x="347" y="197"/>
                      <a:pt x="348" y="197"/>
                    </a:cubicBezTo>
                    <a:cubicBezTo>
                      <a:pt x="353" y="197"/>
                      <a:pt x="364" y="191"/>
                      <a:pt x="383" y="180"/>
                    </a:cubicBezTo>
                    <a:cubicBezTo>
                      <a:pt x="386" y="178"/>
                      <a:pt x="389" y="177"/>
                      <a:pt x="391" y="176"/>
                    </a:cubicBezTo>
                    <a:cubicBezTo>
                      <a:pt x="418" y="162"/>
                      <a:pt x="441" y="151"/>
                      <a:pt x="483" y="151"/>
                    </a:cubicBezTo>
                    <a:cubicBezTo>
                      <a:pt x="485" y="151"/>
                      <a:pt x="485" y="151"/>
                      <a:pt x="485" y="151"/>
                    </a:cubicBezTo>
                    <a:cubicBezTo>
                      <a:pt x="530" y="151"/>
                      <a:pt x="613" y="199"/>
                      <a:pt x="613" y="312"/>
                    </a:cubicBezTo>
                    <a:cubicBezTo>
                      <a:pt x="613" y="354"/>
                      <a:pt x="597" y="397"/>
                      <a:pt x="565" y="439"/>
                    </a:cubicBezTo>
                    <a:cubicBezTo>
                      <a:pt x="573" y="445"/>
                      <a:pt x="577" y="449"/>
                      <a:pt x="580" y="452"/>
                    </a:cubicBezTo>
                    <a:cubicBezTo>
                      <a:pt x="581" y="453"/>
                      <a:pt x="581" y="454"/>
                      <a:pt x="582" y="454"/>
                    </a:cubicBezTo>
                    <a:cubicBezTo>
                      <a:pt x="585" y="456"/>
                      <a:pt x="587" y="458"/>
                      <a:pt x="589" y="461"/>
                    </a:cubicBezTo>
                    <a:cubicBezTo>
                      <a:pt x="591" y="463"/>
                      <a:pt x="593" y="465"/>
                      <a:pt x="596" y="468"/>
                    </a:cubicBezTo>
                    <a:cubicBezTo>
                      <a:pt x="598" y="470"/>
                      <a:pt x="600" y="472"/>
                      <a:pt x="603" y="474"/>
                    </a:cubicBezTo>
                    <a:cubicBezTo>
                      <a:pt x="607" y="478"/>
                      <a:pt x="611" y="481"/>
                      <a:pt x="613" y="486"/>
                    </a:cubicBezTo>
                    <a:cubicBezTo>
                      <a:pt x="614" y="487"/>
                      <a:pt x="616" y="489"/>
                      <a:pt x="620" y="491"/>
                    </a:cubicBezTo>
                    <a:cubicBezTo>
                      <a:pt x="651" y="454"/>
                      <a:pt x="674" y="417"/>
                      <a:pt x="686" y="382"/>
                    </a:cubicBezTo>
                    <a:cubicBezTo>
                      <a:pt x="697" y="353"/>
                      <a:pt x="698" y="329"/>
                      <a:pt x="699" y="306"/>
                    </a:cubicBezTo>
                    <a:cubicBezTo>
                      <a:pt x="699" y="301"/>
                      <a:pt x="699" y="301"/>
                      <a:pt x="699" y="301"/>
                    </a:cubicBezTo>
                    <a:cubicBezTo>
                      <a:pt x="702" y="243"/>
                      <a:pt x="677" y="180"/>
                      <a:pt x="633" y="134"/>
                    </a:cubicBezTo>
                    <a:cubicBezTo>
                      <a:pt x="594" y="93"/>
                      <a:pt x="545" y="70"/>
                      <a:pt x="498" y="70"/>
                    </a:cubicBezTo>
                    <a:cubicBezTo>
                      <a:pt x="469" y="70"/>
                      <a:pt x="435" y="82"/>
                      <a:pt x="410" y="102"/>
                    </a:cubicBezTo>
                    <a:cubicBezTo>
                      <a:pt x="402" y="108"/>
                      <a:pt x="394" y="113"/>
                      <a:pt x="388" y="119"/>
                    </a:cubicBezTo>
                    <a:cubicBezTo>
                      <a:pt x="378" y="126"/>
                      <a:pt x="368" y="134"/>
                      <a:pt x="364" y="137"/>
                    </a:cubicBezTo>
                    <a:cubicBezTo>
                      <a:pt x="363" y="134"/>
                      <a:pt x="361" y="129"/>
                      <a:pt x="360" y="125"/>
                    </a:cubicBezTo>
                    <a:cubicBezTo>
                      <a:pt x="357" y="117"/>
                      <a:pt x="354" y="107"/>
                      <a:pt x="350" y="97"/>
                    </a:cubicBezTo>
                    <a:cubicBezTo>
                      <a:pt x="324" y="34"/>
                      <a:pt x="276" y="0"/>
                      <a:pt x="212" y="0"/>
                    </a:cubicBezTo>
                    <a:cubicBezTo>
                      <a:pt x="150" y="0"/>
                      <a:pt x="101" y="24"/>
                      <a:pt x="60" y="75"/>
                    </a:cubicBezTo>
                    <a:cubicBezTo>
                      <a:pt x="25" y="118"/>
                      <a:pt x="6" y="178"/>
                      <a:pt x="4" y="253"/>
                    </a:cubicBezTo>
                    <a:cubicBezTo>
                      <a:pt x="0" y="378"/>
                      <a:pt x="28" y="493"/>
                      <a:pt x="85" y="584"/>
                    </a:cubicBezTo>
                    <a:cubicBezTo>
                      <a:pt x="88" y="590"/>
                      <a:pt x="118" y="633"/>
                      <a:pt x="132" y="653"/>
                    </a:cubicBezTo>
                    <a:cubicBezTo>
                      <a:pt x="140" y="665"/>
                      <a:pt x="148" y="668"/>
                      <a:pt x="154" y="664"/>
                    </a:cubicBezTo>
                    <a:cubicBezTo>
                      <a:pt x="165" y="658"/>
                      <a:pt x="162" y="648"/>
                      <a:pt x="159" y="639"/>
                    </a:cubicBezTo>
                    <a:cubicBezTo>
                      <a:pt x="154" y="626"/>
                      <a:pt x="147" y="606"/>
                      <a:pt x="140" y="586"/>
                    </a:cubicBezTo>
                    <a:cubicBezTo>
                      <a:pt x="130" y="558"/>
                      <a:pt x="120" y="530"/>
                      <a:pt x="115" y="514"/>
                    </a:cubicBezTo>
                    <a:cubicBezTo>
                      <a:pt x="63" y="344"/>
                      <a:pt x="65" y="218"/>
                      <a:pt x="123" y="129"/>
                    </a:cubicBezTo>
                    <a:cubicBezTo>
                      <a:pt x="143" y="99"/>
                      <a:pt x="175" y="82"/>
                      <a:pt x="209" y="82"/>
                    </a:cubicBezTo>
                    <a:cubicBezTo>
                      <a:pt x="228" y="82"/>
                      <a:pt x="247" y="87"/>
                      <a:pt x="264" y="96"/>
                    </a:cubicBezTo>
                    <a:cubicBezTo>
                      <a:pt x="291" y="111"/>
                      <a:pt x="310" y="137"/>
                      <a:pt x="323" y="158"/>
                    </a:cubicBezTo>
                    <a:cubicBezTo>
                      <a:pt x="325" y="161"/>
                      <a:pt x="328" y="167"/>
                      <a:pt x="331" y="173"/>
                    </a:cubicBezTo>
                    <a:cubicBezTo>
                      <a:pt x="339" y="190"/>
                      <a:pt x="342" y="195"/>
                      <a:pt x="345" y="1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93636"/>
                  </a:solidFill>
                  <a:effectLst/>
                  <a:uLnTx/>
                  <a:uFillTx/>
                  <a:latin typeface="Calibri"/>
                  <a:ea typeface="+mn-ea"/>
                  <a:cs typeface="+mn-cs"/>
                </a:endParaRPr>
              </a:p>
            </p:txBody>
          </p:sp>
        </p:grpSp>
        <p:sp>
          <p:nvSpPr>
            <p:cNvPr id="7" name="Freeform 15">
              <a:extLst>
                <a:ext uri="{FF2B5EF4-FFF2-40B4-BE49-F238E27FC236}">
                  <a16:creationId xmlns:a16="http://schemas.microsoft.com/office/drawing/2014/main" id="{1F8EFCE9-7240-4907-BA84-82934DE5C51F}"/>
                </a:ext>
              </a:extLst>
            </p:cNvPr>
            <p:cNvSpPr>
              <a:spLocks noEditPoints="1"/>
            </p:cNvSpPr>
            <p:nvPr userDrawn="1"/>
          </p:nvSpPr>
          <p:spPr bwMode="auto">
            <a:xfrm>
              <a:off x="11243930" y="6368609"/>
              <a:ext cx="630387" cy="337299"/>
            </a:xfrm>
            <a:custGeom>
              <a:avLst/>
              <a:gdLst>
                <a:gd name="T0" fmla="*/ 853 w 891"/>
                <a:gd name="T1" fmla="*/ 347 h 476"/>
                <a:gd name="T2" fmla="*/ 795 w 891"/>
                <a:gd name="T3" fmla="*/ 339 h 476"/>
                <a:gd name="T4" fmla="*/ 767 w 891"/>
                <a:gd name="T5" fmla="*/ 254 h 476"/>
                <a:gd name="T6" fmla="*/ 815 w 891"/>
                <a:gd name="T7" fmla="*/ 257 h 476"/>
                <a:gd name="T8" fmla="*/ 809 w 891"/>
                <a:gd name="T9" fmla="*/ 195 h 476"/>
                <a:gd name="T10" fmla="*/ 722 w 891"/>
                <a:gd name="T11" fmla="*/ 105 h 476"/>
                <a:gd name="T12" fmla="*/ 719 w 891"/>
                <a:gd name="T13" fmla="*/ 13 h 476"/>
                <a:gd name="T14" fmla="*/ 650 w 891"/>
                <a:gd name="T15" fmla="*/ 27 h 476"/>
                <a:gd name="T16" fmla="*/ 658 w 891"/>
                <a:gd name="T17" fmla="*/ 94 h 476"/>
                <a:gd name="T18" fmla="*/ 639 w 891"/>
                <a:gd name="T19" fmla="*/ 218 h 476"/>
                <a:gd name="T20" fmla="*/ 561 w 891"/>
                <a:gd name="T21" fmla="*/ 126 h 476"/>
                <a:gd name="T22" fmla="*/ 498 w 891"/>
                <a:gd name="T23" fmla="*/ 61 h 476"/>
                <a:gd name="T24" fmla="*/ 424 w 891"/>
                <a:gd name="T25" fmla="*/ 25 h 476"/>
                <a:gd name="T26" fmla="*/ 403 w 891"/>
                <a:gd name="T27" fmla="*/ 77 h 476"/>
                <a:gd name="T28" fmla="*/ 412 w 891"/>
                <a:gd name="T29" fmla="*/ 125 h 476"/>
                <a:gd name="T30" fmla="*/ 365 w 891"/>
                <a:gd name="T31" fmla="*/ 183 h 476"/>
                <a:gd name="T32" fmla="*/ 263 w 891"/>
                <a:gd name="T33" fmla="*/ 214 h 476"/>
                <a:gd name="T34" fmla="*/ 203 w 891"/>
                <a:gd name="T35" fmla="*/ 153 h 476"/>
                <a:gd name="T36" fmla="*/ 113 w 891"/>
                <a:gd name="T37" fmla="*/ 84 h 476"/>
                <a:gd name="T38" fmla="*/ 58 w 891"/>
                <a:gd name="T39" fmla="*/ 8 h 476"/>
                <a:gd name="T40" fmla="*/ 55 w 891"/>
                <a:gd name="T41" fmla="*/ 106 h 476"/>
                <a:gd name="T42" fmla="*/ 16 w 891"/>
                <a:gd name="T43" fmla="*/ 244 h 476"/>
                <a:gd name="T44" fmla="*/ 17 w 891"/>
                <a:gd name="T45" fmla="*/ 292 h 476"/>
                <a:gd name="T46" fmla="*/ 58 w 891"/>
                <a:gd name="T47" fmla="*/ 214 h 476"/>
                <a:gd name="T48" fmla="*/ 101 w 891"/>
                <a:gd name="T49" fmla="*/ 240 h 476"/>
                <a:gd name="T50" fmla="*/ 104 w 891"/>
                <a:gd name="T51" fmla="*/ 409 h 476"/>
                <a:gd name="T52" fmla="*/ 94 w 891"/>
                <a:gd name="T53" fmla="*/ 456 h 476"/>
                <a:gd name="T54" fmla="*/ 126 w 891"/>
                <a:gd name="T55" fmla="*/ 472 h 476"/>
                <a:gd name="T56" fmla="*/ 158 w 891"/>
                <a:gd name="T57" fmla="*/ 403 h 476"/>
                <a:gd name="T58" fmla="*/ 269 w 891"/>
                <a:gd name="T59" fmla="*/ 384 h 476"/>
                <a:gd name="T60" fmla="*/ 290 w 891"/>
                <a:gd name="T61" fmla="*/ 330 h 476"/>
                <a:gd name="T62" fmla="*/ 190 w 891"/>
                <a:gd name="T63" fmla="*/ 311 h 476"/>
                <a:gd name="T64" fmla="*/ 175 w 891"/>
                <a:gd name="T65" fmla="*/ 192 h 476"/>
                <a:gd name="T66" fmla="*/ 256 w 891"/>
                <a:gd name="T67" fmla="*/ 230 h 476"/>
                <a:gd name="T68" fmla="*/ 319 w 891"/>
                <a:gd name="T69" fmla="*/ 240 h 476"/>
                <a:gd name="T70" fmla="*/ 436 w 891"/>
                <a:gd name="T71" fmla="*/ 177 h 476"/>
                <a:gd name="T72" fmla="*/ 462 w 891"/>
                <a:gd name="T73" fmla="*/ 294 h 476"/>
                <a:gd name="T74" fmla="*/ 423 w 891"/>
                <a:gd name="T75" fmla="*/ 457 h 476"/>
                <a:gd name="T76" fmla="*/ 511 w 891"/>
                <a:gd name="T77" fmla="*/ 435 h 476"/>
                <a:gd name="T78" fmla="*/ 521 w 891"/>
                <a:gd name="T79" fmla="*/ 334 h 476"/>
                <a:gd name="T80" fmla="*/ 606 w 891"/>
                <a:gd name="T81" fmla="*/ 418 h 476"/>
                <a:gd name="T82" fmla="*/ 614 w 891"/>
                <a:gd name="T83" fmla="*/ 457 h 476"/>
                <a:gd name="T84" fmla="*/ 723 w 891"/>
                <a:gd name="T85" fmla="*/ 415 h 476"/>
                <a:gd name="T86" fmla="*/ 790 w 891"/>
                <a:gd name="T87" fmla="*/ 391 h 476"/>
                <a:gd name="T88" fmla="*/ 868 w 891"/>
                <a:gd name="T89" fmla="*/ 418 h 476"/>
                <a:gd name="T90" fmla="*/ 890 w 891"/>
                <a:gd name="T91" fmla="*/ 422 h 476"/>
                <a:gd name="T92" fmla="*/ 659 w 891"/>
                <a:gd name="T93" fmla="*/ 404 h 476"/>
                <a:gd name="T94" fmla="*/ 580 w 891"/>
                <a:gd name="T95" fmla="*/ 335 h 476"/>
                <a:gd name="T96" fmla="*/ 533 w 891"/>
                <a:gd name="T97" fmla="*/ 181 h 476"/>
                <a:gd name="T98" fmla="*/ 606 w 891"/>
                <a:gd name="T99" fmla="*/ 212 h 476"/>
                <a:gd name="T100" fmla="*/ 656 w 891"/>
                <a:gd name="T101" fmla="*/ 278 h 476"/>
                <a:gd name="T102" fmla="*/ 677 w 891"/>
                <a:gd name="T103" fmla="*/ 258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1" h="476">
                  <a:moveTo>
                    <a:pt x="890" y="422"/>
                  </a:moveTo>
                  <a:cubicBezTo>
                    <a:pt x="889" y="416"/>
                    <a:pt x="887" y="402"/>
                    <a:pt x="885" y="390"/>
                  </a:cubicBezTo>
                  <a:cubicBezTo>
                    <a:pt x="882" y="377"/>
                    <a:pt x="876" y="350"/>
                    <a:pt x="872" y="347"/>
                  </a:cubicBezTo>
                  <a:cubicBezTo>
                    <a:pt x="867" y="345"/>
                    <a:pt x="858" y="348"/>
                    <a:pt x="853" y="347"/>
                  </a:cubicBezTo>
                  <a:cubicBezTo>
                    <a:pt x="847" y="346"/>
                    <a:pt x="844" y="346"/>
                    <a:pt x="842" y="340"/>
                  </a:cubicBezTo>
                  <a:cubicBezTo>
                    <a:pt x="840" y="334"/>
                    <a:pt x="839" y="335"/>
                    <a:pt x="833" y="338"/>
                  </a:cubicBezTo>
                  <a:cubicBezTo>
                    <a:pt x="826" y="341"/>
                    <a:pt x="828" y="343"/>
                    <a:pt x="816" y="343"/>
                  </a:cubicBezTo>
                  <a:cubicBezTo>
                    <a:pt x="805" y="343"/>
                    <a:pt x="799" y="342"/>
                    <a:pt x="795" y="339"/>
                  </a:cubicBezTo>
                  <a:cubicBezTo>
                    <a:pt x="794" y="337"/>
                    <a:pt x="794" y="337"/>
                    <a:pt x="793" y="337"/>
                  </a:cubicBezTo>
                  <a:cubicBezTo>
                    <a:pt x="793" y="336"/>
                    <a:pt x="792" y="336"/>
                    <a:pt x="787" y="332"/>
                  </a:cubicBezTo>
                  <a:cubicBezTo>
                    <a:pt x="777" y="326"/>
                    <a:pt x="778" y="314"/>
                    <a:pt x="777" y="302"/>
                  </a:cubicBezTo>
                  <a:cubicBezTo>
                    <a:pt x="776" y="291"/>
                    <a:pt x="776" y="269"/>
                    <a:pt x="767" y="254"/>
                  </a:cubicBezTo>
                  <a:cubicBezTo>
                    <a:pt x="755" y="232"/>
                    <a:pt x="760" y="212"/>
                    <a:pt x="762" y="201"/>
                  </a:cubicBezTo>
                  <a:cubicBezTo>
                    <a:pt x="769" y="205"/>
                    <a:pt x="773" y="209"/>
                    <a:pt x="777" y="206"/>
                  </a:cubicBezTo>
                  <a:cubicBezTo>
                    <a:pt x="781" y="201"/>
                    <a:pt x="788" y="221"/>
                    <a:pt x="803" y="229"/>
                  </a:cubicBezTo>
                  <a:cubicBezTo>
                    <a:pt x="810" y="233"/>
                    <a:pt x="811" y="248"/>
                    <a:pt x="815" y="257"/>
                  </a:cubicBezTo>
                  <a:cubicBezTo>
                    <a:pt x="819" y="266"/>
                    <a:pt x="810" y="268"/>
                    <a:pt x="810" y="272"/>
                  </a:cubicBezTo>
                  <a:cubicBezTo>
                    <a:pt x="811" y="289"/>
                    <a:pt x="816" y="275"/>
                    <a:pt x="820" y="280"/>
                  </a:cubicBezTo>
                  <a:cubicBezTo>
                    <a:pt x="838" y="307"/>
                    <a:pt x="847" y="277"/>
                    <a:pt x="832" y="248"/>
                  </a:cubicBezTo>
                  <a:cubicBezTo>
                    <a:pt x="823" y="231"/>
                    <a:pt x="834" y="234"/>
                    <a:pt x="809" y="195"/>
                  </a:cubicBezTo>
                  <a:cubicBezTo>
                    <a:pt x="801" y="181"/>
                    <a:pt x="785" y="169"/>
                    <a:pt x="787" y="164"/>
                  </a:cubicBezTo>
                  <a:cubicBezTo>
                    <a:pt x="790" y="156"/>
                    <a:pt x="764" y="135"/>
                    <a:pt x="742" y="120"/>
                  </a:cubicBezTo>
                  <a:cubicBezTo>
                    <a:pt x="740" y="119"/>
                    <a:pt x="738" y="118"/>
                    <a:pt x="736" y="118"/>
                  </a:cubicBezTo>
                  <a:cubicBezTo>
                    <a:pt x="728" y="116"/>
                    <a:pt x="719" y="113"/>
                    <a:pt x="722" y="105"/>
                  </a:cubicBezTo>
                  <a:cubicBezTo>
                    <a:pt x="723" y="102"/>
                    <a:pt x="730" y="103"/>
                    <a:pt x="733" y="92"/>
                  </a:cubicBezTo>
                  <a:cubicBezTo>
                    <a:pt x="737" y="78"/>
                    <a:pt x="738" y="77"/>
                    <a:pt x="741" y="75"/>
                  </a:cubicBezTo>
                  <a:cubicBezTo>
                    <a:pt x="756" y="66"/>
                    <a:pt x="746" y="38"/>
                    <a:pt x="737" y="30"/>
                  </a:cubicBezTo>
                  <a:cubicBezTo>
                    <a:pt x="728" y="23"/>
                    <a:pt x="728" y="20"/>
                    <a:pt x="719" y="13"/>
                  </a:cubicBezTo>
                  <a:cubicBezTo>
                    <a:pt x="714" y="10"/>
                    <a:pt x="712" y="8"/>
                    <a:pt x="711" y="8"/>
                  </a:cubicBezTo>
                  <a:cubicBezTo>
                    <a:pt x="709" y="7"/>
                    <a:pt x="708" y="7"/>
                    <a:pt x="703" y="6"/>
                  </a:cubicBezTo>
                  <a:cubicBezTo>
                    <a:pt x="695" y="4"/>
                    <a:pt x="676" y="8"/>
                    <a:pt x="671" y="13"/>
                  </a:cubicBezTo>
                  <a:cubicBezTo>
                    <a:pt x="664" y="19"/>
                    <a:pt x="659" y="18"/>
                    <a:pt x="650" y="27"/>
                  </a:cubicBezTo>
                  <a:cubicBezTo>
                    <a:pt x="641" y="36"/>
                    <a:pt x="639" y="43"/>
                    <a:pt x="641" y="47"/>
                  </a:cubicBezTo>
                  <a:cubicBezTo>
                    <a:pt x="643" y="51"/>
                    <a:pt x="645" y="45"/>
                    <a:pt x="649" y="56"/>
                  </a:cubicBezTo>
                  <a:cubicBezTo>
                    <a:pt x="653" y="66"/>
                    <a:pt x="652" y="62"/>
                    <a:pt x="652" y="71"/>
                  </a:cubicBezTo>
                  <a:cubicBezTo>
                    <a:pt x="652" y="79"/>
                    <a:pt x="651" y="89"/>
                    <a:pt x="658" y="94"/>
                  </a:cubicBezTo>
                  <a:cubicBezTo>
                    <a:pt x="664" y="99"/>
                    <a:pt x="684" y="107"/>
                    <a:pt x="675" y="118"/>
                  </a:cubicBezTo>
                  <a:cubicBezTo>
                    <a:pt x="667" y="126"/>
                    <a:pt x="656" y="128"/>
                    <a:pt x="651" y="142"/>
                  </a:cubicBezTo>
                  <a:cubicBezTo>
                    <a:pt x="650" y="146"/>
                    <a:pt x="635" y="164"/>
                    <a:pt x="641" y="169"/>
                  </a:cubicBezTo>
                  <a:cubicBezTo>
                    <a:pt x="647" y="173"/>
                    <a:pt x="640" y="226"/>
                    <a:pt x="639" y="218"/>
                  </a:cubicBezTo>
                  <a:cubicBezTo>
                    <a:pt x="637" y="198"/>
                    <a:pt x="619" y="184"/>
                    <a:pt x="608" y="165"/>
                  </a:cubicBezTo>
                  <a:cubicBezTo>
                    <a:pt x="604" y="158"/>
                    <a:pt x="590" y="149"/>
                    <a:pt x="585" y="145"/>
                  </a:cubicBezTo>
                  <a:cubicBezTo>
                    <a:pt x="580" y="141"/>
                    <a:pt x="580" y="137"/>
                    <a:pt x="578" y="134"/>
                  </a:cubicBezTo>
                  <a:cubicBezTo>
                    <a:pt x="575" y="130"/>
                    <a:pt x="575" y="132"/>
                    <a:pt x="561" y="126"/>
                  </a:cubicBezTo>
                  <a:cubicBezTo>
                    <a:pt x="555" y="124"/>
                    <a:pt x="540" y="121"/>
                    <a:pt x="535" y="117"/>
                  </a:cubicBezTo>
                  <a:cubicBezTo>
                    <a:pt x="531" y="113"/>
                    <a:pt x="512" y="110"/>
                    <a:pt x="505" y="107"/>
                  </a:cubicBezTo>
                  <a:cubicBezTo>
                    <a:pt x="499" y="105"/>
                    <a:pt x="516" y="95"/>
                    <a:pt x="508" y="84"/>
                  </a:cubicBezTo>
                  <a:cubicBezTo>
                    <a:pt x="500" y="72"/>
                    <a:pt x="506" y="70"/>
                    <a:pt x="498" y="61"/>
                  </a:cubicBezTo>
                  <a:cubicBezTo>
                    <a:pt x="489" y="53"/>
                    <a:pt x="487" y="47"/>
                    <a:pt x="485" y="41"/>
                  </a:cubicBezTo>
                  <a:cubicBezTo>
                    <a:pt x="482" y="34"/>
                    <a:pt x="479" y="32"/>
                    <a:pt x="469" y="26"/>
                  </a:cubicBezTo>
                  <a:cubicBezTo>
                    <a:pt x="460" y="21"/>
                    <a:pt x="458" y="18"/>
                    <a:pt x="448" y="19"/>
                  </a:cubicBezTo>
                  <a:cubicBezTo>
                    <a:pt x="437" y="20"/>
                    <a:pt x="433" y="22"/>
                    <a:pt x="424" y="25"/>
                  </a:cubicBezTo>
                  <a:cubicBezTo>
                    <a:pt x="416" y="27"/>
                    <a:pt x="408" y="29"/>
                    <a:pt x="404" y="37"/>
                  </a:cubicBezTo>
                  <a:cubicBezTo>
                    <a:pt x="401" y="44"/>
                    <a:pt x="398" y="41"/>
                    <a:pt x="397" y="53"/>
                  </a:cubicBezTo>
                  <a:cubicBezTo>
                    <a:pt x="396" y="64"/>
                    <a:pt x="402" y="57"/>
                    <a:pt x="402" y="64"/>
                  </a:cubicBezTo>
                  <a:cubicBezTo>
                    <a:pt x="403" y="71"/>
                    <a:pt x="403" y="68"/>
                    <a:pt x="403" y="77"/>
                  </a:cubicBezTo>
                  <a:cubicBezTo>
                    <a:pt x="403" y="87"/>
                    <a:pt x="406" y="92"/>
                    <a:pt x="409" y="99"/>
                  </a:cubicBezTo>
                  <a:cubicBezTo>
                    <a:pt x="412" y="105"/>
                    <a:pt x="413" y="103"/>
                    <a:pt x="419" y="107"/>
                  </a:cubicBezTo>
                  <a:cubicBezTo>
                    <a:pt x="424" y="112"/>
                    <a:pt x="429" y="106"/>
                    <a:pt x="430" y="113"/>
                  </a:cubicBezTo>
                  <a:cubicBezTo>
                    <a:pt x="431" y="120"/>
                    <a:pt x="420" y="120"/>
                    <a:pt x="412" y="125"/>
                  </a:cubicBezTo>
                  <a:cubicBezTo>
                    <a:pt x="410" y="127"/>
                    <a:pt x="405" y="133"/>
                    <a:pt x="402" y="138"/>
                  </a:cubicBezTo>
                  <a:cubicBezTo>
                    <a:pt x="395" y="147"/>
                    <a:pt x="386" y="152"/>
                    <a:pt x="388" y="160"/>
                  </a:cubicBezTo>
                  <a:cubicBezTo>
                    <a:pt x="389" y="163"/>
                    <a:pt x="384" y="164"/>
                    <a:pt x="380" y="169"/>
                  </a:cubicBezTo>
                  <a:cubicBezTo>
                    <a:pt x="376" y="172"/>
                    <a:pt x="371" y="179"/>
                    <a:pt x="365" y="183"/>
                  </a:cubicBezTo>
                  <a:cubicBezTo>
                    <a:pt x="360" y="187"/>
                    <a:pt x="362" y="188"/>
                    <a:pt x="349" y="193"/>
                  </a:cubicBezTo>
                  <a:cubicBezTo>
                    <a:pt x="337" y="197"/>
                    <a:pt x="323" y="209"/>
                    <a:pt x="319" y="213"/>
                  </a:cubicBezTo>
                  <a:cubicBezTo>
                    <a:pt x="314" y="218"/>
                    <a:pt x="308" y="228"/>
                    <a:pt x="288" y="226"/>
                  </a:cubicBezTo>
                  <a:cubicBezTo>
                    <a:pt x="277" y="225"/>
                    <a:pt x="266" y="219"/>
                    <a:pt x="263" y="214"/>
                  </a:cubicBezTo>
                  <a:cubicBezTo>
                    <a:pt x="260" y="208"/>
                    <a:pt x="255" y="205"/>
                    <a:pt x="247" y="198"/>
                  </a:cubicBezTo>
                  <a:cubicBezTo>
                    <a:pt x="240" y="190"/>
                    <a:pt x="238" y="187"/>
                    <a:pt x="234" y="184"/>
                  </a:cubicBezTo>
                  <a:cubicBezTo>
                    <a:pt x="230" y="182"/>
                    <a:pt x="229" y="177"/>
                    <a:pt x="214" y="168"/>
                  </a:cubicBezTo>
                  <a:cubicBezTo>
                    <a:pt x="213" y="167"/>
                    <a:pt x="199" y="158"/>
                    <a:pt x="203" y="153"/>
                  </a:cubicBezTo>
                  <a:cubicBezTo>
                    <a:pt x="206" y="147"/>
                    <a:pt x="187" y="136"/>
                    <a:pt x="172" y="129"/>
                  </a:cubicBezTo>
                  <a:cubicBezTo>
                    <a:pt x="157" y="121"/>
                    <a:pt x="136" y="103"/>
                    <a:pt x="123" y="101"/>
                  </a:cubicBezTo>
                  <a:cubicBezTo>
                    <a:pt x="114" y="100"/>
                    <a:pt x="104" y="95"/>
                    <a:pt x="104" y="95"/>
                  </a:cubicBezTo>
                  <a:cubicBezTo>
                    <a:pt x="104" y="95"/>
                    <a:pt x="110" y="85"/>
                    <a:pt x="113" y="84"/>
                  </a:cubicBezTo>
                  <a:cubicBezTo>
                    <a:pt x="119" y="81"/>
                    <a:pt x="121" y="69"/>
                    <a:pt x="122" y="58"/>
                  </a:cubicBezTo>
                  <a:cubicBezTo>
                    <a:pt x="123" y="52"/>
                    <a:pt x="125" y="47"/>
                    <a:pt x="119" y="34"/>
                  </a:cubicBezTo>
                  <a:cubicBezTo>
                    <a:pt x="113" y="21"/>
                    <a:pt x="107" y="14"/>
                    <a:pt x="95" y="7"/>
                  </a:cubicBezTo>
                  <a:cubicBezTo>
                    <a:pt x="86" y="1"/>
                    <a:pt x="73" y="0"/>
                    <a:pt x="58" y="8"/>
                  </a:cubicBezTo>
                  <a:cubicBezTo>
                    <a:pt x="48" y="13"/>
                    <a:pt x="36" y="27"/>
                    <a:pt x="33" y="39"/>
                  </a:cubicBezTo>
                  <a:cubicBezTo>
                    <a:pt x="30" y="51"/>
                    <a:pt x="43" y="46"/>
                    <a:pt x="40" y="68"/>
                  </a:cubicBezTo>
                  <a:cubicBezTo>
                    <a:pt x="39" y="78"/>
                    <a:pt x="47" y="92"/>
                    <a:pt x="50" y="92"/>
                  </a:cubicBezTo>
                  <a:cubicBezTo>
                    <a:pt x="60" y="94"/>
                    <a:pt x="70" y="99"/>
                    <a:pt x="55" y="106"/>
                  </a:cubicBezTo>
                  <a:cubicBezTo>
                    <a:pt x="50" y="109"/>
                    <a:pt x="42" y="126"/>
                    <a:pt x="38" y="144"/>
                  </a:cubicBezTo>
                  <a:cubicBezTo>
                    <a:pt x="34" y="162"/>
                    <a:pt x="26" y="174"/>
                    <a:pt x="32" y="180"/>
                  </a:cubicBezTo>
                  <a:cubicBezTo>
                    <a:pt x="36" y="184"/>
                    <a:pt x="33" y="188"/>
                    <a:pt x="29" y="201"/>
                  </a:cubicBezTo>
                  <a:cubicBezTo>
                    <a:pt x="21" y="228"/>
                    <a:pt x="18" y="234"/>
                    <a:pt x="16" y="244"/>
                  </a:cubicBezTo>
                  <a:cubicBezTo>
                    <a:pt x="13" y="253"/>
                    <a:pt x="7" y="263"/>
                    <a:pt x="8" y="279"/>
                  </a:cubicBezTo>
                  <a:cubicBezTo>
                    <a:pt x="9" y="286"/>
                    <a:pt x="0" y="291"/>
                    <a:pt x="2" y="305"/>
                  </a:cubicBezTo>
                  <a:cubicBezTo>
                    <a:pt x="6" y="324"/>
                    <a:pt x="17" y="325"/>
                    <a:pt x="16" y="319"/>
                  </a:cubicBezTo>
                  <a:cubicBezTo>
                    <a:pt x="14" y="303"/>
                    <a:pt x="14" y="290"/>
                    <a:pt x="17" y="292"/>
                  </a:cubicBezTo>
                  <a:cubicBezTo>
                    <a:pt x="36" y="309"/>
                    <a:pt x="19" y="282"/>
                    <a:pt x="19" y="282"/>
                  </a:cubicBezTo>
                  <a:cubicBezTo>
                    <a:pt x="19" y="282"/>
                    <a:pt x="24" y="282"/>
                    <a:pt x="27" y="271"/>
                  </a:cubicBezTo>
                  <a:cubicBezTo>
                    <a:pt x="30" y="261"/>
                    <a:pt x="39" y="263"/>
                    <a:pt x="45" y="236"/>
                  </a:cubicBezTo>
                  <a:cubicBezTo>
                    <a:pt x="47" y="226"/>
                    <a:pt x="52" y="228"/>
                    <a:pt x="58" y="214"/>
                  </a:cubicBezTo>
                  <a:cubicBezTo>
                    <a:pt x="60" y="207"/>
                    <a:pt x="61" y="195"/>
                    <a:pt x="66" y="198"/>
                  </a:cubicBezTo>
                  <a:cubicBezTo>
                    <a:pt x="71" y="201"/>
                    <a:pt x="71" y="159"/>
                    <a:pt x="75" y="173"/>
                  </a:cubicBezTo>
                  <a:cubicBezTo>
                    <a:pt x="79" y="182"/>
                    <a:pt x="80" y="204"/>
                    <a:pt x="87" y="213"/>
                  </a:cubicBezTo>
                  <a:cubicBezTo>
                    <a:pt x="95" y="221"/>
                    <a:pt x="99" y="232"/>
                    <a:pt x="101" y="240"/>
                  </a:cubicBezTo>
                  <a:cubicBezTo>
                    <a:pt x="97" y="266"/>
                    <a:pt x="107" y="259"/>
                    <a:pt x="108" y="276"/>
                  </a:cubicBezTo>
                  <a:cubicBezTo>
                    <a:pt x="110" y="294"/>
                    <a:pt x="111" y="289"/>
                    <a:pt x="110" y="305"/>
                  </a:cubicBezTo>
                  <a:cubicBezTo>
                    <a:pt x="108" y="322"/>
                    <a:pt x="102" y="340"/>
                    <a:pt x="101" y="363"/>
                  </a:cubicBezTo>
                  <a:cubicBezTo>
                    <a:pt x="100" y="385"/>
                    <a:pt x="96" y="384"/>
                    <a:pt x="104" y="409"/>
                  </a:cubicBezTo>
                  <a:cubicBezTo>
                    <a:pt x="111" y="428"/>
                    <a:pt x="117" y="434"/>
                    <a:pt x="121" y="440"/>
                  </a:cubicBezTo>
                  <a:cubicBezTo>
                    <a:pt x="121" y="440"/>
                    <a:pt x="121" y="440"/>
                    <a:pt x="121" y="440"/>
                  </a:cubicBezTo>
                  <a:cubicBezTo>
                    <a:pt x="120" y="440"/>
                    <a:pt x="116" y="440"/>
                    <a:pt x="111" y="446"/>
                  </a:cubicBezTo>
                  <a:cubicBezTo>
                    <a:pt x="109" y="448"/>
                    <a:pt x="109" y="448"/>
                    <a:pt x="94" y="456"/>
                  </a:cubicBezTo>
                  <a:cubicBezTo>
                    <a:pt x="87" y="459"/>
                    <a:pt x="87" y="475"/>
                    <a:pt x="93" y="475"/>
                  </a:cubicBezTo>
                  <a:cubicBezTo>
                    <a:pt x="99" y="476"/>
                    <a:pt x="102" y="476"/>
                    <a:pt x="110" y="475"/>
                  </a:cubicBezTo>
                  <a:cubicBezTo>
                    <a:pt x="113" y="475"/>
                    <a:pt x="114" y="475"/>
                    <a:pt x="115" y="475"/>
                  </a:cubicBezTo>
                  <a:cubicBezTo>
                    <a:pt x="116" y="475"/>
                    <a:pt x="118" y="474"/>
                    <a:pt x="126" y="472"/>
                  </a:cubicBezTo>
                  <a:cubicBezTo>
                    <a:pt x="148" y="465"/>
                    <a:pt x="174" y="466"/>
                    <a:pt x="181" y="461"/>
                  </a:cubicBezTo>
                  <a:cubicBezTo>
                    <a:pt x="189" y="457"/>
                    <a:pt x="183" y="450"/>
                    <a:pt x="177" y="438"/>
                  </a:cubicBezTo>
                  <a:cubicBezTo>
                    <a:pt x="175" y="434"/>
                    <a:pt x="183" y="433"/>
                    <a:pt x="178" y="425"/>
                  </a:cubicBezTo>
                  <a:cubicBezTo>
                    <a:pt x="176" y="423"/>
                    <a:pt x="161" y="409"/>
                    <a:pt x="158" y="403"/>
                  </a:cubicBezTo>
                  <a:cubicBezTo>
                    <a:pt x="153" y="395"/>
                    <a:pt x="149" y="381"/>
                    <a:pt x="155" y="359"/>
                  </a:cubicBezTo>
                  <a:cubicBezTo>
                    <a:pt x="157" y="352"/>
                    <a:pt x="179" y="398"/>
                    <a:pt x="211" y="380"/>
                  </a:cubicBezTo>
                  <a:cubicBezTo>
                    <a:pt x="223" y="373"/>
                    <a:pt x="241" y="378"/>
                    <a:pt x="249" y="377"/>
                  </a:cubicBezTo>
                  <a:cubicBezTo>
                    <a:pt x="258" y="376"/>
                    <a:pt x="260" y="366"/>
                    <a:pt x="269" y="384"/>
                  </a:cubicBezTo>
                  <a:cubicBezTo>
                    <a:pt x="278" y="402"/>
                    <a:pt x="272" y="400"/>
                    <a:pt x="280" y="409"/>
                  </a:cubicBezTo>
                  <a:cubicBezTo>
                    <a:pt x="288" y="417"/>
                    <a:pt x="294" y="414"/>
                    <a:pt x="294" y="414"/>
                  </a:cubicBezTo>
                  <a:cubicBezTo>
                    <a:pt x="294" y="414"/>
                    <a:pt x="299" y="403"/>
                    <a:pt x="299" y="389"/>
                  </a:cubicBezTo>
                  <a:cubicBezTo>
                    <a:pt x="299" y="375"/>
                    <a:pt x="296" y="338"/>
                    <a:pt x="290" y="330"/>
                  </a:cubicBezTo>
                  <a:cubicBezTo>
                    <a:pt x="284" y="322"/>
                    <a:pt x="262" y="333"/>
                    <a:pt x="259" y="328"/>
                  </a:cubicBezTo>
                  <a:cubicBezTo>
                    <a:pt x="255" y="318"/>
                    <a:pt x="240" y="329"/>
                    <a:pt x="234" y="329"/>
                  </a:cubicBezTo>
                  <a:cubicBezTo>
                    <a:pt x="205" y="327"/>
                    <a:pt x="213" y="329"/>
                    <a:pt x="202" y="329"/>
                  </a:cubicBezTo>
                  <a:cubicBezTo>
                    <a:pt x="191" y="329"/>
                    <a:pt x="190" y="321"/>
                    <a:pt x="190" y="311"/>
                  </a:cubicBezTo>
                  <a:cubicBezTo>
                    <a:pt x="189" y="300"/>
                    <a:pt x="190" y="293"/>
                    <a:pt x="193" y="279"/>
                  </a:cubicBezTo>
                  <a:cubicBezTo>
                    <a:pt x="194" y="271"/>
                    <a:pt x="197" y="268"/>
                    <a:pt x="189" y="249"/>
                  </a:cubicBezTo>
                  <a:cubicBezTo>
                    <a:pt x="183" y="234"/>
                    <a:pt x="182" y="235"/>
                    <a:pt x="180" y="222"/>
                  </a:cubicBezTo>
                  <a:cubicBezTo>
                    <a:pt x="178" y="209"/>
                    <a:pt x="177" y="204"/>
                    <a:pt x="175" y="192"/>
                  </a:cubicBezTo>
                  <a:cubicBezTo>
                    <a:pt x="172" y="180"/>
                    <a:pt x="163" y="170"/>
                    <a:pt x="175" y="177"/>
                  </a:cubicBezTo>
                  <a:cubicBezTo>
                    <a:pt x="179" y="179"/>
                    <a:pt x="182" y="186"/>
                    <a:pt x="185" y="183"/>
                  </a:cubicBezTo>
                  <a:cubicBezTo>
                    <a:pt x="190" y="178"/>
                    <a:pt x="206" y="208"/>
                    <a:pt x="238" y="218"/>
                  </a:cubicBezTo>
                  <a:cubicBezTo>
                    <a:pt x="251" y="222"/>
                    <a:pt x="245" y="220"/>
                    <a:pt x="256" y="230"/>
                  </a:cubicBezTo>
                  <a:cubicBezTo>
                    <a:pt x="266" y="241"/>
                    <a:pt x="267" y="242"/>
                    <a:pt x="275" y="246"/>
                  </a:cubicBezTo>
                  <a:cubicBezTo>
                    <a:pt x="284" y="250"/>
                    <a:pt x="281" y="243"/>
                    <a:pt x="289" y="247"/>
                  </a:cubicBezTo>
                  <a:cubicBezTo>
                    <a:pt x="297" y="251"/>
                    <a:pt x="293" y="251"/>
                    <a:pt x="303" y="249"/>
                  </a:cubicBezTo>
                  <a:cubicBezTo>
                    <a:pt x="313" y="247"/>
                    <a:pt x="312" y="247"/>
                    <a:pt x="319" y="240"/>
                  </a:cubicBezTo>
                  <a:cubicBezTo>
                    <a:pt x="325" y="234"/>
                    <a:pt x="323" y="230"/>
                    <a:pt x="346" y="224"/>
                  </a:cubicBezTo>
                  <a:cubicBezTo>
                    <a:pt x="369" y="217"/>
                    <a:pt x="374" y="212"/>
                    <a:pt x="381" y="205"/>
                  </a:cubicBezTo>
                  <a:cubicBezTo>
                    <a:pt x="389" y="197"/>
                    <a:pt x="402" y="189"/>
                    <a:pt x="406" y="197"/>
                  </a:cubicBezTo>
                  <a:cubicBezTo>
                    <a:pt x="408" y="201"/>
                    <a:pt x="431" y="173"/>
                    <a:pt x="436" y="177"/>
                  </a:cubicBezTo>
                  <a:cubicBezTo>
                    <a:pt x="452" y="190"/>
                    <a:pt x="445" y="202"/>
                    <a:pt x="450" y="214"/>
                  </a:cubicBezTo>
                  <a:cubicBezTo>
                    <a:pt x="456" y="226"/>
                    <a:pt x="455" y="227"/>
                    <a:pt x="460" y="236"/>
                  </a:cubicBezTo>
                  <a:cubicBezTo>
                    <a:pt x="466" y="246"/>
                    <a:pt x="468" y="248"/>
                    <a:pt x="470" y="254"/>
                  </a:cubicBezTo>
                  <a:cubicBezTo>
                    <a:pt x="474" y="262"/>
                    <a:pt x="463" y="283"/>
                    <a:pt x="462" y="294"/>
                  </a:cubicBezTo>
                  <a:cubicBezTo>
                    <a:pt x="461" y="304"/>
                    <a:pt x="456" y="344"/>
                    <a:pt x="453" y="361"/>
                  </a:cubicBezTo>
                  <a:cubicBezTo>
                    <a:pt x="450" y="379"/>
                    <a:pt x="455" y="412"/>
                    <a:pt x="456" y="422"/>
                  </a:cubicBezTo>
                  <a:cubicBezTo>
                    <a:pt x="457" y="431"/>
                    <a:pt x="464" y="427"/>
                    <a:pt x="443" y="433"/>
                  </a:cubicBezTo>
                  <a:cubicBezTo>
                    <a:pt x="422" y="438"/>
                    <a:pt x="422" y="451"/>
                    <a:pt x="423" y="457"/>
                  </a:cubicBezTo>
                  <a:cubicBezTo>
                    <a:pt x="424" y="464"/>
                    <a:pt x="433" y="460"/>
                    <a:pt x="442" y="460"/>
                  </a:cubicBezTo>
                  <a:cubicBezTo>
                    <a:pt x="452" y="460"/>
                    <a:pt x="473" y="461"/>
                    <a:pt x="481" y="459"/>
                  </a:cubicBezTo>
                  <a:cubicBezTo>
                    <a:pt x="490" y="457"/>
                    <a:pt x="508" y="462"/>
                    <a:pt x="510" y="455"/>
                  </a:cubicBezTo>
                  <a:cubicBezTo>
                    <a:pt x="510" y="453"/>
                    <a:pt x="505" y="437"/>
                    <a:pt x="511" y="435"/>
                  </a:cubicBezTo>
                  <a:cubicBezTo>
                    <a:pt x="518" y="433"/>
                    <a:pt x="507" y="416"/>
                    <a:pt x="504" y="408"/>
                  </a:cubicBezTo>
                  <a:cubicBezTo>
                    <a:pt x="498" y="389"/>
                    <a:pt x="500" y="369"/>
                    <a:pt x="500" y="356"/>
                  </a:cubicBezTo>
                  <a:cubicBezTo>
                    <a:pt x="500" y="343"/>
                    <a:pt x="507" y="338"/>
                    <a:pt x="511" y="334"/>
                  </a:cubicBezTo>
                  <a:cubicBezTo>
                    <a:pt x="515" y="331"/>
                    <a:pt x="515" y="329"/>
                    <a:pt x="521" y="334"/>
                  </a:cubicBezTo>
                  <a:cubicBezTo>
                    <a:pt x="536" y="347"/>
                    <a:pt x="537" y="355"/>
                    <a:pt x="545" y="363"/>
                  </a:cubicBezTo>
                  <a:cubicBezTo>
                    <a:pt x="553" y="372"/>
                    <a:pt x="547" y="373"/>
                    <a:pt x="561" y="385"/>
                  </a:cubicBezTo>
                  <a:cubicBezTo>
                    <a:pt x="568" y="392"/>
                    <a:pt x="585" y="399"/>
                    <a:pt x="594" y="404"/>
                  </a:cubicBezTo>
                  <a:cubicBezTo>
                    <a:pt x="604" y="409"/>
                    <a:pt x="601" y="415"/>
                    <a:pt x="606" y="418"/>
                  </a:cubicBezTo>
                  <a:cubicBezTo>
                    <a:pt x="611" y="421"/>
                    <a:pt x="618" y="417"/>
                    <a:pt x="615" y="424"/>
                  </a:cubicBezTo>
                  <a:cubicBezTo>
                    <a:pt x="612" y="430"/>
                    <a:pt x="597" y="433"/>
                    <a:pt x="595" y="442"/>
                  </a:cubicBezTo>
                  <a:cubicBezTo>
                    <a:pt x="593" y="450"/>
                    <a:pt x="591" y="449"/>
                    <a:pt x="592" y="453"/>
                  </a:cubicBezTo>
                  <a:cubicBezTo>
                    <a:pt x="593" y="457"/>
                    <a:pt x="601" y="457"/>
                    <a:pt x="614" y="457"/>
                  </a:cubicBezTo>
                  <a:cubicBezTo>
                    <a:pt x="627" y="457"/>
                    <a:pt x="709" y="457"/>
                    <a:pt x="713" y="457"/>
                  </a:cubicBezTo>
                  <a:cubicBezTo>
                    <a:pt x="718" y="457"/>
                    <a:pt x="715" y="455"/>
                    <a:pt x="716" y="448"/>
                  </a:cubicBezTo>
                  <a:cubicBezTo>
                    <a:pt x="717" y="442"/>
                    <a:pt x="716" y="438"/>
                    <a:pt x="722" y="441"/>
                  </a:cubicBezTo>
                  <a:cubicBezTo>
                    <a:pt x="730" y="444"/>
                    <a:pt x="722" y="429"/>
                    <a:pt x="723" y="415"/>
                  </a:cubicBezTo>
                  <a:cubicBezTo>
                    <a:pt x="724" y="401"/>
                    <a:pt x="725" y="389"/>
                    <a:pt x="727" y="383"/>
                  </a:cubicBezTo>
                  <a:cubicBezTo>
                    <a:pt x="730" y="378"/>
                    <a:pt x="732" y="343"/>
                    <a:pt x="737" y="341"/>
                  </a:cubicBezTo>
                  <a:cubicBezTo>
                    <a:pt x="741" y="339"/>
                    <a:pt x="762" y="391"/>
                    <a:pt x="776" y="392"/>
                  </a:cubicBezTo>
                  <a:cubicBezTo>
                    <a:pt x="800" y="392"/>
                    <a:pt x="782" y="391"/>
                    <a:pt x="790" y="391"/>
                  </a:cubicBezTo>
                  <a:cubicBezTo>
                    <a:pt x="799" y="391"/>
                    <a:pt x="805" y="392"/>
                    <a:pt x="812" y="395"/>
                  </a:cubicBezTo>
                  <a:cubicBezTo>
                    <a:pt x="820" y="397"/>
                    <a:pt x="832" y="396"/>
                    <a:pt x="837" y="399"/>
                  </a:cubicBezTo>
                  <a:cubicBezTo>
                    <a:pt x="841" y="403"/>
                    <a:pt x="852" y="404"/>
                    <a:pt x="857" y="410"/>
                  </a:cubicBezTo>
                  <a:cubicBezTo>
                    <a:pt x="863" y="415"/>
                    <a:pt x="866" y="413"/>
                    <a:pt x="868" y="418"/>
                  </a:cubicBezTo>
                  <a:cubicBezTo>
                    <a:pt x="870" y="423"/>
                    <a:pt x="871" y="428"/>
                    <a:pt x="874" y="427"/>
                  </a:cubicBezTo>
                  <a:cubicBezTo>
                    <a:pt x="878" y="425"/>
                    <a:pt x="881" y="425"/>
                    <a:pt x="881" y="425"/>
                  </a:cubicBezTo>
                  <a:cubicBezTo>
                    <a:pt x="881" y="425"/>
                    <a:pt x="884" y="420"/>
                    <a:pt x="886" y="424"/>
                  </a:cubicBezTo>
                  <a:cubicBezTo>
                    <a:pt x="889" y="428"/>
                    <a:pt x="891" y="428"/>
                    <a:pt x="890" y="422"/>
                  </a:cubicBezTo>
                  <a:close/>
                  <a:moveTo>
                    <a:pt x="683" y="358"/>
                  </a:moveTo>
                  <a:cubicBezTo>
                    <a:pt x="675" y="367"/>
                    <a:pt x="677" y="377"/>
                    <a:pt x="677" y="391"/>
                  </a:cubicBezTo>
                  <a:cubicBezTo>
                    <a:pt x="677" y="400"/>
                    <a:pt x="668" y="419"/>
                    <a:pt x="667" y="424"/>
                  </a:cubicBezTo>
                  <a:cubicBezTo>
                    <a:pt x="666" y="428"/>
                    <a:pt x="664" y="405"/>
                    <a:pt x="659" y="404"/>
                  </a:cubicBezTo>
                  <a:cubicBezTo>
                    <a:pt x="657" y="404"/>
                    <a:pt x="655" y="403"/>
                    <a:pt x="654" y="403"/>
                  </a:cubicBezTo>
                  <a:cubicBezTo>
                    <a:pt x="653" y="402"/>
                    <a:pt x="652" y="400"/>
                    <a:pt x="647" y="394"/>
                  </a:cubicBezTo>
                  <a:cubicBezTo>
                    <a:pt x="641" y="383"/>
                    <a:pt x="617" y="374"/>
                    <a:pt x="610" y="362"/>
                  </a:cubicBezTo>
                  <a:cubicBezTo>
                    <a:pt x="604" y="349"/>
                    <a:pt x="587" y="347"/>
                    <a:pt x="580" y="335"/>
                  </a:cubicBezTo>
                  <a:cubicBezTo>
                    <a:pt x="576" y="329"/>
                    <a:pt x="574" y="312"/>
                    <a:pt x="573" y="295"/>
                  </a:cubicBezTo>
                  <a:cubicBezTo>
                    <a:pt x="572" y="277"/>
                    <a:pt x="572" y="261"/>
                    <a:pt x="561" y="248"/>
                  </a:cubicBezTo>
                  <a:cubicBezTo>
                    <a:pt x="552" y="236"/>
                    <a:pt x="543" y="215"/>
                    <a:pt x="542" y="208"/>
                  </a:cubicBezTo>
                  <a:cubicBezTo>
                    <a:pt x="541" y="201"/>
                    <a:pt x="532" y="195"/>
                    <a:pt x="533" y="181"/>
                  </a:cubicBezTo>
                  <a:cubicBezTo>
                    <a:pt x="538" y="171"/>
                    <a:pt x="552" y="185"/>
                    <a:pt x="559" y="187"/>
                  </a:cubicBezTo>
                  <a:cubicBezTo>
                    <a:pt x="565" y="190"/>
                    <a:pt x="562" y="184"/>
                    <a:pt x="570" y="185"/>
                  </a:cubicBezTo>
                  <a:cubicBezTo>
                    <a:pt x="579" y="187"/>
                    <a:pt x="582" y="192"/>
                    <a:pt x="589" y="196"/>
                  </a:cubicBezTo>
                  <a:cubicBezTo>
                    <a:pt x="602" y="202"/>
                    <a:pt x="603" y="208"/>
                    <a:pt x="606" y="212"/>
                  </a:cubicBezTo>
                  <a:cubicBezTo>
                    <a:pt x="628" y="247"/>
                    <a:pt x="631" y="261"/>
                    <a:pt x="630" y="269"/>
                  </a:cubicBezTo>
                  <a:cubicBezTo>
                    <a:pt x="625" y="277"/>
                    <a:pt x="618" y="285"/>
                    <a:pt x="626" y="290"/>
                  </a:cubicBezTo>
                  <a:cubicBezTo>
                    <a:pt x="626" y="301"/>
                    <a:pt x="632" y="309"/>
                    <a:pt x="639" y="310"/>
                  </a:cubicBezTo>
                  <a:cubicBezTo>
                    <a:pt x="653" y="311"/>
                    <a:pt x="660" y="297"/>
                    <a:pt x="656" y="278"/>
                  </a:cubicBezTo>
                  <a:cubicBezTo>
                    <a:pt x="659" y="249"/>
                    <a:pt x="672" y="242"/>
                    <a:pt x="676" y="222"/>
                  </a:cubicBezTo>
                  <a:cubicBezTo>
                    <a:pt x="677" y="212"/>
                    <a:pt x="678" y="207"/>
                    <a:pt x="677" y="215"/>
                  </a:cubicBezTo>
                  <a:cubicBezTo>
                    <a:pt x="677" y="217"/>
                    <a:pt x="677" y="220"/>
                    <a:pt x="676" y="222"/>
                  </a:cubicBezTo>
                  <a:cubicBezTo>
                    <a:pt x="676" y="232"/>
                    <a:pt x="676" y="246"/>
                    <a:pt x="677" y="258"/>
                  </a:cubicBezTo>
                  <a:cubicBezTo>
                    <a:pt x="679" y="271"/>
                    <a:pt x="687" y="287"/>
                    <a:pt x="687" y="293"/>
                  </a:cubicBezTo>
                  <a:cubicBezTo>
                    <a:pt x="686" y="307"/>
                    <a:pt x="689" y="313"/>
                    <a:pt x="686" y="318"/>
                  </a:cubicBezTo>
                  <a:cubicBezTo>
                    <a:pt x="683" y="324"/>
                    <a:pt x="692" y="348"/>
                    <a:pt x="683" y="358"/>
                  </a:cubicBez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93636"/>
                </a:solidFill>
                <a:effectLst/>
                <a:uLnTx/>
                <a:uFillTx/>
                <a:latin typeface="Calibri"/>
                <a:ea typeface="+mn-ea"/>
                <a:cs typeface="+mn-cs"/>
              </a:endParaRPr>
            </a:p>
          </p:txBody>
        </p:sp>
      </p:grpSp>
      <p:cxnSp>
        <p:nvCxnSpPr>
          <p:cNvPr id="12" name="Straight Connector 11">
            <a:extLst>
              <a:ext uri="{FF2B5EF4-FFF2-40B4-BE49-F238E27FC236}">
                <a16:creationId xmlns:a16="http://schemas.microsoft.com/office/drawing/2014/main" id="{687A2713-D0F5-4D15-897C-C250D6BE91CE}"/>
              </a:ext>
            </a:extLst>
          </p:cNvPr>
          <p:cNvCxnSpPr>
            <a:cxnSpLocks/>
          </p:cNvCxnSpPr>
          <p:nvPr/>
        </p:nvCxnSpPr>
        <p:spPr>
          <a:xfrm>
            <a:off x="0" y="6684126"/>
            <a:ext cx="121920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083295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cSld name="Title Only">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55CDBE-C387-4057-827A-C51202432226}"/>
              </a:ext>
            </a:extLst>
          </p:cNvPr>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260427048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88376-3E36-4A42-B13D-1BFAB3C14C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298D01-4526-4046-ABE1-01657C002D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85B977-43B6-4CC2-B1B5-FA9BBDF81DFB}"/>
              </a:ext>
            </a:extLst>
          </p:cNvPr>
          <p:cNvSpPr>
            <a:spLocks noGrp="1"/>
          </p:cNvSpPr>
          <p:nvPr>
            <p:ph type="dt" sz="half" idx="10"/>
          </p:nvPr>
        </p:nvSpPr>
        <p:spPr/>
        <p:txBody>
          <a:bodyPr/>
          <a:lstStyle/>
          <a:p>
            <a:fld id="{E5C3DF96-D005-4DA1-9642-73B928BE07E1}" type="datetimeFigureOut">
              <a:rPr lang="en-US" smtClean="0"/>
              <a:t>11/19/2025</a:t>
            </a:fld>
            <a:endParaRPr lang="en-US"/>
          </a:p>
        </p:txBody>
      </p:sp>
      <p:sp>
        <p:nvSpPr>
          <p:cNvPr id="5" name="Footer Placeholder 4">
            <a:extLst>
              <a:ext uri="{FF2B5EF4-FFF2-40B4-BE49-F238E27FC236}">
                <a16:creationId xmlns:a16="http://schemas.microsoft.com/office/drawing/2014/main" id="{2486F5E7-DEB0-4169-95B1-790C1CA9AA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721CE4-119C-420B-A1EB-DE378EB8DABD}"/>
              </a:ext>
            </a:extLst>
          </p:cNvPr>
          <p:cNvSpPr>
            <a:spLocks noGrp="1"/>
          </p:cNvSpPr>
          <p:nvPr>
            <p:ph type="sldNum" sz="quarter" idx="12"/>
          </p:nvPr>
        </p:nvSpPr>
        <p:spPr/>
        <p:txBody>
          <a:bodyPr/>
          <a:lstStyle/>
          <a:p>
            <a:fld id="{495C2DC2-5670-4ABC-ACEB-0409DA337B06}" type="slidenum">
              <a:rPr lang="en-US" smtClean="0"/>
              <a:t>‹#›</a:t>
            </a:fld>
            <a:endParaRPr lang="en-US"/>
          </a:p>
        </p:txBody>
      </p:sp>
    </p:spTree>
    <p:extLst>
      <p:ext uri="{BB962C8B-B14F-4D97-AF65-F5344CB8AC3E}">
        <p14:creationId xmlns:p14="http://schemas.microsoft.com/office/powerpoint/2010/main" val="334432050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A10506E-9A1F-7C45-A720-6B63A8E7D3DC}"/>
              </a:ext>
            </a:extLst>
          </p:cNvPr>
          <p:cNvSpPr/>
          <p:nvPr userDrawn="1"/>
        </p:nvSpPr>
        <p:spPr>
          <a:xfrm>
            <a:off x="-39434" y="1"/>
            <a:ext cx="5563933" cy="691057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C0A566-0DC1-BC41-87F1-3C47C5F36E5A}"/>
              </a:ext>
            </a:extLst>
          </p:cNvPr>
          <p:cNvSpPr>
            <a:spLocks noGrp="1"/>
          </p:cNvSpPr>
          <p:nvPr>
            <p:ph type="title" hasCustomPrompt="1"/>
          </p:nvPr>
        </p:nvSpPr>
        <p:spPr>
          <a:xfrm>
            <a:off x="627982" y="894648"/>
            <a:ext cx="4229100" cy="5201352"/>
          </a:xfrm>
        </p:spPr>
        <p:txBody>
          <a:bodyPr>
            <a:normAutofit/>
          </a:bodyPr>
          <a:lstStyle>
            <a:lvl1pPr algn="ctr">
              <a:defRPr sz="5000" b="1" i="0">
                <a:solidFill>
                  <a:schemeClr val="bg1"/>
                </a:solidFill>
                <a:latin typeface="Century Gothic" panose="020B0502020202020204" pitchFamily="34" charset="0"/>
              </a:defRPr>
            </a:lvl1pPr>
          </a:lstStyle>
          <a:p>
            <a:r>
              <a:rPr lang="en-US"/>
              <a:t>TITLE</a:t>
            </a:r>
          </a:p>
        </p:txBody>
      </p:sp>
      <p:sp>
        <p:nvSpPr>
          <p:cNvPr id="8" name="Text Placeholder 7">
            <a:extLst>
              <a:ext uri="{FF2B5EF4-FFF2-40B4-BE49-F238E27FC236}">
                <a16:creationId xmlns:a16="http://schemas.microsoft.com/office/drawing/2014/main" id="{A8C7611E-3E6A-C846-8C8E-A887F436670E}"/>
              </a:ext>
            </a:extLst>
          </p:cNvPr>
          <p:cNvSpPr>
            <a:spLocks noGrp="1"/>
          </p:cNvSpPr>
          <p:nvPr>
            <p:ph type="body" sz="quarter" idx="10"/>
          </p:nvPr>
        </p:nvSpPr>
        <p:spPr>
          <a:xfrm>
            <a:off x="6191915" y="1714500"/>
            <a:ext cx="5199984" cy="4381500"/>
          </a:xfrm>
        </p:spPr>
        <p:txBody>
          <a:bodyPr/>
          <a:lstStyle>
            <a:lvl1pPr>
              <a:buClr>
                <a:srgbClr val="002060"/>
              </a:buClr>
              <a:defRPr b="0" i="0">
                <a:solidFill>
                  <a:srgbClr val="404041"/>
                </a:solidFill>
                <a:latin typeface="Calibri" panose="020F0502020204030204" pitchFamily="34" charset="0"/>
                <a:cs typeface="Calibri" panose="020F0502020204030204" pitchFamily="34" charset="0"/>
              </a:defRPr>
            </a:lvl1pPr>
            <a:lvl2pPr>
              <a:buClr>
                <a:srgbClr val="002060"/>
              </a:buClr>
              <a:defRPr b="0" i="0">
                <a:solidFill>
                  <a:srgbClr val="404041"/>
                </a:solidFill>
                <a:latin typeface="Calibri" panose="020F0502020204030204" pitchFamily="34" charset="0"/>
                <a:cs typeface="Calibri" panose="020F0502020204030204" pitchFamily="34" charset="0"/>
              </a:defRPr>
            </a:lvl2pPr>
            <a:lvl3pPr>
              <a:buClr>
                <a:srgbClr val="002060"/>
              </a:buClr>
              <a:defRPr b="0" i="0">
                <a:solidFill>
                  <a:srgbClr val="404041"/>
                </a:solidFill>
                <a:latin typeface="Calibri" panose="020F0502020204030204" pitchFamily="34" charset="0"/>
                <a:cs typeface="Calibri" panose="020F0502020204030204" pitchFamily="34" charset="0"/>
              </a:defRPr>
            </a:lvl3pPr>
            <a:lvl4pPr>
              <a:buClr>
                <a:srgbClr val="002060"/>
              </a:buClr>
              <a:defRPr b="0" i="0">
                <a:solidFill>
                  <a:srgbClr val="404041"/>
                </a:solidFill>
                <a:latin typeface="Calibri" panose="020F0502020204030204" pitchFamily="34" charset="0"/>
                <a:cs typeface="Calibri" panose="020F0502020204030204" pitchFamily="34" charset="0"/>
              </a:defRPr>
            </a:lvl4pPr>
            <a:lvl5pPr>
              <a:buClr>
                <a:srgbClr val="002060"/>
              </a:buClr>
              <a:defRPr b="0" i="0">
                <a:solidFill>
                  <a:srgbClr val="40404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7A14DCC0-75D0-B545-B295-F8F1F2432A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70447" y="589435"/>
            <a:ext cx="1450053" cy="858365"/>
          </a:xfrm>
          <a:prstGeom prst="rect">
            <a:avLst/>
          </a:prstGeom>
        </p:spPr>
      </p:pic>
    </p:spTree>
    <p:extLst>
      <p:ext uri="{BB962C8B-B14F-4D97-AF65-F5344CB8AC3E}">
        <p14:creationId xmlns:p14="http://schemas.microsoft.com/office/powerpoint/2010/main" val="284288903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93F18-8028-4139-85EB-3BEFC5450F3D}"/>
              </a:ext>
            </a:extLst>
          </p:cNvPr>
          <p:cNvSpPr>
            <a:spLocks noGrp="1"/>
          </p:cNvSpPr>
          <p:nvPr>
            <p:ph type="ctrTitle" hasCustomPrompt="1"/>
          </p:nvPr>
        </p:nvSpPr>
        <p:spPr>
          <a:xfrm>
            <a:off x="990600" y="670606"/>
            <a:ext cx="9144000" cy="861320"/>
          </a:xfrm>
        </p:spPr>
        <p:txBody>
          <a:bodyPr anchor="b">
            <a:noAutofit/>
          </a:bodyPr>
          <a:lstStyle>
            <a:lvl1pPr algn="l">
              <a:defRPr sz="3600" b="1" i="0">
                <a:solidFill>
                  <a:srgbClr val="404041"/>
                </a:solidFill>
                <a:latin typeface="Century Gothic" panose="020B0502020202020204" pitchFamily="34" charset="0"/>
              </a:defRPr>
            </a:lvl1pPr>
          </a:lstStyle>
          <a:p>
            <a:r>
              <a:rPr lang="en-US"/>
              <a:t>TITLE</a:t>
            </a:r>
          </a:p>
        </p:txBody>
      </p:sp>
      <p:cxnSp>
        <p:nvCxnSpPr>
          <p:cNvPr id="7" name="Straight Connector 6">
            <a:extLst>
              <a:ext uri="{FF2B5EF4-FFF2-40B4-BE49-F238E27FC236}">
                <a16:creationId xmlns:a16="http://schemas.microsoft.com/office/drawing/2014/main" id="{0B89137D-BEB9-7C41-8B95-EDD7E9B88768}"/>
              </a:ext>
            </a:extLst>
          </p:cNvPr>
          <p:cNvCxnSpPr>
            <a:cxnSpLocks/>
          </p:cNvCxnSpPr>
          <p:nvPr userDrawn="1"/>
        </p:nvCxnSpPr>
        <p:spPr>
          <a:xfrm>
            <a:off x="990600" y="1621735"/>
            <a:ext cx="10515599" cy="0"/>
          </a:xfrm>
          <a:prstGeom prst="line">
            <a:avLst/>
          </a:prstGeom>
          <a:ln w="22225">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86016BD-8442-CE4E-9BB7-745008B48DF8}"/>
              </a:ext>
            </a:extLst>
          </p:cNvPr>
          <p:cNvSpPr/>
          <p:nvPr userDrawn="1"/>
        </p:nvSpPr>
        <p:spPr>
          <a:xfrm>
            <a:off x="-39433" y="1"/>
            <a:ext cx="514866" cy="691057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9E66208-D55E-5342-B144-E7E19D16CF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70447" y="670606"/>
            <a:ext cx="1450053" cy="858365"/>
          </a:xfrm>
          <a:prstGeom prst="rect">
            <a:avLst/>
          </a:prstGeom>
        </p:spPr>
      </p:pic>
      <p:sp>
        <p:nvSpPr>
          <p:cNvPr id="9" name="Text Placeholder 6">
            <a:extLst>
              <a:ext uri="{FF2B5EF4-FFF2-40B4-BE49-F238E27FC236}">
                <a16:creationId xmlns:a16="http://schemas.microsoft.com/office/drawing/2014/main" id="{F5DC2BDD-65CA-4211-9591-F48964206FC8}"/>
              </a:ext>
            </a:extLst>
          </p:cNvPr>
          <p:cNvSpPr>
            <a:spLocks noGrp="1"/>
          </p:cNvSpPr>
          <p:nvPr>
            <p:ph type="body" sz="quarter" idx="13"/>
          </p:nvPr>
        </p:nvSpPr>
        <p:spPr>
          <a:xfrm>
            <a:off x="990600" y="1813861"/>
            <a:ext cx="10724802" cy="4670700"/>
          </a:xfrm>
        </p:spPr>
        <p:txBody>
          <a:bodyPr/>
          <a:lstStyle>
            <a:lvl1pPr algn="l">
              <a:buClr>
                <a:srgbClr val="002060"/>
              </a:buClr>
              <a:defRPr b="0" i="0">
                <a:solidFill>
                  <a:srgbClr val="404041"/>
                </a:solidFill>
                <a:latin typeface="Calibri" panose="020F0502020204030204" pitchFamily="34" charset="0"/>
                <a:cs typeface="Calibri" panose="020F0502020204030204" pitchFamily="34" charset="0"/>
              </a:defRPr>
            </a:lvl1pPr>
            <a:lvl2pPr algn="l">
              <a:buClr>
                <a:srgbClr val="002060"/>
              </a:buClr>
              <a:defRPr b="0" i="0">
                <a:solidFill>
                  <a:srgbClr val="404041"/>
                </a:solidFill>
                <a:latin typeface="Calibri" panose="020F0502020204030204" pitchFamily="34" charset="0"/>
                <a:cs typeface="Calibri" panose="020F0502020204030204" pitchFamily="34" charset="0"/>
              </a:defRPr>
            </a:lvl2pPr>
            <a:lvl3pPr algn="l">
              <a:buClr>
                <a:srgbClr val="002060"/>
              </a:buClr>
              <a:defRPr b="0" i="0">
                <a:solidFill>
                  <a:srgbClr val="404041"/>
                </a:solidFill>
                <a:latin typeface="Calibri" panose="020F0502020204030204" pitchFamily="34" charset="0"/>
                <a:cs typeface="Calibri" panose="020F0502020204030204" pitchFamily="34" charset="0"/>
              </a:defRPr>
            </a:lvl3pPr>
            <a:lvl4pPr algn="l">
              <a:buClr>
                <a:srgbClr val="002060"/>
              </a:buClr>
              <a:defRPr b="0" i="0">
                <a:solidFill>
                  <a:srgbClr val="404041"/>
                </a:solidFill>
                <a:latin typeface="Calibri" panose="020F0502020204030204" pitchFamily="34" charset="0"/>
                <a:cs typeface="Calibri" panose="020F0502020204030204" pitchFamily="34" charset="0"/>
              </a:defRPr>
            </a:lvl4pPr>
            <a:lvl5pPr algn="l">
              <a:buClr>
                <a:srgbClr val="002060"/>
              </a:buClr>
              <a:defRPr b="0" i="0">
                <a:solidFill>
                  <a:srgbClr val="40404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555152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12C39-348A-1C40-A259-0E1204E419B1}"/>
              </a:ext>
            </a:extLst>
          </p:cNvPr>
          <p:cNvSpPr>
            <a:spLocks noGrp="1"/>
          </p:cNvSpPr>
          <p:nvPr>
            <p:ph type="title" hasCustomPrompt="1"/>
          </p:nvPr>
        </p:nvSpPr>
        <p:spPr>
          <a:xfrm>
            <a:off x="780440" y="729366"/>
            <a:ext cx="9390008" cy="858365"/>
          </a:xfrm>
        </p:spPr>
        <p:txBody>
          <a:bodyPr>
            <a:normAutofit/>
          </a:bodyPr>
          <a:lstStyle>
            <a:lvl1pPr>
              <a:defRPr sz="3600" b="1" i="0">
                <a:solidFill>
                  <a:srgbClr val="404041"/>
                </a:solidFill>
                <a:latin typeface="Century Gothic" panose="020B0502020202020204" pitchFamily="34" charset="0"/>
              </a:defRPr>
            </a:lvl1pPr>
          </a:lstStyle>
          <a:p>
            <a:r>
              <a:rPr lang="en-US"/>
              <a:t>TITLE</a:t>
            </a:r>
          </a:p>
        </p:txBody>
      </p:sp>
      <p:sp>
        <p:nvSpPr>
          <p:cNvPr id="7" name="Text Placeholder 6">
            <a:extLst>
              <a:ext uri="{FF2B5EF4-FFF2-40B4-BE49-F238E27FC236}">
                <a16:creationId xmlns:a16="http://schemas.microsoft.com/office/drawing/2014/main" id="{C0035D79-34BF-0142-A1AB-D04C493A07E6}"/>
              </a:ext>
            </a:extLst>
          </p:cNvPr>
          <p:cNvSpPr>
            <a:spLocks noGrp="1"/>
          </p:cNvSpPr>
          <p:nvPr>
            <p:ph type="body" sz="quarter" idx="13"/>
          </p:nvPr>
        </p:nvSpPr>
        <p:spPr>
          <a:xfrm>
            <a:off x="781397" y="1822174"/>
            <a:ext cx="10724802" cy="4670700"/>
          </a:xfrm>
        </p:spPr>
        <p:txBody>
          <a:bodyPr/>
          <a:lstStyle>
            <a:lvl1pPr algn="l">
              <a:buClr>
                <a:srgbClr val="002060"/>
              </a:buClr>
              <a:defRPr b="0" i="0">
                <a:solidFill>
                  <a:srgbClr val="404041"/>
                </a:solidFill>
                <a:latin typeface="Calibri" panose="020F0502020204030204" pitchFamily="34" charset="0"/>
                <a:cs typeface="Calibri" panose="020F0502020204030204" pitchFamily="34" charset="0"/>
              </a:defRPr>
            </a:lvl1pPr>
            <a:lvl2pPr algn="l">
              <a:buClr>
                <a:srgbClr val="002060"/>
              </a:buClr>
              <a:defRPr b="0" i="0">
                <a:solidFill>
                  <a:srgbClr val="404041"/>
                </a:solidFill>
                <a:latin typeface="Calibri" panose="020F0502020204030204" pitchFamily="34" charset="0"/>
                <a:cs typeface="Calibri" panose="020F0502020204030204" pitchFamily="34" charset="0"/>
              </a:defRPr>
            </a:lvl2pPr>
            <a:lvl3pPr algn="l">
              <a:buClr>
                <a:srgbClr val="002060"/>
              </a:buClr>
              <a:defRPr b="0" i="0">
                <a:solidFill>
                  <a:srgbClr val="404041"/>
                </a:solidFill>
                <a:latin typeface="Calibri" panose="020F0502020204030204" pitchFamily="34" charset="0"/>
                <a:cs typeface="Calibri" panose="020F0502020204030204" pitchFamily="34" charset="0"/>
              </a:defRPr>
            </a:lvl3pPr>
            <a:lvl4pPr algn="l">
              <a:buClr>
                <a:srgbClr val="002060"/>
              </a:buClr>
              <a:defRPr b="0" i="0">
                <a:solidFill>
                  <a:srgbClr val="404041"/>
                </a:solidFill>
                <a:latin typeface="Calibri" panose="020F0502020204030204" pitchFamily="34" charset="0"/>
                <a:cs typeface="Calibri" panose="020F0502020204030204" pitchFamily="34" charset="0"/>
              </a:defRPr>
            </a:lvl4pPr>
            <a:lvl5pPr algn="l">
              <a:buClr>
                <a:srgbClr val="002060"/>
              </a:buClr>
              <a:defRPr b="0" i="0">
                <a:solidFill>
                  <a:srgbClr val="40404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A9A2F0FE-65DE-D34B-BE77-6C56BD4EEF21}"/>
              </a:ext>
            </a:extLst>
          </p:cNvPr>
          <p:cNvCxnSpPr>
            <a:cxnSpLocks/>
          </p:cNvCxnSpPr>
          <p:nvPr userDrawn="1"/>
        </p:nvCxnSpPr>
        <p:spPr>
          <a:xfrm>
            <a:off x="780440" y="1587731"/>
            <a:ext cx="10515599" cy="0"/>
          </a:xfrm>
          <a:prstGeom prst="line">
            <a:avLst/>
          </a:prstGeom>
          <a:ln w="22225">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CAF941F-A479-0340-B704-1706BF79DE67}"/>
              </a:ext>
            </a:extLst>
          </p:cNvPr>
          <p:cNvSpPr/>
          <p:nvPr userDrawn="1"/>
        </p:nvSpPr>
        <p:spPr>
          <a:xfrm>
            <a:off x="11716358" y="0"/>
            <a:ext cx="514866" cy="691057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95BF6D9-8341-7242-A4B7-847D0B453C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61225" y="555626"/>
            <a:ext cx="1450053" cy="858365"/>
          </a:xfrm>
          <a:prstGeom prst="rect">
            <a:avLst/>
          </a:prstGeom>
        </p:spPr>
      </p:pic>
    </p:spTree>
    <p:extLst>
      <p:ext uri="{BB962C8B-B14F-4D97-AF65-F5344CB8AC3E}">
        <p14:creationId xmlns:p14="http://schemas.microsoft.com/office/powerpoint/2010/main" val="32228368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Bullets Image, Dark">
    <p:bg>
      <p:bgPr>
        <a:solidFill>
          <a:schemeClr val="tx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EF152B-902C-B2C7-1950-DF498646B336}"/>
              </a:ext>
            </a:extLst>
          </p:cNvPr>
          <p:cNvSpPr>
            <a:spLocks noGrp="1"/>
          </p:cNvSpPr>
          <p:nvPr>
            <p:ph type="title"/>
          </p:nvPr>
        </p:nvSpPr>
        <p:spPr>
          <a:xfrm>
            <a:off x="794658" y="286603"/>
            <a:ext cx="7589520" cy="1450757"/>
          </a:xfrm>
        </p:spPr>
        <p:txBody>
          <a:bodyPr/>
          <a:lstStyle>
            <a:lvl1pPr>
              <a:defRPr>
                <a:solidFill>
                  <a:schemeClr val="bg1"/>
                </a:solidFill>
              </a:defRPr>
            </a:lvl1pPr>
          </a:lstStyle>
          <a:p>
            <a:r>
              <a:rPr lang="en-US"/>
              <a:t>Click to edit Master title style</a:t>
            </a:r>
          </a:p>
        </p:txBody>
      </p:sp>
      <p:sp>
        <p:nvSpPr>
          <p:cNvPr id="9" name="Picture Placeholder 8">
            <a:extLst>
              <a:ext uri="{FF2B5EF4-FFF2-40B4-BE49-F238E27FC236}">
                <a16:creationId xmlns:a16="http://schemas.microsoft.com/office/drawing/2014/main" id="{1D2E69F9-1D4F-038D-5285-C906ABD8E24A}"/>
              </a:ext>
              <a:ext uri="{C183D7F6-B498-43B3-948B-1728B52AA6E4}">
                <adec:decorative xmlns:adec="http://schemas.microsoft.com/office/drawing/2017/decorative" val="1"/>
              </a:ext>
            </a:extLst>
          </p:cNvPr>
          <p:cNvSpPr>
            <a:spLocks noGrp="1"/>
          </p:cNvSpPr>
          <p:nvPr>
            <p:ph type="pic" sz="quarter" idx="18" hasCustomPrompt="1"/>
          </p:nvPr>
        </p:nvSpPr>
        <p:spPr>
          <a:xfrm>
            <a:off x="7164388" y="0"/>
            <a:ext cx="5027612" cy="6858000"/>
          </a:xfrm>
          <a:custGeom>
            <a:avLst/>
            <a:gdLst>
              <a:gd name="connsiteX0" fmla="*/ 1866262 w 5027612"/>
              <a:gd name="connsiteY0" fmla="*/ 0 h 6858000"/>
              <a:gd name="connsiteX1" fmla="*/ 5027612 w 5027612"/>
              <a:gd name="connsiteY1" fmla="*/ 0 h 6858000"/>
              <a:gd name="connsiteX2" fmla="*/ 5027612 w 5027612"/>
              <a:gd name="connsiteY2" fmla="*/ 6858000 h 6858000"/>
              <a:gd name="connsiteX3" fmla="*/ 0 w 5027612"/>
              <a:gd name="connsiteY3" fmla="*/ 6858000 h 6858000"/>
              <a:gd name="connsiteX4" fmla="*/ 0 w 5027612"/>
              <a:gd name="connsiteY4" fmla="*/ 685521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12" h="6858000">
                <a:moveTo>
                  <a:pt x="1866262" y="0"/>
                </a:moveTo>
                <a:lnTo>
                  <a:pt x="5027612" y="0"/>
                </a:lnTo>
                <a:lnTo>
                  <a:pt x="5027612" y="6858000"/>
                </a:lnTo>
                <a:lnTo>
                  <a:pt x="0" y="6858000"/>
                </a:lnTo>
                <a:lnTo>
                  <a:pt x="0" y="6855216"/>
                </a:lnTo>
                <a:close/>
              </a:path>
            </a:pathLst>
          </a:custGeom>
          <a:solidFill>
            <a:schemeClr val="bg2">
              <a:lumMod val="90000"/>
            </a:schemeClr>
          </a:solidFill>
        </p:spPr>
        <p:txBody>
          <a:bodyPr wrap="square" anchor="ctr">
            <a:noAutofit/>
          </a:bodyPr>
          <a:lstStyle>
            <a:lvl1pPr algn="ctr">
              <a:defRPr/>
            </a:lvl1pPr>
          </a:lstStyle>
          <a:p>
            <a:r>
              <a:rPr lang="en-US"/>
              <a:t>Insert picture from </a:t>
            </a:r>
            <a:br>
              <a:rPr lang="en-US"/>
            </a:br>
            <a:r>
              <a:rPr lang="en-US"/>
              <a:t>SharePoint library</a:t>
            </a:r>
          </a:p>
        </p:txBody>
      </p:sp>
      <p:sp>
        <p:nvSpPr>
          <p:cNvPr id="3" name="Text Placeholder 2">
            <a:extLst>
              <a:ext uri="{FF2B5EF4-FFF2-40B4-BE49-F238E27FC236}">
                <a16:creationId xmlns:a16="http://schemas.microsoft.com/office/drawing/2014/main" id="{598A4970-361A-C417-2DD7-224005CA432C}"/>
              </a:ext>
            </a:extLst>
          </p:cNvPr>
          <p:cNvSpPr>
            <a:spLocks noGrp="1"/>
          </p:cNvSpPr>
          <p:nvPr>
            <p:ph type="body" sz="quarter" idx="21"/>
          </p:nvPr>
        </p:nvSpPr>
        <p:spPr>
          <a:xfrm>
            <a:off x="794658" y="2111830"/>
            <a:ext cx="6217920" cy="4474619"/>
          </a:xfrm>
        </p:spPr>
        <p:txBody>
          <a:bodyPr/>
          <a:lstStyle>
            <a:lvl1pP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a:extLst>
              <a:ext uri="{FF2B5EF4-FFF2-40B4-BE49-F238E27FC236}">
                <a16:creationId xmlns:a16="http://schemas.microsoft.com/office/drawing/2014/main" id="{2A568D36-C4E2-438D-FDBA-20828B19872A}"/>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cxnSp>
        <p:nvCxnSpPr>
          <p:cNvPr id="10" name="Straight Connector 9">
            <a:extLst>
              <a:ext uri="{FF2B5EF4-FFF2-40B4-BE49-F238E27FC236}">
                <a16:creationId xmlns:a16="http://schemas.microsoft.com/office/drawing/2014/main" id="{C09AF3F4-F669-9EA1-861D-7ECD81C2D1DB}"/>
              </a:ext>
              <a:ext uri="{C183D7F6-B498-43B3-948B-1728B52AA6E4}">
                <adec:decorative xmlns:adec="http://schemas.microsoft.com/office/drawing/2017/decorative" val="1"/>
              </a:ext>
            </a:extLst>
          </p:cNvPr>
          <p:cNvCxnSpPr>
            <a:cxnSpLocks noChangeAspect="1"/>
          </p:cNvCxnSpPr>
          <p:nvPr userDrawn="1"/>
        </p:nvCxnSpPr>
        <p:spPr>
          <a:xfrm rot="10800000" flipH="1">
            <a:off x="6964680" y="0"/>
            <a:ext cx="1874520" cy="685800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33123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CAF941F-A479-0340-B704-1706BF79DE67}"/>
              </a:ext>
            </a:extLst>
          </p:cNvPr>
          <p:cNvSpPr/>
          <p:nvPr userDrawn="1"/>
        </p:nvSpPr>
        <p:spPr>
          <a:xfrm>
            <a:off x="11677134" y="-52570"/>
            <a:ext cx="514866" cy="691057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95BF6D9-8341-7242-A4B7-847D0B453C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3012" y="6231130"/>
            <a:ext cx="834122" cy="493762"/>
          </a:xfrm>
          <a:prstGeom prst="rect">
            <a:avLst/>
          </a:prstGeom>
        </p:spPr>
      </p:pic>
    </p:spTree>
    <p:extLst>
      <p:ext uri="{BB962C8B-B14F-4D97-AF65-F5344CB8AC3E}">
        <p14:creationId xmlns:p14="http://schemas.microsoft.com/office/powerpoint/2010/main" val="49426069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1_Image Section Header, Dark">
    <p:bg>
      <p:bgPr>
        <a:solidFill>
          <a:schemeClr val="tx2"/>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BFF230D8-1F3D-568A-A723-8EE812DD0646}"/>
              </a:ext>
            </a:extLst>
          </p:cNvPr>
          <p:cNvSpPr>
            <a:spLocks noGrp="1"/>
          </p:cNvSpPr>
          <p:nvPr>
            <p:ph type="ctrTitle" hasCustomPrompt="1"/>
          </p:nvPr>
        </p:nvSpPr>
        <p:spPr>
          <a:xfrm>
            <a:off x="7029959" y="0"/>
            <a:ext cx="4361585" cy="6858000"/>
          </a:xfrm>
        </p:spPr>
        <p:txBody>
          <a:bodyPr anchor="ctr">
            <a:normAutofit/>
          </a:bodyPr>
          <a:lstStyle>
            <a:lvl1pPr algn="l">
              <a:lnSpc>
                <a:spcPct val="90000"/>
              </a:lnSpc>
              <a:defRPr sz="4400" spc="100" baseline="0">
                <a:solidFill>
                  <a:schemeClr val="bg1"/>
                </a:solidFill>
              </a:defRPr>
            </a:lvl1pPr>
          </a:lstStyle>
          <a:p>
            <a:r>
              <a:rPr lang="en-US"/>
              <a:t>Add section header here</a:t>
            </a:r>
          </a:p>
        </p:txBody>
      </p:sp>
      <p:sp>
        <p:nvSpPr>
          <p:cNvPr id="4" name="Picture Placeholder 3">
            <a:extLst>
              <a:ext uri="{FF2B5EF4-FFF2-40B4-BE49-F238E27FC236}">
                <a16:creationId xmlns:a16="http://schemas.microsoft.com/office/drawing/2014/main" id="{0DA24F74-21CC-3A0C-BB82-E369EC0FBD42}"/>
              </a:ext>
            </a:extLst>
          </p:cNvPr>
          <p:cNvSpPr>
            <a:spLocks noGrp="1"/>
          </p:cNvSpPr>
          <p:nvPr>
            <p:ph type="pic" sz="quarter" idx="15" hasCustomPrompt="1"/>
          </p:nvPr>
        </p:nvSpPr>
        <p:spPr>
          <a:xfrm>
            <a:off x="0" y="0"/>
            <a:ext cx="7029958" cy="6858000"/>
          </a:xfrm>
          <a:custGeom>
            <a:avLst/>
            <a:gdLst>
              <a:gd name="connsiteX0" fmla="*/ 0 w 7029958"/>
              <a:gd name="connsiteY0" fmla="*/ 0 h 6858000"/>
              <a:gd name="connsiteX1" fmla="*/ 7029958 w 7029958"/>
              <a:gd name="connsiteY1" fmla="*/ 0 h 6858000"/>
              <a:gd name="connsiteX2" fmla="*/ 5158613 w 7029958"/>
              <a:gd name="connsiteY2" fmla="*/ 6858000 h 6858000"/>
              <a:gd name="connsiteX3" fmla="*/ 0 w 702995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029958" h="6858000">
                <a:moveTo>
                  <a:pt x="0" y="0"/>
                </a:moveTo>
                <a:lnTo>
                  <a:pt x="7029958" y="0"/>
                </a:lnTo>
                <a:lnTo>
                  <a:pt x="5158613" y="6858000"/>
                </a:lnTo>
                <a:lnTo>
                  <a:pt x="0" y="6858000"/>
                </a:lnTo>
                <a:close/>
              </a:path>
            </a:pathLst>
          </a:custGeom>
          <a:solidFill>
            <a:schemeClr val="bg2">
              <a:lumMod val="90000"/>
            </a:schemeClr>
          </a:solidFill>
        </p:spPr>
        <p:txBody>
          <a:bodyPr wrap="square" anchor="ctr">
            <a:noAutofit/>
          </a:bodyPr>
          <a:lstStyle>
            <a:lvl1pPr algn="ctr">
              <a:defRPr>
                <a:solidFill>
                  <a:schemeClr val="tx1"/>
                </a:solidFill>
              </a:defRPr>
            </a:lvl1pPr>
          </a:lstStyle>
          <a:p>
            <a:r>
              <a:rPr lang="en-US"/>
              <a:t>Insert picture from </a:t>
            </a:r>
            <a:br>
              <a:rPr lang="en-US"/>
            </a:br>
            <a:r>
              <a:rPr lang="en-US"/>
              <a:t>SharePoint library</a:t>
            </a:r>
          </a:p>
        </p:txBody>
      </p:sp>
      <p:sp>
        <p:nvSpPr>
          <p:cNvPr id="2" name="Slide Number Placeholder 3">
            <a:extLst>
              <a:ext uri="{FF2B5EF4-FFF2-40B4-BE49-F238E27FC236}">
                <a16:creationId xmlns:a16="http://schemas.microsoft.com/office/drawing/2014/main" id="{97CF5090-91BE-6FFC-65A3-96DCD415CEA5}"/>
              </a:ext>
            </a:extLst>
          </p:cNvPr>
          <p:cNvSpPr>
            <a:spLocks noGrp="1"/>
          </p:cNvSpPr>
          <p:nvPr>
            <p:ph type="sldNum" sz="quarter" idx="11"/>
          </p:nvPr>
        </p:nvSpPr>
        <p:spPr>
          <a:xfrm>
            <a:off x="11332459" y="6221324"/>
            <a:ext cx="617912" cy="365125"/>
          </a:xfrm>
        </p:spPr>
        <p:txBody>
          <a:bodyPr/>
          <a:lstStyle>
            <a:lvl1pPr>
              <a:defRPr>
                <a:solidFill>
                  <a:schemeClr val="bg2"/>
                </a:solidFill>
              </a:defRPr>
            </a:lvl1pPr>
          </a:lstStyle>
          <a:p>
            <a:fld id="{3A98EE3D-8CD1-4C3F-BD1C-C98C9596463C}" type="slidenum">
              <a:rPr lang="en-US" smtClean="0"/>
              <a:pPr/>
              <a:t>‹#›</a:t>
            </a:fld>
            <a:endParaRPr lang="en-US"/>
          </a:p>
        </p:txBody>
      </p:sp>
      <p:cxnSp>
        <p:nvCxnSpPr>
          <p:cNvPr id="20" name="Straight Connector 19">
            <a:extLst>
              <a:ext uri="{FF2B5EF4-FFF2-40B4-BE49-F238E27FC236}">
                <a16:creationId xmlns:a16="http://schemas.microsoft.com/office/drawing/2014/main" id="{CE9FBB12-AFB6-E135-52CA-482C4FFA3E93}"/>
              </a:ext>
              <a:ext uri="{C183D7F6-B498-43B3-948B-1728B52AA6E4}">
                <adec:decorative xmlns:adec="http://schemas.microsoft.com/office/drawing/2017/decorative" val="1"/>
              </a:ext>
            </a:extLst>
          </p:cNvPr>
          <p:cNvCxnSpPr>
            <a:cxnSpLocks noChangeAspect="1"/>
          </p:cNvCxnSpPr>
          <p:nvPr/>
        </p:nvCxnSpPr>
        <p:spPr>
          <a:xfrm rot="10800000" flipH="1">
            <a:off x="5364480" y="0"/>
            <a:ext cx="1874520" cy="685800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EE436650-55A0-6490-5382-76AC7B7A0E2E}"/>
              </a:ext>
              <a:ext uri="{C183D7F6-B498-43B3-948B-1728B52AA6E4}">
                <adec:decorative xmlns:adec="http://schemas.microsoft.com/office/drawing/2017/decorative" val="1"/>
              </a:ext>
            </a:extLst>
          </p:cNvPr>
          <p:cNvCxnSpPr>
            <a:cxnSpLocks noChangeAspect="1"/>
          </p:cNvCxnSpPr>
          <p:nvPr userDrawn="1"/>
        </p:nvCxnSpPr>
        <p:spPr>
          <a:xfrm rot="10800000" flipH="1">
            <a:off x="5364480" y="0"/>
            <a:ext cx="1874520" cy="685800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0456709"/>
      </p:ext>
    </p:extLst>
  </p:cSld>
  <p:clrMapOvr>
    <a:masterClrMapping/>
  </p:clrMapOvr>
  <p:extLst>
    <p:ext uri="{DCECCB84-F9BA-43D5-87BE-67443E8EF086}">
      <p15:sldGuideLst xmlns:p15="http://schemas.microsoft.com/office/powerpoint/2012/main">
        <p15:guide id="1" orient="horz" pos="2160">
          <p15:clr>
            <a:srgbClr val="FBAE40"/>
          </p15:clr>
        </p15:guide>
        <p15:guide id="2" pos="3792">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1_Content Center, Dark">
    <p:bg>
      <p:bgPr>
        <a:solidFill>
          <a:schemeClr val="tx2"/>
        </a:solidFill>
        <a:effectLst/>
      </p:bgPr>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3F7C2D96-4D73-5009-3928-742F864949D2}"/>
              </a:ext>
            </a:extLst>
          </p:cNvPr>
          <p:cNvSpPr>
            <a:spLocks noGrp="1"/>
          </p:cNvSpPr>
          <p:nvPr>
            <p:ph type="body" sz="quarter" idx="13" hasCustomPrompt="1"/>
          </p:nvPr>
        </p:nvSpPr>
        <p:spPr>
          <a:xfrm>
            <a:off x="800100" y="0"/>
            <a:ext cx="7902216" cy="6858000"/>
          </a:xfrm>
        </p:spPr>
        <p:txBody>
          <a:bodyPr anchor="ctr">
            <a:normAutofit/>
          </a:bodyPr>
          <a:lstStyle>
            <a:lvl1pPr marL="0" indent="0" algn="l">
              <a:buNone/>
              <a:defRPr sz="2400">
                <a:solidFill>
                  <a:schemeClr val="bg1"/>
                </a:solidFill>
              </a:defRPr>
            </a:lvl1pPr>
            <a:lvl2pPr marL="201168" indent="0" algn="ctr">
              <a:buNone/>
              <a:defRPr/>
            </a:lvl2pPr>
            <a:lvl3pPr marL="384048" indent="0" algn="ctr">
              <a:buNone/>
              <a:defRPr/>
            </a:lvl3pPr>
            <a:lvl4pPr marL="566928" indent="0" algn="ctr">
              <a:buNone/>
              <a:defRPr/>
            </a:lvl4pPr>
            <a:lvl5pPr marL="749808" indent="0" algn="ctr">
              <a:buNone/>
              <a:defRPr/>
            </a:lvl5pPr>
          </a:lstStyle>
          <a:p>
            <a:pPr lvl="0"/>
            <a:r>
              <a:rPr lang="en-US"/>
              <a:t>Click to edit Intro text styles</a:t>
            </a:r>
          </a:p>
        </p:txBody>
      </p:sp>
      <p:sp>
        <p:nvSpPr>
          <p:cNvPr id="17" name="Graphic 15">
            <a:extLst>
              <a:ext uri="{FF2B5EF4-FFF2-40B4-BE49-F238E27FC236}">
                <a16:creationId xmlns:a16="http://schemas.microsoft.com/office/drawing/2014/main" id="{2C9DE26E-E21E-E83E-D5F4-CEB496F6B5CC}"/>
              </a:ext>
              <a:ext uri="{C183D7F6-B498-43B3-948B-1728B52AA6E4}">
                <adec:decorative xmlns:adec="http://schemas.microsoft.com/office/drawing/2017/decorative" val="1"/>
              </a:ext>
            </a:extLst>
          </p:cNvPr>
          <p:cNvSpPr>
            <a:spLocks/>
          </p:cNvSpPr>
          <p:nvPr/>
        </p:nvSpPr>
        <p:spPr>
          <a:xfrm>
            <a:off x="9199418" y="713"/>
            <a:ext cx="2992582" cy="6857287"/>
          </a:xfrm>
          <a:custGeom>
            <a:avLst/>
            <a:gdLst>
              <a:gd name="connsiteX0" fmla="*/ 2992582 w 2992582"/>
              <a:gd name="connsiteY0" fmla="*/ 0 h 6857287"/>
              <a:gd name="connsiteX1" fmla="*/ 2989465 w 2992582"/>
              <a:gd name="connsiteY1" fmla="*/ 6857288 h 6857287"/>
              <a:gd name="connsiteX2" fmla="*/ 0 w 2992582"/>
              <a:gd name="connsiteY2" fmla="*/ 6857288 h 6857287"/>
              <a:gd name="connsiteX3" fmla="*/ 1878023 w 2992582"/>
              <a:gd name="connsiteY3" fmla="*/ 0 h 6857287"/>
              <a:gd name="connsiteX4" fmla="*/ 2992582 w 2992582"/>
              <a:gd name="connsiteY4" fmla="*/ 0 h 6857287"/>
              <a:gd name="connsiteX5" fmla="*/ 2992582 w 2992582"/>
              <a:gd name="connsiteY5" fmla="*/ 0 h 6857287"/>
              <a:gd name="connsiteX6" fmla="*/ 2992582 w 2992582"/>
              <a:gd name="connsiteY6" fmla="*/ 0 h 6857287"/>
              <a:gd name="connsiteX7" fmla="*/ 2992582 w 2992582"/>
              <a:gd name="connsiteY7" fmla="*/ 0 h 6857287"/>
              <a:gd name="connsiteX8" fmla="*/ 2992582 w 2992582"/>
              <a:gd name="connsiteY8" fmla="*/ 0 h 685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582" h="6857287">
                <a:moveTo>
                  <a:pt x="2992582" y="0"/>
                </a:moveTo>
                <a:lnTo>
                  <a:pt x="2989465" y="6857288"/>
                </a:lnTo>
                <a:lnTo>
                  <a:pt x="0" y="6857288"/>
                </a:lnTo>
                <a:lnTo>
                  <a:pt x="1878023" y="0"/>
                </a:lnTo>
                <a:lnTo>
                  <a:pt x="2992582" y="0"/>
                </a:lnTo>
                <a:lnTo>
                  <a:pt x="2992582" y="0"/>
                </a:lnTo>
                <a:lnTo>
                  <a:pt x="2992582" y="0"/>
                </a:lnTo>
                <a:lnTo>
                  <a:pt x="2992582" y="0"/>
                </a:lnTo>
                <a:lnTo>
                  <a:pt x="2992582" y="0"/>
                </a:lnTo>
                <a:close/>
              </a:path>
            </a:pathLst>
          </a:custGeom>
          <a:solidFill>
            <a:schemeClr val="accent2">
              <a:lumMod val="20000"/>
              <a:lumOff val="80000"/>
              <a:alpha val="99000"/>
            </a:schemeClr>
          </a:solidFill>
          <a:ln w="8901" cap="flat">
            <a:noFill/>
            <a:prstDash val="solid"/>
            <a:miter/>
          </a:ln>
        </p:spPr>
        <p:txBody>
          <a:bodyPr rtlCol="0" anchor="ctr"/>
          <a:lstStyle/>
          <a:p>
            <a:endParaRPr lang="en-US"/>
          </a:p>
        </p:txBody>
      </p:sp>
      <p:sp>
        <p:nvSpPr>
          <p:cNvPr id="5" name="Slide Number Placeholder 3">
            <a:extLst>
              <a:ext uri="{FF2B5EF4-FFF2-40B4-BE49-F238E27FC236}">
                <a16:creationId xmlns:a16="http://schemas.microsoft.com/office/drawing/2014/main" id="{9DF34388-2566-D511-4699-0EB3395679F8}"/>
              </a:ext>
            </a:extLst>
          </p:cNvPr>
          <p:cNvSpPr>
            <a:spLocks noGrp="1"/>
          </p:cNvSpPr>
          <p:nvPr>
            <p:ph type="sldNum" sz="quarter" idx="11"/>
          </p:nvPr>
        </p:nvSpPr>
        <p:spPr>
          <a:xfrm>
            <a:off x="11332459" y="6221324"/>
            <a:ext cx="617912" cy="365125"/>
          </a:xfrm>
        </p:spPr>
        <p:txBody>
          <a:bodyPr/>
          <a:lstStyle/>
          <a:p>
            <a:fld id="{3A98EE3D-8CD1-4C3F-BD1C-C98C9596463C}" type="slidenum">
              <a:rPr lang="en-US" smtClean="0"/>
              <a:pPr/>
              <a:t>‹#›</a:t>
            </a:fld>
            <a:endParaRPr lang="en-US"/>
          </a:p>
        </p:txBody>
      </p:sp>
      <p:pic>
        <p:nvPicPr>
          <p:cNvPr id="4" name="NCMEC logo watermark">
            <a:extLst>
              <a:ext uri="{FF2B5EF4-FFF2-40B4-BE49-F238E27FC236}">
                <a16:creationId xmlns:a16="http://schemas.microsoft.com/office/drawing/2014/main" id="{E45A1F7E-C780-6383-8303-7C219275398D}"/>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grpSp>
        <p:nvGrpSpPr>
          <p:cNvPr id="8" name="Connector lines">
            <a:extLst>
              <a:ext uri="{FF2B5EF4-FFF2-40B4-BE49-F238E27FC236}">
                <a16:creationId xmlns:a16="http://schemas.microsoft.com/office/drawing/2014/main" id="{A9290F01-BD6B-E517-F7F2-91BE14744A9E}"/>
              </a:ext>
            </a:extLst>
          </p:cNvPr>
          <p:cNvGrpSpPr/>
          <p:nvPr/>
        </p:nvGrpSpPr>
        <p:grpSpPr>
          <a:xfrm>
            <a:off x="9372408" y="0"/>
            <a:ext cx="1524000" cy="6858000"/>
            <a:chOff x="9372600" y="17318"/>
            <a:chExt cx="1524000" cy="6858000"/>
          </a:xfrm>
        </p:grpSpPr>
        <p:sp>
          <p:nvSpPr>
            <p:cNvPr id="10" name="Freeform: Shape 9">
              <a:extLst>
                <a:ext uri="{FF2B5EF4-FFF2-40B4-BE49-F238E27FC236}">
                  <a16:creationId xmlns:a16="http://schemas.microsoft.com/office/drawing/2014/main" id="{E4BAE653-0C15-BA5B-ED75-CB84D45149D3}"/>
                </a:ext>
              </a:extLst>
            </p:cNvPr>
            <p:cNvSpPr/>
            <p:nvPr/>
          </p:nvSpPr>
          <p:spPr>
            <a:xfrm>
              <a:off x="9872733" y="17318"/>
              <a:ext cx="1023867" cy="3964498"/>
            </a:xfrm>
            <a:custGeom>
              <a:avLst/>
              <a:gdLst>
                <a:gd name="connsiteX0" fmla="*/ 680965 w 680964"/>
                <a:gd name="connsiteY0" fmla="*/ 0 h 2666047"/>
                <a:gd name="connsiteX1" fmla="*/ 4976 w 680964"/>
                <a:gd name="connsiteY1" fmla="*/ 2487263 h 2666047"/>
                <a:gd name="connsiteX2" fmla="*/ 55649 w 680964"/>
                <a:gd name="connsiteY2" fmla="*/ 2666048 h 2666047"/>
              </a:gdLst>
              <a:ahLst/>
              <a:cxnLst>
                <a:cxn ang="0">
                  <a:pos x="connsiteX0" y="connsiteY0"/>
                </a:cxn>
                <a:cxn ang="0">
                  <a:pos x="connsiteX1" y="connsiteY1"/>
                </a:cxn>
                <a:cxn ang="0">
                  <a:pos x="connsiteX2" y="connsiteY2"/>
                </a:cxn>
              </a:cxnLst>
              <a:rect l="l" t="t" r="r" b="b"/>
              <a:pathLst>
                <a:path w="680964" h="2666047">
                  <a:moveTo>
                    <a:pt x="680965" y="0"/>
                  </a:moveTo>
                  <a:lnTo>
                    <a:pt x="4976" y="2487263"/>
                  </a:lnTo>
                  <a:cubicBezTo>
                    <a:pt x="-10740" y="2544985"/>
                    <a:pt x="12024" y="2625185"/>
                    <a:pt x="55649" y="2666048"/>
                  </a:cubicBezTo>
                </a:path>
              </a:pathLst>
            </a:custGeom>
            <a:noFill/>
            <a:ln w="25400" cap="rnd">
              <a:solidFill>
                <a:schemeClr val="accent5"/>
              </a:solidFill>
              <a:prstDash val="solid"/>
              <a:round/>
            </a:ln>
          </p:spPr>
          <p:txBody>
            <a:bodyPr rtlCol="0" anchor="ctr"/>
            <a:lstStyle/>
            <a:p>
              <a:endParaRPr lang="en-US"/>
            </a:p>
          </p:txBody>
        </p:sp>
        <p:sp>
          <p:nvSpPr>
            <p:cNvPr id="11" name="Freeform: Shape 10">
              <a:extLst>
                <a:ext uri="{FF2B5EF4-FFF2-40B4-BE49-F238E27FC236}">
                  <a16:creationId xmlns:a16="http://schemas.microsoft.com/office/drawing/2014/main" id="{70053DFF-89CC-007E-A9A2-E4C0C3043280}"/>
                </a:ext>
              </a:extLst>
            </p:cNvPr>
            <p:cNvSpPr/>
            <p:nvPr/>
          </p:nvSpPr>
          <p:spPr>
            <a:xfrm>
              <a:off x="9372600" y="2910679"/>
              <a:ext cx="1023869" cy="3964639"/>
            </a:xfrm>
            <a:custGeom>
              <a:avLst/>
              <a:gdLst>
                <a:gd name="connsiteX0" fmla="*/ 0 w 680965"/>
                <a:gd name="connsiteY0" fmla="*/ 2666143 h 2666142"/>
                <a:gd name="connsiteX1" fmla="*/ 675989 w 680965"/>
                <a:gd name="connsiteY1" fmla="*/ 178784 h 2666142"/>
                <a:gd name="connsiteX2" fmla="*/ 625316 w 680965"/>
                <a:gd name="connsiteY2" fmla="*/ 0 h 2666142"/>
              </a:gdLst>
              <a:ahLst/>
              <a:cxnLst>
                <a:cxn ang="0">
                  <a:pos x="connsiteX0" y="connsiteY0"/>
                </a:cxn>
                <a:cxn ang="0">
                  <a:pos x="connsiteX1" y="connsiteY1"/>
                </a:cxn>
                <a:cxn ang="0">
                  <a:pos x="connsiteX2" y="connsiteY2"/>
                </a:cxn>
              </a:cxnLst>
              <a:rect l="l" t="t" r="r" b="b"/>
              <a:pathLst>
                <a:path w="680965" h="2666142">
                  <a:moveTo>
                    <a:pt x="0" y="2666143"/>
                  </a:moveTo>
                  <a:lnTo>
                    <a:pt x="675989" y="178784"/>
                  </a:lnTo>
                  <a:cubicBezTo>
                    <a:pt x="691706" y="121063"/>
                    <a:pt x="668941" y="40862"/>
                    <a:pt x="625316" y="0"/>
                  </a:cubicBezTo>
                </a:path>
              </a:pathLst>
            </a:custGeom>
            <a:noFill/>
            <a:ln w="25400" cap="rnd">
              <a:solidFill>
                <a:schemeClr val="accent5"/>
              </a:solidFill>
              <a:prstDash val="solid"/>
              <a:round/>
            </a:ln>
          </p:spPr>
          <p:txBody>
            <a:bodyPr rtlCol="0" anchor="ctr"/>
            <a:lstStyle/>
            <a:p>
              <a:endParaRPr lang="en-US"/>
            </a:p>
          </p:txBody>
        </p:sp>
      </p:grpSp>
      <p:pic>
        <p:nvPicPr>
          <p:cNvPr id="2" name="NCMEC logo watermark">
            <a:extLst>
              <a:ext uri="{FF2B5EF4-FFF2-40B4-BE49-F238E27FC236}">
                <a16:creationId xmlns:a16="http://schemas.microsoft.com/office/drawing/2014/main" id="{9A3D5E66-82EB-05C0-727D-D4E62CF0D61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grpSp>
        <p:nvGrpSpPr>
          <p:cNvPr id="3" name="Connector lines">
            <a:extLst>
              <a:ext uri="{FF2B5EF4-FFF2-40B4-BE49-F238E27FC236}">
                <a16:creationId xmlns:a16="http://schemas.microsoft.com/office/drawing/2014/main" id="{FF7EA20E-BB8F-CECB-CEB5-E5D276673F14}"/>
              </a:ext>
            </a:extLst>
          </p:cNvPr>
          <p:cNvGrpSpPr/>
          <p:nvPr userDrawn="1"/>
        </p:nvGrpSpPr>
        <p:grpSpPr>
          <a:xfrm>
            <a:off x="9372408" y="0"/>
            <a:ext cx="1524000" cy="6858000"/>
            <a:chOff x="9372600" y="17318"/>
            <a:chExt cx="1524000" cy="6858000"/>
          </a:xfrm>
        </p:grpSpPr>
        <p:sp>
          <p:nvSpPr>
            <p:cNvPr id="6" name="Freeform: Shape 5">
              <a:extLst>
                <a:ext uri="{FF2B5EF4-FFF2-40B4-BE49-F238E27FC236}">
                  <a16:creationId xmlns:a16="http://schemas.microsoft.com/office/drawing/2014/main" id="{85106870-A14C-31B0-A5E6-1BF25A36DD6D}"/>
                </a:ext>
              </a:extLst>
            </p:cNvPr>
            <p:cNvSpPr/>
            <p:nvPr/>
          </p:nvSpPr>
          <p:spPr>
            <a:xfrm>
              <a:off x="9872733" y="17318"/>
              <a:ext cx="1023867" cy="3964498"/>
            </a:xfrm>
            <a:custGeom>
              <a:avLst/>
              <a:gdLst>
                <a:gd name="connsiteX0" fmla="*/ 680965 w 680964"/>
                <a:gd name="connsiteY0" fmla="*/ 0 h 2666047"/>
                <a:gd name="connsiteX1" fmla="*/ 4976 w 680964"/>
                <a:gd name="connsiteY1" fmla="*/ 2487263 h 2666047"/>
                <a:gd name="connsiteX2" fmla="*/ 55649 w 680964"/>
                <a:gd name="connsiteY2" fmla="*/ 2666048 h 2666047"/>
              </a:gdLst>
              <a:ahLst/>
              <a:cxnLst>
                <a:cxn ang="0">
                  <a:pos x="connsiteX0" y="connsiteY0"/>
                </a:cxn>
                <a:cxn ang="0">
                  <a:pos x="connsiteX1" y="connsiteY1"/>
                </a:cxn>
                <a:cxn ang="0">
                  <a:pos x="connsiteX2" y="connsiteY2"/>
                </a:cxn>
              </a:cxnLst>
              <a:rect l="l" t="t" r="r" b="b"/>
              <a:pathLst>
                <a:path w="680964" h="2666047">
                  <a:moveTo>
                    <a:pt x="680965" y="0"/>
                  </a:moveTo>
                  <a:lnTo>
                    <a:pt x="4976" y="2487263"/>
                  </a:lnTo>
                  <a:cubicBezTo>
                    <a:pt x="-10740" y="2544985"/>
                    <a:pt x="12024" y="2625185"/>
                    <a:pt x="55649" y="2666048"/>
                  </a:cubicBezTo>
                </a:path>
              </a:pathLst>
            </a:custGeom>
            <a:noFill/>
            <a:ln w="25400" cap="rnd">
              <a:solidFill>
                <a:schemeClr val="accent5"/>
              </a:solidFill>
              <a:prstDash val="solid"/>
              <a:round/>
            </a:ln>
          </p:spPr>
          <p:txBody>
            <a:bodyPr rtlCol="0" anchor="ctr"/>
            <a:lstStyle/>
            <a:p>
              <a:endParaRPr lang="en-US"/>
            </a:p>
          </p:txBody>
        </p:sp>
        <p:sp>
          <p:nvSpPr>
            <p:cNvPr id="7" name="Freeform: Shape 6">
              <a:extLst>
                <a:ext uri="{FF2B5EF4-FFF2-40B4-BE49-F238E27FC236}">
                  <a16:creationId xmlns:a16="http://schemas.microsoft.com/office/drawing/2014/main" id="{8D24C583-CCB4-B0B1-8510-DA311F239A88}"/>
                </a:ext>
              </a:extLst>
            </p:cNvPr>
            <p:cNvSpPr/>
            <p:nvPr/>
          </p:nvSpPr>
          <p:spPr>
            <a:xfrm>
              <a:off x="9372600" y="2910679"/>
              <a:ext cx="1023869" cy="3964639"/>
            </a:xfrm>
            <a:custGeom>
              <a:avLst/>
              <a:gdLst>
                <a:gd name="connsiteX0" fmla="*/ 0 w 680965"/>
                <a:gd name="connsiteY0" fmla="*/ 2666143 h 2666142"/>
                <a:gd name="connsiteX1" fmla="*/ 675989 w 680965"/>
                <a:gd name="connsiteY1" fmla="*/ 178784 h 2666142"/>
                <a:gd name="connsiteX2" fmla="*/ 625316 w 680965"/>
                <a:gd name="connsiteY2" fmla="*/ 0 h 2666142"/>
              </a:gdLst>
              <a:ahLst/>
              <a:cxnLst>
                <a:cxn ang="0">
                  <a:pos x="connsiteX0" y="connsiteY0"/>
                </a:cxn>
                <a:cxn ang="0">
                  <a:pos x="connsiteX1" y="connsiteY1"/>
                </a:cxn>
                <a:cxn ang="0">
                  <a:pos x="connsiteX2" y="connsiteY2"/>
                </a:cxn>
              </a:cxnLst>
              <a:rect l="l" t="t" r="r" b="b"/>
              <a:pathLst>
                <a:path w="680965" h="2666142">
                  <a:moveTo>
                    <a:pt x="0" y="2666143"/>
                  </a:moveTo>
                  <a:lnTo>
                    <a:pt x="675989" y="178784"/>
                  </a:lnTo>
                  <a:cubicBezTo>
                    <a:pt x="691706" y="121063"/>
                    <a:pt x="668941" y="40862"/>
                    <a:pt x="625316" y="0"/>
                  </a:cubicBezTo>
                </a:path>
              </a:pathLst>
            </a:custGeom>
            <a:noFill/>
            <a:ln w="25400" cap="rnd">
              <a:solidFill>
                <a:schemeClr val="accent5"/>
              </a:solidFill>
              <a:prstDash val="solid"/>
              <a:round/>
            </a:ln>
          </p:spPr>
          <p:txBody>
            <a:bodyPr rtlCol="0" anchor="ctr"/>
            <a:lstStyle/>
            <a:p>
              <a:endParaRPr lang="en-US"/>
            </a:p>
          </p:txBody>
        </p:sp>
      </p:grpSp>
    </p:spTree>
    <p:extLst>
      <p:ext uri="{BB962C8B-B14F-4D97-AF65-F5344CB8AC3E}">
        <p14:creationId xmlns:p14="http://schemas.microsoft.com/office/powerpoint/2010/main" val="10228843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1_Content Content, Blue">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4D06BC1-7FD6-044E-BCDA-264BD09203E3}"/>
              </a:ext>
            </a:extLst>
          </p:cNvPr>
          <p:cNvSpPr>
            <a:spLocks noGrp="1"/>
          </p:cNvSpPr>
          <p:nvPr>
            <p:ph type="title"/>
          </p:nvPr>
        </p:nvSpPr>
        <p:spPr>
          <a:xfrm>
            <a:off x="7238999" y="286603"/>
            <a:ext cx="4179849" cy="1450757"/>
          </a:xfrm>
        </p:spPr>
        <p:txBody>
          <a:bodyPr/>
          <a:lstStyle>
            <a:lvl1pPr>
              <a:defRPr>
                <a:solidFill>
                  <a:schemeClr val="tx1"/>
                </a:solidFill>
              </a:defRPr>
            </a:lvl1pPr>
          </a:lstStyle>
          <a:p>
            <a:r>
              <a:rPr lang="en-US"/>
              <a:t>Click to edit Master title style</a:t>
            </a:r>
          </a:p>
        </p:txBody>
      </p:sp>
      <p:sp>
        <p:nvSpPr>
          <p:cNvPr id="13" name="Text Placeholder 10">
            <a:extLst>
              <a:ext uri="{FF2B5EF4-FFF2-40B4-BE49-F238E27FC236}">
                <a16:creationId xmlns:a16="http://schemas.microsoft.com/office/drawing/2014/main" id="{3789A02E-A4DA-0135-B5CC-2C07A46BF36C}"/>
              </a:ext>
              <a:ext uri="{C183D7F6-B498-43B3-948B-1728B52AA6E4}">
                <adec:decorative xmlns:adec="http://schemas.microsoft.com/office/drawing/2017/decorative" val="0"/>
              </a:ext>
            </a:extLst>
          </p:cNvPr>
          <p:cNvSpPr>
            <a:spLocks noGrp="1"/>
          </p:cNvSpPr>
          <p:nvPr>
            <p:ph type="body" sz="quarter" idx="18"/>
          </p:nvPr>
        </p:nvSpPr>
        <p:spPr>
          <a:xfrm>
            <a:off x="7238999" y="2107580"/>
            <a:ext cx="4179849" cy="4478870"/>
          </a:xfrm>
        </p:spPr>
        <p:txBody>
          <a:bodyPr/>
          <a:lstStyle>
            <a:lvl1pPr marL="0" indent="0">
              <a:buFont typeface="Arial" panose="020B0604020202020204" pitchFamily="34" charset="0"/>
              <a:buNone/>
              <a:defRPr>
                <a:solidFill>
                  <a:schemeClr val="tx1"/>
                </a:solidFill>
              </a:defRPr>
            </a:lvl1pPr>
            <a:lvl2pPr>
              <a:buClr>
                <a:schemeClr val="tx1"/>
              </a:buCl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A0AB3255-5DA1-5FDE-5174-73F6B5EEBB58}"/>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7035801" cy="6858000"/>
          </a:xfrm>
          <a:prstGeom prst="rect">
            <a:avLst/>
          </a:prstGeom>
        </p:spPr>
      </p:pic>
      <p:sp>
        <p:nvSpPr>
          <p:cNvPr id="5" name="Text Placeholder 4">
            <a:extLst>
              <a:ext uri="{FF2B5EF4-FFF2-40B4-BE49-F238E27FC236}">
                <a16:creationId xmlns:a16="http://schemas.microsoft.com/office/drawing/2014/main" id="{41DF4F15-7969-C7CD-99CF-1CD4D20F5535}"/>
              </a:ext>
            </a:extLst>
          </p:cNvPr>
          <p:cNvSpPr>
            <a:spLocks noGrp="1"/>
          </p:cNvSpPr>
          <p:nvPr>
            <p:ph type="body" sz="quarter" idx="19"/>
          </p:nvPr>
        </p:nvSpPr>
        <p:spPr>
          <a:xfrm>
            <a:off x="810986" y="0"/>
            <a:ext cx="5219700" cy="68580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3">
            <a:extLst>
              <a:ext uri="{FF2B5EF4-FFF2-40B4-BE49-F238E27FC236}">
                <a16:creationId xmlns:a16="http://schemas.microsoft.com/office/drawing/2014/main" id="{C00D51BB-F850-E6E9-FC87-2FE24205D622}"/>
              </a:ext>
            </a:extLst>
          </p:cNvPr>
          <p:cNvSpPr>
            <a:spLocks noGrp="1"/>
          </p:cNvSpPr>
          <p:nvPr>
            <p:ph type="sldNum" sz="quarter" idx="11"/>
          </p:nvPr>
        </p:nvSpPr>
        <p:spPr>
          <a:xfrm>
            <a:off x="11332459" y="6221324"/>
            <a:ext cx="617912" cy="365125"/>
          </a:xfrm>
        </p:spPr>
        <p:txBody>
          <a:bodyPr/>
          <a:lstStyle>
            <a:lvl1pPr>
              <a:defRPr>
                <a:solidFill>
                  <a:schemeClr val="bg2"/>
                </a:solidFill>
              </a:defRPr>
            </a:lvl1pPr>
          </a:lstStyle>
          <a:p>
            <a:fld id="{3A98EE3D-8CD1-4C3F-BD1C-C98C9596463C}" type="slidenum">
              <a:rPr lang="en-US" smtClean="0"/>
              <a:pPr/>
              <a:t>‹#›</a:t>
            </a:fld>
            <a:endParaRPr lang="en-US"/>
          </a:p>
        </p:txBody>
      </p:sp>
      <p:cxnSp>
        <p:nvCxnSpPr>
          <p:cNvPr id="20" name="Straight Connector 19">
            <a:extLst>
              <a:ext uri="{FF2B5EF4-FFF2-40B4-BE49-F238E27FC236}">
                <a16:creationId xmlns:a16="http://schemas.microsoft.com/office/drawing/2014/main" id="{CE9FBB12-AFB6-E135-52CA-482C4FFA3E93}"/>
              </a:ext>
              <a:ext uri="{C183D7F6-B498-43B3-948B-1728B52AA6E4}">
                <adec:decorative xmlns:adec="http://schemas.microsoft.com/office/drawing/2017/decorative" val="1"/>
              </a:ext>
            </a:extLst>
          </p:cNvPr>
          <p:cNvCxnSpPr>
            <a:cxnSpLocks noChangeAspect="1"/>
          </p:cNvCxnSpPr>
          <p:nvPr/>
        </p:nvCxnSpPr>
        <p:spPr>
          <a:xfrm rot="10800000" flipH="1">
            <a:off x="53644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2069512"/>
      </p:ext>
    </p:extLst>
  </p:cSld>
  <p:clrMapOvr>
    <a:masterClrMapping/>
  </p:clrMapOvr>
  <p:extLst>
    <p:ext uri="{DCECCB84-F9BA-43D5-87BE-67443E8EF086}">
      <p15:sldGuideLst xmlns:p15="http://schemas.microsoft.com/office/powerpoint/2012/main">
        <p15:guide id="1" orient="horz" pos="2160">
          <p15:clr>
            <a:srgbClr val="FBAE40"/>
          </p15:clr>
        </p15:guide>
        <p15:guide id="2" pos="3792">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1_Titl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75D4D3-65D9-0BA3-56BF-D5F11F532FC8}"/>
              </a:ext>
            </a:extLst>
          </p:cNvPr>
          <p:cNvSpPr>
            <a:spLocks noGrp="1"/>
          </p:cNvSpPr>
          <p:nvPr>
            <p:ph type="title"/>
          </p:nvPr>
        </p:nvSpPr>
        <p:spPr/>
        <p:txBody>
          <a:bodyPr/>
          <a:lstStyle/>
          <a:p>
            <a:r>
              <a:rPr lang="en-US"/>
              <a:t>Click to edit Master title style</a:t>
            </a:r>
          </a:p>
        </p:txBody>
      </p:sp>
      <p:sp>
        <p:nvSpPr>
          <p:cNvPr id="17" name="Graphic 15">
            <a:extLst>
              <a:ext uri="{FF2B5EF4-FFF2-40B4-BE49-F238E27FC236}">
                <a16:creationId xmlns:a16="http://schemas.microsoft.com/office/drawing/2014/main" id="{2C9DE26E-E21E-E83E-D5F4-CEB496F6B5CC}"/>
              </a:ext>
              <a:ext uri="{C183D7F6-B498-43B3-948B-1728B52AA6E4}">
                <adec:decorative xmlns:adec="http://schemas.microsoft.com/office/drawing/2017/decorative" val="1"/>
              </a:ext>
            </a:extLst>
          </p:cNvPr>
          <p:cNvSpPr>
            <a:spLocks/>
          </p:cNvSpPr>
          <p:nvPr/>
        </p:nvSpPr>
        <p:spPr>
          <a:xfrm>
            <a:off x="9199418" y="357"/>
            <a:ext cx="2992582" cy="6857287"/>
          </a:xfrm>
          <a:custGeom>
            <a:avLst/>
            <a:gdLst>
              <a:gd name="connsiteX0" fmla="*/ 2992582 w 2992582"/>
              <a:gd name="connsiteY0" fmla="*/ 0 h 6857287"/>
              <a:gd name="connsiteX1" fmla="*/ 2989465 w 2992582"/>
              <a:gd name="connsiteY1" fmla="*/ 6857288 h 6857287"/>
              <a:gd name="connsiteX2" fmla="*/ 0 w 2992582"/>
              <a:gd name="connsiteY2" fmla="*/ 6857288 h 6857287"/>
              <a:gd name="connsiteX3" fmla="*/ 1878023 w 2992582"/>
              <a:gd name="connsiteY3" fmla="*/ 0 h 6857287"/>
              <a:gd name="connsiteX4" fmla="*/ 2992582 w 2992582"/>
              <a:gd name="connsiteY4" fmla="*/ 0 h 6857287"/>
              <a:gd name="connsiteX5" fmla="*/ 2992582 w 2992582"/>
              <a:gd name="connsiteY5" fmla="*/ 0 h 6857287"/>
              <a:gd name="connsiteX6" fmla="*/ 2992582 w 2992582"/>
              <a:gd name="connsiteY6" fmla="*/ 0 h 6857287"/>
              <a:gd name="connsiteX7" fmla="*/ 2992582 w 2992582"/>
              <a:gd name="connsiteY7" fmla="*/ 0 h 6857287"/>
              <a:gd name="connsiteX8" fmla="*/ 2992582 w 2992582"/>
              <a:gd name="connsiteY8" fmla="*/ 0 h 685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582" h="6857287">
                <a:moveTo>
                  <a:pt x="2992582" y="0"/>
                </a:moveTo>
                <a:lnTo>
                  <a:pt x="2989465" y="6857288"/>
                </a:lnTo>
                <a:lnTo>
                  <a:pt x="0" y="6857288"/>
                </a:lnTo>
                <a:lnTo>
                  <a:pt x="1878023" y="0"/>
                </a:lnTo>
                <a:lnTo>
                  <a:pt x="2992582" y="0"/>
                </a:lnTo>
                <a:lnTo>
                  <a:pt x="2992582" y="0"/>
                </a:lnTo>
                <a:lnTo>
                  <a:pt x="2992582" y="0"/>
                </a:lnTo>
                <a:lnTo>
                  <a:pt x="2992582" y="0"/>
                </a:lnTo>
                <a:lnTo>
                  <a:pt x="2992582" y="0"/>
                </a:lnTo>
                <a:close/>
              </a:path>
            </a:pathLst>
          </a:custGeom>
          <a:solidFill>
            <a:schemeClr val="accent2">
              <a:lumMod val="20000"/>
              <a:lumOff val="80000"/>
            </a:schemeClr>
          </a:solidFill>
          <a:ln w="8901" cap="flat">
            <a:noFill/>
            <a:prstDash val="solid"/>
            <a:miter/>
          </a:ln>
        </p:spPr>
        <p:txBody>
          <a:bodyPr rtlCol="0" anchor="ctr"/>
          <a:lstStyle/>
          <a:p>
            <a:endParaRPr lang="en-US"/>
          </a:p>
        </p:txBody>
      </p:sp>
      <p:sp>
        <p:nvSpPr>
          <p:cNvPr id="6" name="Text Placeholder 5">
            <a:extLst>
              <a:ext uri="{FF2B5EF4-FFF2-40B4-BE49-F238E27FC236}">
                <a16:creationId xmlns:a16="http://schemas.microsoft.com/office/drawing/2014/main" id="{009D3225-5BAA-4E5C-EFC8-AA2C71B1C746}"/>
              </a:ext>
            </a:extLst>
          </p:cNvPr>
          <p:cNvSpPr>
            <a:spLocks noGrp="1"/>
          </p:cNvSpPr>
          <p:nvPr>
            <p:ph type="body" sz="quarter" idx="13"/>
          </p:nvPr>
        </p:nvSpPr>
        <p:spPr>
          <a:xfrm>
            <a:off x="800099" y="2118731"/>
            <a:ext cx="8968369" cy="4467717"/>
          </a:xfrm>
        </p:spPr>
        <p:txBody>
          <a:bodyPr/>
          <a:lstStyle>
            <a:lvl2pPr marL="384048" indent="-182880">
              <a:buFont typeface="Wingdings" panose="05000000000000000000" pitchFamily="2" charset="2"/>
              <a:buChar char="§"/>
              <a:defRPr sz="24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p:spPr>
        <p:txBody>
          <a:bodyPr/>
          <a:lstStyle/>
          <a:p>
            <a:fld id="{3A98EE3D-8CD1-4C3F-BD1C-C98C9596463C}" type="slidenum">
              <a:rPr lang="en-US" smtClean="0"/>
              <a:pPr/>
              <a:t>‹#›</a:t>
            </a:fld>
            <a:endParaRPr lang="en-US"/>
          </a:p>
        </p:txBody>
      </p:sp>
      <p:cxnSp>
        <p:nvCxnSpPr>
          <p:cNvPr id="11" name="Straight Connector 10">
            <a:extLst>
              <a:ext uri="{FF2B5EF4-FFF2-40B4-BE49-F238E27FC236}">
                <a16:creationId xmlns:a16="http://schemas.microsoft.com/office/drawing/2014/main" id="{E787791C-AF8D-788F-D86E-CF6D19E694A5}"/>
              </a:ext>
              <a:ext uri="{C183D7F6-B498-43B3-948B-1728B52AA6E4}">
                <adec:decorative xmlns:adec="http://schemas.microsoft.com/office/drawing/2017/decorative" val="1"/>
              </a:ext>
            </a:extLst>
          </p:cNvPr>
          <p:cNvCxnSpPr>
            <a:cxnSpLocks noChangeAspect="1"/>
          </p:cNvCxnSpPr>
          <p:nvPr/>
        </p:nvCxnSpPr>
        <p:spPr>
          <a:xfrm rot="10800000" flipH="1">
            <a:off x="94030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NCMEC logo watermark">
            <a:extLst>
              <a:ext uri="{FF2B5EF4-FFF2-40B4-BE49-F238E27FC236}">
                <a16:creationId xmlns:a16="http://schemas.microsoft.com/office/drawing/2014/main" id="{B7E0BB53-915B-1147-42A9-DA9F6094DB88}"/>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cxnSp>
        <p:nvCxnSpPr>
          <p:cNvPr id="2" name="Straight Connector 1">
            <a:extLst>
              <a:ext uri="{FF2B5EF4-FFF2-40B4-BE49-F238E27FC236}">
                <a16:creationId xmlns:a16="http://schemas.microsoft.com/office/drawing/2014/main" id="{94189069-601E-B01E-4ED8-2E4648856AAF}"/>
              </a:ext>
              <a:ext uri="{C183D7F6-B498-43B3-948B-1728B52AA6E4}">
                <adec:decorative xmlns:adec="http://schemas.microsoft.com/office/drawing/2017/decorative" val="1"/>
              </a:ext>
            </a:extLst>
          </p:cNvPr>
          <p:cNvCxnSpPr>
            <a:cxnSpLocks noChangeAspect="1"/>
          </p:cNvCxnSpPr>
          <p:nvPr userDrawn="1"/>
        </p:nvCxnSpPr>
        <p:spPr>
          <a:xfrm rot="10800000" flipH="1">
            <a:off x="94030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pic>
        <p:nvPicPr>
          <p:cNvPr id="4" name="NCMEC logo watermark">
            <a:extLst>
              <a:ext uri="{FF2B5EF4-FFF2-40B4-BE49-F238E27FC236}">
                <a16:creationId xmlns:a16="http://schemas.microsoft.com/office/drawing/2014/main" id="{3057A780-775E-6E77-7A30-07222DCF93D6}"/>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spTree>
    <p:extLst>
      <p:ext uri="{BB962C8B-B14F-4D97-AF65-F5344CB8AC3E}">
        <p14:creationId xmlns:p14="http://schemas.microsoft.com/office/powerpoint/2010/main" val="2330445050"/>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3_Title Media, Blu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536D36A-3304-4172-DD80-49B82CB89870}"/>
              </a:ext>
            </a:extLst>
          </p:cNvPr>
          <p:cNvSpPr>
            <a:spLocks noGrp="1"/>
          </p:cNvSpPr>
          <p:nvPr>
            <p:ph type="title"/>
          </p:nvPr>
        </p:nvSpPr>
        <p:spPr>
          <a:xfrm>
            <a:off x="794658" y="286603"/>
            <a:ext cx="10058400" cy="618919"/>
          </a:xfrm>
        </p:spPr>
        <p:txBody>
          <a:bodyPr/>
          <a:lstStyle/>
          <a:p>
            <a:r>
              <a:rPr lang="en-US"/>
              <a:t>Click to edit Master title style</a:t>
            </a:r>
          </a:p>
        </p:txBody>
      </p:sp>
      <p:sp>
        <p:nvSpPr>
          <p:cNvPr id="4" name="Footer Placeholder 3">
            <a:extLst>
              <a:ext uri="{FF2B5EF4-FFF2-40B4-BE49-F238E27FC236}">
                <a16:creationId xmlns:a16="http://schemas.microsoft.com/office/drawing/2014/main" id="{AF670F05-70E2-4070-1C30-17013AF7A4AF}"/>
              </a:ext>
            </a:extLst>
          </p:cNvPr>
          <p:cNvSpPr>
            <a:spLocks noGrp="1"/>
          </p:cNvSpPr>
          <p:nvPr>
            <p:ph type="ftr" sz="quarter" idx="12"/>
          </p:nvPr>
        </p:nvSpPr>
        <p:spPr>
          <a:xfrm>
            <a:off x="796320" y="6221324"/>
            <a:ext cx="8403097" cy="365125"/>
          </a:xfrm>
        </p:spPr>
        <p:txBody>
          <a:bodyPr/>
          <a:lstStyle/>
          <a:p>
            <a:endParaRPr lang="en-US"/>
          </a:p>
        </p:txBody>
      </p:sp>
      <p:sp>
        <p:nvSpPr>
          <p:cNvPr id="9" name="Content Placeholder 8">
            <a:extLst>
              <a:ext uri="{FF2B5EF4-FFF2-40B4-BE49-F238E27FC236}">
                <a16:creationId xmlns:a16="http://schemas.microsoft.com/office/drawing/2014/main" id="{5C0519A6-A65B-544B-D645-FE819F445F04}"/>
              </a:ext>
            </a:extLst>
          </p:cNvPr>
          <p:cNvSpPr>
            <a:spLocks noGrp="1"/>
          </p:cNvSpPr>
          <p:nvPr>
            <p:ph sz="quarter" idx="15" hasCustomPrompt="1"/>
          </p:nvPr>
        </p:nvSpPr>
        <p:spPr>
          <a:xfrm>
            <a:off x="794658" y="1287119"/>
            <a:ext cx="9674225" cy="4933849"/>
          </a:xfrm>
        </p:spPr>
        <p:txBody>
          <a:bodyPr anchor="ctr"/>
          <a:lstStyle>
            <a:lvl1pPr algn="ctr">
              <a:defRPr/>
            </a:lvl1pPr>
            <a:lvl2pPr algn="ctr">
              <a:defRPr/>
            </a:lvl2pPr>
            <a:lvl3pPr algn="ctr">
              <a:defRPr/>
            </a:lvl3pPr>
            <a:lvl4pPr algn="ctr">
              <a:defRPr/>
            </a:lvl4pPr>
            <a:lvl5pPr algn="ctr">
              <a:defRPr/>
            </a:lvl5pPr>
          </a:lstStyle>
          <a:p>
            <a:pPr lvl="0"/>
            <a:r>
              <a:rPr lang="en-US"/>
              <a:t>Insert Media</a:t>
            </a:r>
          </a:p>
        </p:txBody>
      </p:sp>
      <p:sp>
        <p:nvSpPr>
          <p:cNvPr id="17" name="Graphic 15">
            <a:extLst>
              <a:ext uri="{FF2B5EF4-FFF2-40B4-BE49-F238E27FC236}">
                <a16:creationId xmlns:a16="http://schemas.microsoft.com/office/drawing/2014/main" id="{2C9DE26E-E21E-E83E-D5F4-CEB496F6B5CC}"/>
              </a:ext>
              <a:ext uri="{C183D7F6-B498-43B3-948B-1728B52AA6E4}">
                <adec:decorative xmlns:adec="http://schemas.microsoft.com/office/drawing/2017/decorative" val="1"/>
              </a:ext>
            </a:extLst>
          </p:cNvPr>
          <p:cNvSpPr>
            <a:spLocks/>
          </p:cNvSpPr>
          <p:nvPr/>
        </p:nvSpPr>
        <p:spPr>
          <a:xfrm>
            <a:off x="9199418" y="357"/>
            <a:ext cx="2992582" cy="6857287"/>
          </a:xfrm>
          <a:custGeom>
            <a:avLst/>
            <a:gdLst>
              <a:gd name="connsiteX0" fmla="*/ 2992582 w 2992582"/>
              <a:gd name="connsiteY0" fmla="*/ 0 h 6857287"/>
              <a:gd name="connsiteX1" fmla="*/ 2989465 w 2992582"/>
              <a:gd name="connsiteY1" fmla="*/ 6857288 h 6857287"/>
              <a:gd name="connsiteX2" fmla="*/ 0 w 2992582"/>
              <a:gd name="connsiteY2" fmla="*/ 6857288 h 6857287"/>
              <a:gd name="connsiteX3" fmla="*/ 1878023 w 2992582"/>
              <a:gd name="connsiteY3" fmla="*/ 0 h 6857287"/>
              <a:gd name="connsiteX4" fmla="*/ 2992582 w 2992582"/>
              <a:gd name="connsiteY4" fmla="*/ 0 h 6857287"/>
              <a:gd name="connsiteX5" fmla="*/ 2992582 w 2992582"/>
              <a:gd name="connsiteY5" fmla="*/ 0 h 6857287"/>
              <a:gd name="connsiteX6" fmla="*/ 2992582 w 2992582"/>
              <a:gd name="connsiteY6" fmla="*/ 0 h 6857287"/>
              <a:gd name="connsiteX7" fmla="*/ 2992582 w 2992582"/>
              <a:gd name="connsiteY7" fmla="*/ 0 h 6857287"/>
              <a:gd name="connsiteX8" fmla="*/ 2992582 w 2992582"/>
              <a:gd name="connsiteY8" fmla="*/ 0 h 685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582" h="6857287">
                <a:moveTo>
                  <a:pt x="2992582" y="0"/>
                </a:moveTo>
                <a:lnTo>
                  <a:pt x="2989465" y="6857288"/>
                </a:lnTo>
                <a:lnTo>
                  <a:pt x="0" y="6857288"/>
                </a:lnTo>
                <a:lnTo>
                  <a:pt x="1878023" y="0"/>
                </a:lnTo>
                <a:lnTo>
                  <a:pt x="2992582" y="0"/>
                </a:lnTo>
                <a:lnTo>
                  <a:pt x="2992582" y="0"/>
                </a:lnTo>
                <a:lnTo>
                  <a:pt x="2992582" y="0"/>
                </a:lnTo>
                <a:lnTo>
                  <a:pt x="2992582" y="0"/>
                </a:lnTo>
                <a:lnTo>
                  <a:pt x="2992582" y="0"/>
                </a:lnTo>
                <a:close/>
              </a:path>
            </a:pathLst>
          </a:custGeom>
          <a:solidFill>
            <a:schemeClr val="accent2">
              <a:lumMod val="20000"/>
              <a:lumOff val="80000"/>
            </a:schemeClr>
          </a:solidFill>
          <a:ln w="8901" cap="flat">
            <a:noFill/>
            <a:prstDash val="solid"/>
            <a:miter/>
          </a:ln>
        </p:spPr>
        <p:txBody>
          <a:bodyPr rtlCol="0" anchor="ctr"/>
          <a:lstStyle/>
          <a:p>
            <a:endParaRPr lang="en-US"/>
          </a:p>
        </p:txBody>
      </p:sp>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p:spPr>
        <p:txBody>
          <a:bodyPr/>
          <a:lstStyle/>
          <a:p>
            <a:fld id="{3A98EE3D-8CD1-4C3F-BD1C-C98C9596463C}" type="slidenum">
              <a:rPr lang="en-US" smtClean="0"/>
              <a:pPr/>
              <a:t>‹#›</a:t>
            </a:fld>
            <a:endParaRPr lang="en-US"/>
          </a:p>
        </p:txBody>
      </p:sp>
      <p:cxnSp>
        <p:nvCxnSpPr>
          <p:cNvPr id="11" name="Straight Connector 10">
            <a:extLst>
              <a:ext uri="{FF2B5EF4-FFF2-40B4-BE49-F238E27FC236}">
                <a16:creationId xmlns:a16="http://schemas.microsoft.com/office/drawing/2014/main" id="{E787791C-AF8D-788F-D86E-CF6D19E694A5}"/>
              </a:ext>
              <a:ext uri="{C183D7F6-B498-43B3-948B-1728B52AA6E4}">
                <adec:decorative xmlns:adec="http://schemas.microsoft.com/office/drawing/2017/decorative" val="1"/>
              </a:ext>
            </a:extLst>
          </p:cNvPr>
          <p:cNvCxnSpPr>
            <a:cxnSpLocks noChangeAspect="1"/>
          </p:cNvCxnSpPr>
          <p:nvPr/>
        </p:nvCxnSpPr>
        <p:spPr>
          <a:xfrm rot="10800000" flipH="1">
            <a:off x="94030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NCMEC logo watermark">
            <a:extLst>
              <a:ext uri="{FF2B5EF4-FFF2-40B4-BE49-F238E27FC236}">
                <a16:creationId xmlns:a16="http://schemas.microsoft.com/office/drawing/2014/main" id="{B7E0BB53-915B-1147-42A9-DA9F6094DB88}"/>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spTree>
    <p:extLst>
      <p:ext uri="{BB962C8B-B14F-4D97-AF65-F5344CB8AC3E}">
        <p14:creationId xmlns:p14="http://schemas.microsoft.com/office/powerpoint/2010/main" val="2389576042"/>
      </p:ext>
    </p:extLst>
  </p:cSld>
  <p:clrMapOvr>
    <a:masterClrMapping/>
  </p:clrMapOvr>
  <p:extLst>
    <p:ext uri="{DCECCB84-F9BA-43D5-87BE-67443E8EF086}">
      <p15:sldGuideLst xmlns:p15="http://schemas.microsoft.com/office/powerpoint/2012/main"/>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1_Title Media, Dark">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536D36A-3304-4172-DD80-49B82CB89870}"/>
              </a:ext>
            </a:extLst>
          </p:cNvPr>
          <p:cNvSpPr>
            <a:spLocks noGrp="1"/>
          </p:cNvSpPr>
          <p:nvPr>
            <p:ph type="title"/>
          </p:nvPr>
        </p:nvSpPr>
        <p:spPr>
          <a:xfrm>
            <a:off x="794658" y="286603"/>
            <a:ext cx="10058400" cy="1450757"/>
          </a:xfrm>
        </p:spPr>
        <p:txBody>
          <a:bodyPr/>
          <a:lstStyle/>
          <a:p>
            <a:r>
              <a:rPr lang="en-US"/>
              <a:t>Click to edit Master title style</a:t>
            </a:r>
          </a:p>
        </p:txBody>
      </p:sp>
      <p:sp>
        <p:nvSpPr>
          <p:cNvPr id="4" name="Footer Placeholder 3">
            <a:extLst>
              <a:ext uri="{FF2B5EF4-FFF2-40B4-BE49-F238E27FC236}">
                <a16:creationId xmlns:a16="http://schemas.microsoft.com/office/drawing/2014/main" id="{AF670F05-70E2-4070-1C30-17013AF7A4AF}"/>
              </a:ext>
            </a:extLst>
          </p:cNvPr>
          <p:cNvSpPr>
            <a:spLocks noGrp="1"/>
          </p:cNvSpPr>
          <p:nvPr>
            <p:ph type="ftr" sz="quarter" idx="12"/>
          </p:nvPr>
        </p:nvSpPr>
        <p:spPr>
          <a:xfrm>
            <a:off x="796320" y="6221324"/>
            <a:ext cx="8403097" cy="365125"/>
          </a:xfrm>
        </p:spPr>
        <p:txBody>
          <a:bodyPr/>
          <a:lstStyle/>
          <a:p>
            <a:endParaRPr lang="en-US"/>
          </a:p>
        </p:txBody>
      </p:sp>
      <p:sp>
        <p:nvSpPr>
          <p:cNvPr id="9" name="Content Placeholder 8">
            <a:extLst>
              <a:ext uri="{FF2B5EF4-FFF2-40B4-BE49-F238E27FC236}">
                <a16:creationId xmlns:a16="http://schemas.microsoft.com/office/drawing/2014/main" id="{5C0519A6-A65B-544B-D645-FE819F445F04}"/>
              </a:ext>
            </a:extLst>
          </p:cNvPr>
          <p:cNvSpPr>
            <a:spLocks noGrp="1"/>
          </p:cNvSpPr>
          <p:nvPr>
            <p:ph sz="quarter" idx="15" hasCustomPrompt="1"/>
          </p:nvPr>
        </p:nvSpPr>
        <p:spPr>
          <a:xfrm>
            <a:off x="794658" y="2119313"/>
            <a:ext cx="9674225" cy="4101655"/>
          </a:xfrm>
        </p:spPr>
        <p:txBody>
          <a:bodyPr anchor="ctr"/>
          <a:lstStyle>
            <a:lvl1pPr algn="ctr">
              <a:defRPr/>
            </a:lvl1pPr>
            <a:lvl2pPr algn="ctr">
              <a:defRPr/>
            </a:lvl2pPr>
            <a:lvl3pPr algn="ctr">
              <a:defRPr/>
            </a:lvl3pPr>
            <a:lvl4pPr algn="ctr">
              <a:defRPr/>
            </a:lvl4pPr>
            <a:lvl5pPr algn="ctr">
              <a:defRPr/>
            </a:lvl5pPr>
          </a:lstStyle>
          <a:p>
            <a:pPr lvl="0"/>
            <a:r>
              <a:rPr lang="en-US"/>
              <a:t>Insert Media</a:t>
            </a:r>
          </a:p>
        </p:txBody>
      </p:sp>
      <p:sp>
        <p:nvSpPr>
          <p:cNvPr id="17" name="Graphic 15">
            <a:extLst>
              <a:ext uri="{FF2B5EF4-FFF2-40B4-BE49-F238E27FC236}">
                <a16:creationId xmlns:a16="http://schemas.microsoft.com/office/drawing/2014/main" id="{2C9DE26E-E21E-E83E-D5F4-CEB496F6B5CC}"/>
              </a:ext>
              <a:ext uri="{C183D7F6-B498-43B3-948B-1728B52AA6E4}">
                <adec:decorative xmlns:adec="http://schemas.microsoft.com/office/drawing/2017/decorative" val="1"/>
              </a:ext>
            </a:extLst>
          </p:cNvPr>
          <p:cNvSpPr>
            <a:spLocks/>
          </p:cNvSpPr>
          <p:nvPr/>
        </p:nvSpPr>
        <p:spPr>
          <a:xfrm>
            <a:off x="9199417" y="355"/>
            <a:ext cx="2992582" cy="6857287"/>
          </a:xfrm>
          <a:custGeom>
            <a:avLst/>
            <a:gdLst>
              <a:gd name="connsiteX0" fmla="*/ 2992582 w 2992582"/>
              <a:gd name="connsiteY0" fmla="*/ 0 h 6857287"/>
              <a:gd name="connsiteX1" fmla="*/ 2989465 w 2992582"/>
              <a:gd name="connsiteY1" fmla="*/ 6857288 h 6857287"/>
              <a:gd name="connsiteX2" fmla="*/ 0 w 2992582"/>
              <a:gd name="connsiteY2" fmla="*/ 6857288 h 6857287"/>
              <a:gd name="connsiteX3" fmla="*/ 1878023 w 2992582"/>
              <a:gd name="connsiteY3" fmla="*/ 0 h 6857287"/>
              <a:gd name="connsiteX4" fmla="*/ 2992582 w 2992582"/>
              <a:gd name="connsiteY4" fmla="*/ 0 h 6857287"/>
              <a:gd name="connsiteX5" fmla="*/ 2992582 w 2992582"/>
              <a:gd name="connsiteY5" fmla="*/ 0 h 6857287"/>
              <a:gd name="connsiteX6" fmla="*/ 2992582 w 2992582"/>
              <a:gd name="connsiteY6" fmla="*/ 0 h 6857287"/>
              <a:gd name="connsiteX7" fmla="*/ 2992582 w 2992582"/>
              <a:gd name="connsiteY7" fmla="*/ 0 h 6857287"/>
              <a:gd name="connsiteX8" fmla="*/ 2992582 w 2992582"/>
              <a:gd name="connsiteY8" fmla="*/ 0 h 685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582" h="6857287">
                <a:moveTo>
                  <a:pt x="2992582" y="0"/>
                </a:moveTo>
                <a:lnTo>
                  <a:pt x="2989465" y="6857288"/>
                </a:lnTo>
                <a:lnTo>
                  <a:pt x="0" y="6857288"/>
                </a:lnTo>
                <a:lnTo>
                  <a:pt x="1878023" y="0"/>
                </a:lnTo>
                <a:lnTo>
                  <a:pt x="2992582" y="0"/>
                </a:lnTo>
                <a:lnTo>
                  <a:pt x="2992582" y="0"/>
                </a:lnTo>
                <a:lnTo>
                  <a:pt x="2992582" y="0"/>
                </a:lnTo>
                <a:lnTo>
                  <a:pt x="2992582" y="0"/>
                </a:lnTo>
                <a:lnTo>
                  <a:pt x="2992582" y="0"/>
                </a:lnTo>
                <a:close/>
              </a:path>
            </a:pathLst>
          </a:custGeom>
          <a:solidFill>
            <a:schemeClr val="tx2"/>
          </a:solidFill>
          <a:ln w="8901" cap="flat">
            <a:noFill/>
            <a:prstDash val="solid"/>
            <a:miter/>
          </a:ln>
        </p:spPr>
        <p:txBody>
          <a:bodyPr rtlCol="0" anchor="ctr"/>
          <a:lstStyle/>
          <a:p>
            <a:endParaRPr lang="en-US"/>
          </a:p>
        </p:txBody>
      </p:sp>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p:spPr>
        <p:txBody>
          <a:bodyPr/>
          <a:lstStyle>
            <a:lvl1pPr>
              <a:defRPr>
                <a:solidFill>
                  <a:schemeClr val="bg1"/>
                </a:solidFill>
              </a:defRPr>
            </a:lvl1pPr>
          </a:lstStyle>
          <a:p>
            <a:fld id="{3A98EE3D-8CD1-4C3F-BD1C-C98C9596463C}" type="slidenum">
              <a:rPr lang="en-US" smtClean="0"/>
              <a:pPr/>
              <a:t>‹#›</a:t>
            </a:fld>
            <a:endParaRPr lang="en-US"/>
          </a:p>
        </p:txBody>
      </p:sp>
      <p:cxnSp>
        <p:nvCxnSpPr>
          <p:cNvPr id="11" name="Straight Connector 10">
            <a:extLst>
              <a:ext uri="{FF2B5EF4-FFF2-40B4-BE49-F238E27FC236}">
                <a16:creationId xmlns:a16="http://schemas.microsoft.com/office/drawing/2014/main" id="{E787791C-AF8D-788F-D86E-CF6D19E694A5}"/>
              </a:ext>
              <a:ext uri="{C183D7F6-B498-43B3-948B-1728B52AA6E4}">
                <adec:decorative xmlns:adec="http://schemas.microsoft.com/office/drawing/2017/decorative" val="1"/>
              </a:ext>
            </a:extLst>
          </p:cNvPr>
          <p:cNvCxnSpPr>
            <a:cxnSpLocks noChangeAspect="1"/>
          </p:cNvCxnSpPr>
          <p:nvPr/>
        </p:nvCxnSpPr>
        <p:spPr>
          <a:xfrm rot="10800000" flipH="1">
            <a:off x="9403080" y="0"/>
            <a:ext cx="1874520" cy="685800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 name="NCMEC logo watermark">
            <a:extLst>
              <a:ext uri="{FF2B5EF4-FFF2-40B4-BE49-F238E27FC236}">
                <a16:creationId xmlns:a16="http://schemas.microsoft.com/office/drawing/2014/main" id="{B7E0BB53-915B-1147-42A9-DA9F6094DB88}"/>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cxnSp>
        <p:nvCxnSpPr>
          <p:cNvPr id="2" name="Straight Connector 1">
            <a:extLst>
              <a:ext uri="{FF2B5EF4-FFF2-40B4-BE49-F238E27FC236}">
                <a16:creationId xmlns:a16="http://schemas.microsoft.com/office/drawing/2014/main" id="{355B7EEF-72B8-302E-5992-02A846F5CFE5}"/>
              </a:ext>
              <a:ext uri="{C183D7F6-B498-43B3-948B-1728B52AA6E4}">
                <adec:decorative xmlns:adec="http://schemas.microsoft.com/office/drawing/2017/decorative" val="1"/>
              </a:ext>
            </a:extLst>
          </p:cNvPr>
          <p:cNvCxnSpPr>
            <a:cxnSpLocks noChangeAspect="1"/>
          </p:cNvCxnSpPr>
          <p:nvPr userDrawn="1"/>
        </p:nvCxnSpPr>
        <p:spPr>
          <a:xfrm rot="10800000" flipH="1">
            <a:off x="9403080" y="0"/>
            <a:ext cx="1874520" cy="685800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3" name="NCMEC logo watermark">
            <a:extLst>
              <a:ext uri="{FF2B5EF4-FFF2-40B4-BE49-F238E27FC236}">
                <a16:creationId xmlns:a16="http://schemas.microsoft.com/office/drawing/2014/main" id="{C13C6753-B4BD-A040-454F-176BE612EAFD}"/>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spTree>
    <p:extLst>
      <p:ext uri="{BB962C8B-B14F-4D97-AF65-F5344CB8AC3E}">
        <p14:creationId xmlns:p14="http://schemas.microsoft.com/office/powerpoint/2010/main" val="1840196489"/>
      </p:ext>
    </p:extLst>
  </p:cSld>
  <p:clrMapOvr>
    <a:masterClrMapping/>
  </p:clrMapOvr>
  <p:extLst>
    <p:ext uri="{DCECCB84-F9BA-43D5-87BE-67443E8EF086}">
      <p15:sldGuideLst xmlns:p15="http://schemas.microsoft.com/office/powerpoint/2012/main"/>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p:cSld name="1_Contact Information &amp; Grant Number">
    <p:bg>
      <p:bgPr>
        <a:solidFill>
          <a:schemeClr val="tx2"/>
        </a:solidFill>
        <a:effectLst/>
      </p:bgPr>
    </p:bg>
    <p:spTree>
      <p:nvGrpSpPr>
        <p:cNvPr id="1" name=""/>
        <p:cNvGrpSpPr/>
        <p:nvPr/>
      </p:nvGrpSpPr>
      <p:grpSpPr>
        <a:xfrm>
          <a:off x="0" y="0"/>
          <a:ext cx="0" cy="0"/>
          <a:chOff x="0" y="0"/>
          <a:chExt cx="0" cy="0"/>
        </a:xfrm>
      </p:grpSpPr>
      <p:sp>
        <p:nvSpPr>
          <p:cNvPr id="4" name="Graphic 2">
            <a:extLst>
              <a:ext uri="{FF2B5EF4-FFF2-40B4-BE49-F238E27FC236}">
                <a16:creationId xmlns:a16="http://schemas.microsoft.com/office/drawing/2014/main" id="{614651F2-BDC2-0018-075D-6D09C33948B4}"/>
              </a:ext>
              <a:ext uri="{C183D7F6-B498-43B3-948B-1728B52AA6E4}">
                <adec:decorative xmlns:adec="http://schemas.microsoft.com/office/drawing/2017/decorative" val="1"/>
              </a:ext>
            </a:extLst>
          </p:cNvPr>
          <p:cNvSpPr/>
          <p:nvPr/>
        </p:nvSpPr>
        <p:spPr>
          <a:xfrm>
            <a:off x="-1" y="0"/>
            <a:ext cx="7029957" cy="6858000"/>
          </a:xfrm>
          <a:custGeom>
            <a:avLst/>
            <a:gdLst>
              <a:gd name="connsiteX0" fmla="*/ 0 w 5272468"/>
              <a:gd name="connsiteY0" fmla="*/ 5143500 h 5143500"/>
              <a:gd name="connsiteX1" fmla="*/ 0 w 5272468"/>
              <a:gd name="connsiteY1" fmla="*/ 0 h 5143500"/>
              <a:gd name="connsiteX2" fmla="*/ 5272469 w 5272468"/>
              <a:gd name="connsiteY2" fmla="*/ 0 h 5143500"/>
              <a:gd name="connsiteX3" fmla="*/ 3868960 w 5272468"/>
              <a:gd name="connsiteY3" fmla="*/ 5143500 h 5143500"/>
              <a:gd name="connsiteX4" fmla="*/ 0 w 5272468"/>
              <a:gd name="connsiteY4" fmla="*/ 5143500 h 5143500"/>
              <a:gd name="connsiteX5" fmla="*/ 0 w 5272468"/>
              <a:gd name="connsiteY5"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2468" h="5143500">
                <a:moveTo>
                  <a:pt x="0" y="5143500"/>
                </a:moveTo>
                <a:lnTo>
                  <a:pt x="0" y="0"/>
                </a:lnTo>
                <a:lnTo>
                  <a:pt x="5272469" y="0"/>
                </a:lnTo>
                <a:lnTo>
                  <a:pt x="3868960" y="5143500"/>
                </a:lnTo>
                <a:lnTo>
                  <a:pt x="0" y="5143500"/>
                </a:lnTo>
                <a:lnTo>
                  <a:pt x="0" y="5143500"/>
                </a:lnTo>
                <a:close/>
              </a:path>
            </a:pathLst>
          </a:custGeom>
          <a:solidFill>
            <a:srgbClr val="F1F2F2"/>
          </a:solidFill>
          <a:ln w="9525" cap="flat">
            <a:noFill/>
            <a:prstDash val="solid"/>
            <a:miter/>
          </a:ln>
        </p:spPr>
        <p:txBody>
          <a:bodyPr rtlCol="0" anchor="ctr"/>
          <a:lstStyle/>
          <a:p>
            <a:endParaRPr lang="en-US"/>
          </a:p>
        </p:txBody>
      </p:sp>
      <p:sp>
        <p:nvSpPr>
          <p:cNvPr id="13" name="TextBox 12">
            <a:extLst>
              <a:ext uri="{FF2B5EF4-FFF2-40B4-BE49-F238E27FC236}">
                <a16:creationId xmlns:a16="http://schemas.microsoft.com/office/drawing/2014/main" id="{6848CA19-7D4A-E2D1-29FD-296AF00A3F52}"/>
              </a:ext>
            </a:extLst>
          </p:cNvPr>
          <p:cNvSpPr txBox="1"/>
          <p:nvPr/>
        </p:nvSpPr>
        <p:spPr>
          <a:xfrm>
            <a:off x="640038" y="1076981"/>
            <a:ext cx="4786876" cy="523220"/>
          </a:xfrm>
          <a:prstGeom prst="rect">
            <a:avLst/>
          </a:prstGeom>
          <a:noFill/>
        </p:spPr>
        <p:txBody>
          <a:bodyPr wrap="square" rtlCol="0" anchor="b">
            <a:spAutoFit/>
          </a:bodyPr>
          <a:lstStyle/>
          <a:p>
            <a:r>
              <a:rPr lang="en-US" sz="2800" b="1">
                <a:solidFill>
                  <a:schemeClr val="bg2">
                    <a:lumMod val="10000"/>
                  </a:schemeClr>
                </a:solidFill>
                <a:latin typeface="+mj-lt"/>
              </a:rPr>
              <a:t>Contact Information</a:t>
            </a:r>
          </a:p>
        </p:txBody>
      </p:sp>
      <p:sp>
        <p:nvSpPr>
          <p:cNvPr id="19" name="Text Placeholder 6">
            <a:extLst>
              <a:ext uri="{FF2B5EF4-FFF2-40B4-BE49-F238E27FC236}">
                <a16:creationId xmlns:a16="http://schemas.microsoft.com/office/drawing/2014/main" id="{ACCF48A9-C3BF-74DF-208C-2F25F520BC03}"/>
              </a:ext>
            </a:extLst>
          </p:cNvPr>
          <p:cNvSpPr>
            <a:spLocks noGrp="1"/>
          </p:cNvSpPr>
          <p:nvPr>
            <p:ph type="body" sz="quarter" idx="12" hasCustomPrompt="1"/>
          </p:nvPr>
        </p:nvSpPr>
        <p:spPr>
          <a:xfrm>
            <a:off x="630205" y="1828800"/>
            <a:ext cx="4786876" cy="4516915"/>
          </a:xfrm>
        </p:spPr>
        <p:txBody>
          <a:bodyPr lIns="91440" tIns="0">
            <a:normAutofit/>
          </a:bodyPr>
          <a:lstStyle>
            <a:lvl1pPr marL="0" indent="0">
              <a:spcAft>
                <a:spcPts val="600"/>
              </a:spcAft>
              <a:buFont typeface="Courier New" panose="02070309020205020404" pitchFamily="49" charset="0"/>
              <a:buNone/>
              <a:defRPr sz="2400">
                <a:solidFill>
                  <a:schemeClr val="bg2">
                    <a:lumMod val="10000"/>
                  </a:schemeClr>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a:t>Click to add text</a:t>
            </a:r>
          </a:p>
        </p:txBody>
      </p:sp>
      <p:pic>
        <p:nvPicPr>
          <p:cNvPr id="10" name="NCMEC Logo" descr="A logo for a children's center&#10;&#10;AI-generated content may be incorrect.">
            <a:extLst>
              <a:ext uri="{FF2B5EF4-FFF2-40B4-BE49-F238E27FC236}">
                <a16:creationId xmlns:a16="http://schemas.microsoft.com/office/drawing/2014/main" id="{971F633E-4CD9-57EA-587B-86117A63A5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1902" y="702141"/>
            <a:ext cx="1445585" cy="1556784"/>
          </a:xfrm>
          <a:prstGeom prst="rect">
            <a:avLst/>
          </a:prstGeom>
        </p:spPr>
      </p:pic>
      <p:sp>
        <p:nvSpPr>
          <p:cNvPr id="5" name="For more resources...">
            <a:extLst>
              <a:ext uri="{FF2B5EF4-FFF2-40B4-BE49-F238E27FC236}">
                <a16:creationId xmlns:a16="http://schemas.microsoft.com/office/drawing/2014/main" id="{7D0A5668-A078-28A1-C615-EEFE35F1544C}"/>
              </a:ext>
            </a:extLst>
          </p:cNvPr>
          <p:cNvSpPr txBox="1"/>
          <p:nvPr/>
        </p:nvSpPr>
        <p:spPr>
          <a:xfrm>
            <a:off x="7095380" y="2438400"/>
            <a:ext cx="4358629" cy="76944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mn-lt"/>
                <a:ea typeface="+mn-ea"/>
                <a:cs typeface="+mn-cs"/>
              </a:rPr>
              <a:t>For more resources, please visit </a:t>
            </a:r>
            <a:br>
              <a:rPr kumimoji="0" lang="en-US" sz="2000" b="0" i="0" u="none" strike="noStrike" kern="1200" cap="none" spc="0" normalizeH="0" baseline="0" noProof="0">
                <a:ln>
                  <a:noFill/>
                </a:ln>
                <a:solidFill>
                  <a:schemeClr val="bg1"/>
                </a:solidFill>
                <a:effectLst/>
                <a:uLnTx/>
                <a:uFillTx/>
                <a:latin typeface="+mn-lt"/>
                <a:ea typeface="+mn-ea"/>
                <a:cs typeface="+mn-cs"/>
              </a:rPr>
            </a:br>
            <a:r>
              <a:rPr kumimoji="0" lang="en-US" sz="2400" b="1" i="0" u="none" strike="noStrike" kern="1200" cap="none" spc="0" normalizeH="0" baseline="0" noProof="0">
                <a:ln>
                  <a:noFill/>
                </a:ln>
                <a:solidFill>
                  <a:schemeClr val="bg1"/>
                </a:solidFill>
                <a:effectLst/>
                <a:uLnTx/>
                <a:uFillTx/>
                <a:latin typeface="+mn-lt"/>
                <a:ea typeface="+mn-ea"/>
                <a:cs typeface="+mn-cs"/>
              </a:rPr>
              <a:t>NCMEC.org</a:t>
            </a:r>
            <a:endParaRPr kumimoji="0" lang="en-US" sz="2000" b="1" i="0" u="none" strike="noStrike" kern="1200" cap="none" spc="0" normalizeH="0" baseline="0" noProof="0">
              <a:ln>
                <a:noFill/>
              </a:ln>
              <a:solidFill>
                <a:schemeClr val="bg1"/>
              </a:solidFill>
              <a:effectLst/>
              <a:uLnTx/>
              <a:uFillTx/>
              <a:latin typeface="+mn-lt"/>
              <a:ea typeface="+mn-ea"/>
              <a:cs typeface="+mn-cs"/>
            </a:endParaRPr>
          </a:p>
        </p:txBody>
      </p:sp>
      <p:grpSp>
        <p:nvGrpSpPr>
          <p:cNvPr id="12" name="Social">
            <a:extLst>
              <a:ext uri="{FF2B5EF4-FFF2-40B4-BE49-F238E27FC236}">
                <a16:creationId xmlns:a16="http://schemas.microsoft.com/office/drawing/2014/main" id="{B51C0E4F-A6D1-AB12-6C8F-252934AFCFE4}"/>
              </a:ext>
            </a:extLst>
          </p:cNvPr>
          <p:cNvGrpSpPr/>
          <p:nvPr/>
        </p:nvGrpSpPr>
        <p:grpSpPr>
          <a:xfrm>
            <a:off x="8120029" y="3733800"/>
            <a:ext cx="2309330" cy="719287"/>
            <a:chOff x="8196111" y="3733800"/>
            <a:chExt cx="2309330" cy="719287"/>
          </a:xfrm>
        </p:grpSpPr>
        <p:pic>
          <p:nvPicPr>
            <p:cNvPr id="7" name="NCMEC social media">
              <a:extLst>
                <a:ext uri="{FF2B5EF4-FFF2-40B4-BE49-F238E27FC236}">
                  <a16:creationId xmlns:a16="http://schemas.microsoft.com/office/drawing/2014/main" id="{E44A2BE3-775F-4EA4-0EFB-378A6590BBB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196111" y="3733800"/>
              <a:ext cx="2309330" cy="375796"/>
            </a:xfrm>
            <a:prstGeom prst="rect">
              <a:avLst/>
            </a:prstGeom>
          </p:spPr>
        </p:pic>
        <p:sp>
          <p:nvSpPr>
            <p:cNvPr id="8" name="TextBox 7">
              <a:extLst>
                <a:ext uri="{FF2B5EF4-FFF2-40B4-BE49-F238E27FC236}">
                  <a16:creationId xmlns:a16="http://schemas.microsoft.com/office/drawing/2014/main" id="{95E0CBB7-F11E-946E-9FBC-B5BED7E97DD9}"/>
                </a:ext>
              </a:extLst>
            </p:cNvPr>
            <p:cNvSpPr txBox="1"/>
            <p:nvPr userDrawn="1"/>
          </p:nvSpPr>
          <p:spPr>
            <a:xfrm>
              <a:off x="8769662" y="4145310"/>
              <a:ext cx="1162226" cy="307777"/>
            </a:xfrm>
            <a:prstGeom prst="rect">
              <a:avLst/>
            </a:prstGeom>
            <a:noFill/>
          </p:spPr>
          <p:txBody>
            <a:bodyPr wrap="square" rtlCol="0">
              <a:spAutoFit/>
            </a:bodyPr>
            <a:lstStyle/>
            <a:p>
              <a:pPr algn="ctr"/>
              <a:r>
                <a:rPr lang="en-US" sz="1400" b="0">
                  <a:solidFill>
                    <a:schemeClr val="bg1"/>
                  </a:solidFill>
                  <a:latin typeface="+mj-lt"/>
                </a:rPr>
                <a:t>@NCMEC</a:t>
              </a:r>
            </a:p>
          </p:txBody>
        </p:sp>
      </p:grpSp>
      <p:sp>
        <p:nvSpPr>
          <p:cNvPr id="11" name="Copyright">
            <a:extLst>
              <a:ext uri="{FF2B5EF4-FFF2-40B4-BE49-F238E27FC236}">
                <a16:creationId xmlns:a16="http://schemas.microsoft.com/office/drawing/2014/main" id="{16C4A678-F32E-38DF-1767-328EFEC2D15C}"/>
              </a:ext>
            </a:extLst>
          </p:cNvPr>
          <p:cNvSpPr txBox="1"/>
          <p:nvPr/>
        </p:nvSpPr>
        <p:spPr>
          <a:xfrm>
            <a:off x="6941321" y="4889213"/>
            <a:ext cx="4666746" cy="1631216"/>
          </a:xfrm>
          <a:prstGeom prst="rect">
            <a:avLst/>
          </a:prstGeom>
          <a:noFill/>
        </p:spPr>
        <p:txBody>
          <a:bodyPr wrap="square" lIns="91440" tIns="45720" rIns="91440" bIns="45720" rtlCol="0" anchor="b">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mn-lt"/>
                <a:ea typeface="+mn-ea"/>
                <a:cs typeface="+mn-cs"/>
              </a:rPr>
              <a:t>Copyright © 2025 National Center for Missing &amp; Exploited Children.</a:t>
            </a:r>
            <a:r>
              <a:rPr kumimoji="0" lang="en-US" sz="1000" b="0" i="0" u="none" strike="noStrike" kern="1200" cap="none" spc="0" normalizeH="0" baseline="0" noProof="0">
                <a:ln>
                  <a:noFill/>
                </a:ln>
                <a:solidFill>
                  <a:schemeClr val="bg1"/>
                </a:solidFill>
                <a:effectLst/>
                <a:uLnTx/>
                <a:uFillTx/>
                <a:latin typeface="+mn-lt"/>
                <a:ea typeface="+mn-ea"/>
                <a:cs typeface="+mn-cs"/>
              </a:rPr>
              <a:t>​</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mn-lt"/>
                <a:ea typeface="+mn-ea"/>
                <a:cs typeface="+mn-cs"/>
              </a:rPr>
              <a:t>All rights reserved.       </a:t>
            </a:r>
            <a:r>
              <a:rPr kumimoji="0" lang="en-US" sz="1000" b="0" i="0" u="none" strike="noStrike" kern="1200" cap="none" spc="0" normalizeH="0" baseline="0" noProof="0">
                <a:ln>
                  <a:noFill/>
                </a:ln>
                <a:solidFill>
                  <a:schemeClr val="bg1"/>
                </a:solidFill>
                <a:effectLst/>
                <a:uLnTx/>
                <a:uFillTx/>
                <a:latin typeface="+mn-lt"/>
                <a:ea typeface="+mn-ea"/>
                <a:cs typeface="+mn-cs"/>
              </a:rPr>
              <a:t>​</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mn-lt"/>
                <a:ea typeface="+mn-ea"/>
                <a:cs typeface="+mn-cs"/>
              </a:rPr>
              <a:t>​</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mn-lt"/>
                <a:ea typeface="+mn-ea"/>
                <a:cs typeface="+mn-cs"/>
              </a:rPr>
              <a:t>This project was supported by Grant No. 15PJDP-24-GK-02959-MECP and 15PJDP-24-GK-01684-MECP awarded by the Office of Juvenile Justice and Delinquency Prevention, Office of Justice Programs, U.S. Department of Justice. The opinions, findings, and conclusions or recommendations expressed in this program are those of the author(s) and do not necessarily reflect those of the Department of Justice.</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mn-lt"/>
                <a:ea typeface="+mn-ea"/>
                <a:cs typeface="+mn-cs"/>
              </a:rPr>
              <a:t>​</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mn-lt"/>
                <a:ea typeface="+mn-ea"/>
                <a:cs typeface="+mn-cs"/>
              </a:rPr>
              <a:t>For complete copyright and grant information, visit NCMEC.org/Legal​.</a:t>
            </a:r>
          </a:p>
        </p:txBody>
      </p:sp>
      <p:cxnSp>
        <p:nvCxnSpPr>
          <p:cNvPr id="14" name="Straight Connector 13">
            <a:extLst>
              <a:ext uri="{FF2B5EF4-FFF2-40B4-BE49-F238E27FC236}">
                <a16:creationId xmlns:a16="http://schemas.microsoft.com/office/drawing/2014/main" id="{3B7317F0-DA23-999A-DE12-3C177A9A2E4E}"/>
              </a:ext>
              <a:ext uri="{C183D7F6-B498-43B3-948B-1728B52AA6E4}">
                <adec:decorative xmlns:adec="http://schemas.microsoft.com/office/drawing/2017/decorative" val="1"/>
              </a:ext>
            </a:extLst>
          </p:cNvPr>
          <p:cNvCxnSpPr>
            <a:cxnSpLocks noChangeAspect="1"/>
          </p:cNvCxnSpPr>
          <p:nvPr/>
        </p:nvCxnSpPr>
        <p:spPr>
          <a:xfrm rot="10800000" flipH="1">
            <a:off x="5364480" y="0"/>
            <a:ext cx="1874520" cy="685800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9243757"/>
      </p:ext>
    </p:extLst>
  </p:cSld>
  <p:clrMapOvr>
    <a:masterClrMapping/>
  </p:clrMapOvr>
  <p:extLst>
    <p:ext uri="{DCECCB84-F9BA-43D5-87BE-67443E8EF086}">
      <p15:sldGuideLst xmlns:p15="http://schemas.microsoft.com/office/powerpoint/2012/main">
        <p15:guide id="1" orient="horz" pos="2160">
          <p15:clr>
            <a:srgbClr val="FBAE40"/>
          </p15:clr>
        </p15:guide>
        <p15:guide id="2" pos="3792">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cSld name="Blank (no logo)">
    <p:bg>
      <p:bgPr>
        <a:solidFill>
          <a:schemeClr val="bg1">
            <a:lumMod val="95000"/>
          </a:schemeClr>
        </a:solidFill>
        <a:effectLst/>
      </p:bgPr>
    </p:bg>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82143522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53FBC-D5A3-4329-B0F3-FBB6FBA0E2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F65498-4506-4533-8919-E8DA3BFF18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A16F88-E286-4174-8682-62FD7817429B}"/>
              </a:ext>
            </a:extLst>
          </p:cNvPr>
          <p:cNvSpPr>
            <a:spLocks noGrp="1"/>
          </p:cNvSpPr>
          <p:nvPr>
            <p:ph type="dt" sz="half" idx="10"/>
          </p:nvPr>
        </p:nvSpPr>
        <p:spPr/>
        <p:txBody>
          <a:bodyPr/>
          <a:lstStyle/>
          <a:p>
            <a:fld id="{C52B5096-4743-4D01-ABED-A7BF52DAF719}" type="datetimeFigureOut">
              <a:rPr lang="en-US" smtClean="0"/>
              <a:t>11/19/2025</a:t>
            </a:fld>
            <a:endParaRPr lang="en-US"/>
          </a:p>
        </p:txBody>
      </p:sp>
      <p:sp>
        <p:nvSpPr>
          <p:cNvPr id="5" name="Footer Placeholder 4">
            <a:extLst>
              <a:ext uri="{FF2B5EF4-FFF2-40B4-BE49-F238E27FC236}">
                <a16:creationId xmlns:a16="http://schemas.microsoft.com/office/drawing/2014/main" id="{BE9BF007-8AB4-4E0A-B461-4DDCF59B69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57445E-CBAA-4219-A170-BF90968184C3}"/>
              </a:ext>
            </a:extLst>
          </p:cNvPr>
          <p:cNvSpPr>
            <a:spLocks noGrp="1"/>
          </p:cNvSpPr>
          <p:nvPr>
            <p:ph type="sldNum" sz="quarter" idx="12"/>
          </p:nvPr>
        </p:nvSpPr>
        <p:spPr/>
        <p:txBody>
          <a:bodyPr/>
          <a:lstStyle/>
          <a:p>
            <a:fld id="{B8FA62EA-1BC4-4C66-89F7-1C99878319D3}" type="slidenum">
              <a:rPr lang="en-US" smtClean="0"/>
              <a:t>‹#›</a:t>
            </a:fld>
            <a:endParaRPr lang="en-US"/>
          </a:p>
        </p:txBody>
      </p:sp>
    </p:spTree>
    <p:extLst>
      <p:ext uri="{BB962C8B-B14F-4D97-AF65-F5344CB8AC3E}">
        <p14:creationId xmlns:p14="http://schemas.microsoft.com/office/powerpoint/2010/main" val="1941113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75D4D3-65D9-0BA3-56BF-D5F11F532FC8}"/>
              </a:ext>
            </a:extLst>
          </p:cNvPr>
          <p:cNvSpPr>
            <a:spLocks noGrp="1"/>
          </p:cNvSpPr>
          <p:nvPr>
            <p:ph type="title"/>
          </p:nvPr>
        </p:nvSpPr>
        <p:spPr>
          <a:xfrm>
            <a:off x="795528" y="283464"/>
            <a:ext cx="9692640" cy="1450757"/>
          </a:xfrm>
        </p:spPr>
        <p:txBody>
          <a:bodyPr/>
          <a:lstStyle/>
          <a:p>
            <a:r>
              <a:rPr lang="en-US"/>
              <a:t>Click to edit Master title style</a:t>
            </a:r>
          </a:p>
        </p:txBody>
      </p:sp>
      <p:sp>
        <p:nvSpPr>
          <p:cNvPr id="2" name="Graphic 9">
            <a:extLst>
              <a:ext uri="{FF2B5EF4-FFF2-40B4-BE49-F238E27FC236}">
                <a16:creationId xmlns:a16="http://schemas.microsoft.com/office/drawing/2014/main" id="{96C25F04-89C2-A1D7-72C2-E15BAA2C98C6}"/>
              </a:ext>
            </a:extLst>
          </p:cNvPr>
          <p:cNvSpPr/>
          <p:nvPr userDrawn="1"/>
        </p:nvSpPr>
        <p:spPr>
          <a:xfrm>
            <a:off x="9199418" y="0"/>
            <a:ext cx="2992582" cy="6856734"/>
          </a:xfrm>
          <a:custGeom>
            <a:avLst/>
            <a:gdLst>
              <a:gd name="connsiteX0" fmla="*/ 2244852 w 2244851"/>
              <a:gd name="connsiteY0" fmla="*/ 5143500 h 5143500"/>
              <a:gd name="connsiteX1" fmla="*/ 0 w 2244851"/>
              <a:gd name="connsiteY1" fmla="*/ 5143500 h 5143500"/>
              <a:gd name="connsiteX2" fmla="*/ 1408748 w 2244851"/>
              <a:gd name="connsiteY2" fmla="*/ 0 h 5143500"/>
              <a:gd name="connsiteX3" fmla="*/ 2244852 w 2244851"/>
              <a:gd name="connsiteY3" fmla="*/ 0 h 5143500"/>
              <a:gd name="connsiteX4" fmla="*/ 2244852 w 2244851"/>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4851" h="5143500">
                <a:moveTo>
                  <a:pt x="2244852" y="5143500"/>
                </a:moveTo>
                <a:lnTo>
                  <a:pt x="0" y="5143500"/>
                </a:lnTo>
                <a:lnTo>
                  <a:pt x="1408748" y="0"/>
                </a:lnTo>
                <a:lnTo>
                  <a:pt x="2244852" y="0"/>
                </a:lnTo>
                <a:lnTo>
                  <a:pt x="2244852" y="5143500"/>
                </a:lnTo>
                <a:close/>
              </a:path>
            </a:pathLst>
          </a:custGeom>
          <a:solidFill>
            <a:srgbClr val="D7F3F7"/>
          </a:solidFill>
          <a:ln w="9525" cap="flat">
            <a:noFill/>
            <a:prstDash val="solid"/>
            <a:miter/>
          </a:ln>
        </p:spPr>
        <p:txBody>
          <a:bodyPr rtlCol="0" anchor="ctr"/>
          <a:lstStyle/>
          <a:p>
            <a:endParaRPr lang="en-US"/>
          </a:p>
        </p:txBody>
      </p:sp>
      <p:sp>
        <p:nvSpPr>
          <p:cNvPr id="6" name="Text Placeholder 5">
            <a:extLst>
              <a:ext uri="{FF2B5EF4-FFF2-40B4-BE49-F238E27FC236}">
                <a16:creationId xmlns:a16="http://schemas.microsoft.com/office/drawing/2014/main" id="{009D3225-5BAA-4E5C-EFC8-AA2C71B1C746}"/>
              </a:ext>
            </a:extLst>
          </p:cNvPr>
          <p:cNvSpPr>
            <a:spLocks noGrp="1"/>
          </p:cNvSpPr>
          <p:nvPr>
            <p:ph type="body" sz="quarter" idx="13"/>
          </p:nvPr>
        </p:nvSpPr>
        <p:spPr>
          <a:xfrm>
            <a:off x="795528" y="2112264"/>
            <a:ext cx="8321040" cy="4467717"/>
          </a:xfrm>
        </p:spPr>
        <p:txBody>
          <a:bodyPr/>
          <a:lstStyle>
            <a:lvl2pPr marL="384048" indent="-182880">
              <a:buFont typeface="Wingdings" panose="05000000000000000000" pitchFamily="2" charset="2"/>
              <a:buChar cha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cxnSp>
        <p:nvCxnSpPr>
          <p:cNvPr id="11" name="Straight Connector 10">
            <a:extLst>
              <a:ext uri="{FF2B5EF4-FFF2-40B4-BE49-F238E27FC236}">
                <a16:creationId xmlns:a16="http://schemas.microsoft.com/office/drawing/2014/main" id="{E787791C-AF8D-788F-D86E-CF6D19E694A5}"/>
              </a:ext>
              <a:ext uri="{C183D7F6-B498-43B3-948B-1728B52AA6E4}">
                <adec:decorative xmlns:adec="http://schemas.microsoft.com/office/drawing/2017/decorative" val="1"/>
              </a:ext>
            </a:extLst>
          </p:cNvPr>
          <p:cNvCxnSpPr>
            <a:cxnSpLocks noChangeAspect="1"/>
          </p:cNvCxnSpPr>
          <p:nvPr userDrawn="1"/>
        </p:nvCxnSpPr>
        <p:spPr>
          <a:xfrm rot="10800000" flipH="1">
            <a:off x="94030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NCMEC logo watermark">
            <a:extLst>
              <a:ext uri="{FF2B5EF4-FFF2-40B4-BE49-F238E27FC236}">
                <a16:creationId xmlns:a16="http://schemas.microsoft.com/office/drawing/2014/main" id="{B7E0BB53-915B-1147-42A9-DA9F6094DB8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spTree>
    <p:extLst>
      <p:ext uri="{BB962C8B-B14F-4D97-AF65-F5344CB8AC3E}">
        <p14:creationId xmlns:p14="http://schemas.microsoft.com/office/powerpoint/2010/main" val="2549405047"/>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cSld name="2_Title Slide">
    <p:bg>
      <p:bgPr>
        <a:gradFill flip="none" rotWithShape="1">
          <a:gsLst>
            <a:gs pos="100000">
              <a:schemeClr val="accent2"/>
            </a:gs>
            <a:gs pos="0">
              <a:schemeClr val="accent2"/>
            </a:gs>
            <a:gs pos="56000">
              <a:schemeClr val="accent4">
                <a:lumMod val="10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20243" y="688158"/>
            <a:ext cx="10551516" cy="1644226"/>
          </a:xfrm>
          <a:noFill/>
        </p:spPr>
        <p:txBody>
          <a:bodyPr anchor="b">
            <a:normAutofit/>
          </a:bodyPr>
          <a:lstStyle>
            <a:lvl1pPr algn="ctr">
              <a:defRPr sz="3600">
                <a:solidFill>
                  <a:schemeClr val="tx1"/>
                </a:solidFill>
                <a:latin typeface="+mj-lt"/>
              </a:defRPr>
            </a:lvl1pPr>
          </a:lstStyle>
          <a:p>
            <a:r>
              <a:rPr lang="en-US"/>
              <a:t>Click to edit Master title style</a:t>
            </a:r>
          </a:p>
        </p:txBody>
      </p:sp>
      <p:sp>
        <p:nvSpPr>
          <p:cNvPr id="3" name="Subtitle 2"/>
          <p:cNvSpPr>
            <a:spLocks noGrp="1"/>
          </p:cNvSpPr>
          <p:nvPr>
            <p:ph type="subTitle" idx="1" hasCustomPrompt="1"/>
          </p:nvPr>
        </p:nvSpPr>
        <p:spPr>
          <a:xfrm>
            <a:off x="837176" y="2602638"/>
            <a:ext cx="10517648" cy="1611143"/>
          </a:xfrm>
        </p:spPr>
        <p:txBody>
          <a:bodyPr>
            <a:normAutofit/>
          </a:bodyPr>
          <a:lstStyle>
            <a:lvl1pPr marL="0" indent="0" algn="ctr">
              <a:buNone/>
              <a:defRPr sz="2400" baseline="0">
                <a:solidFill>
                  <a:schemeClr val="tx1"/>
                </a:solidFill>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add date and presenter information</a:t>
            </a:r>
          </a:p>
        </p:txBody>
      </p:sp>
    </p:spTree>
    <p:custDataLst>
      <p:tags r:id="rId1"/>
    </p:custDataLst>
    <p:extLst>
      <p:ext uri="{BB962C8B-B14F-4D97-AF65-F5344CB8AC3E}">
        <p14:creationId xmlns:p14="http://schemas.microsoft.com/office/powerpoint/2010/main" val="263299691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1_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05DDA-EE99-F67C-F535-07E7FBC673C8}"/>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BC4E69E3-CD7C-9A0C-0AB6-D50F83195550}"/>
              </a:ext>
            </a:extLst>
          </p:cNvPr>
          <p:cNvSpPr>
            <a:spLocks noGrp="1"/>
          </p:cNvSpPr>
          <p:nvPr>
            <p:ph sz="half" idx="1"/>
          </p:nvPr>
        </p:nvSpPr>
        <p:spPr>
          <a:xfrm>
            <a:off x="796320" y="2123388"/>
            <a:ext cx="3964377" cy="4463061"/>
          </a:xfrm>
        </p:spPr>
        <p:txBody>
          <a:bodyPr/>
          <a:lstStyle>
            <a:lvl1pPr marL="0" indent="0">
              <a:buClrTx/>
              <a:buFont typeface="Arial" panose="020B0604020202020204" pitchFamily="34" charset="0"/>
              <a:buNone/>
              <a:defRPr/>
            </a:lvl1pPr>
            <a:lvl2pPr marL="384048" indent="-182880">
              <a:buFont typeface="Wingdings" panose="05000000000000000000" pitchFamily="2" charset="2"/>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Graphic 15">
            <a:extLst>
              <a:ext uri="{FF2B5EF4-FFF2-40B4-BE49-F238E27FC236}">
                <a16:creationId xmlns:a16="http://schemas.microsoft.com/office/drawing/2014/main" id="{2C9DE26E-E21E-E83E-D5F4-CEB496F6B5CC}"/>
              </a:ext>
              <a:ext uri="{C183D7F6-B498-43B3-948B-1728B52AA6E4}">
                <adec:decorative xmlns:adec="http://schemas.microsoft.com/office/drawing/2017/decorative" val="1"/>
              </a:ext>
            </a:extLst>
          </p:cNvPr>
          <p:cNvSpPr>
            <a:spLocks/>
          </p:cNvSpPr>
          <p:nvPr userDrawn="1"/>
        </p:nvSpPr>
        <p:spPr>
          <a:xfrm>
            <a:off x="9199418" y="357"/>
            <a:ext cx="2992582" cy="6857287"/>
          </a:xfrm>
          <a:custGeom>
            <a:avLst/>
            <a:gdLst>
              <a:gd name="connsiteX0" fmla="*/ 2992582 w 2992582"/>
              <a:gd name="connsiteY0" fmla="*/ 0 h 6857287"/>
              <a:gd name="connsiteX1" fmla="*/ 2989465 w 2992582"/>
              <a:gd name="connsiteY1" fmla="*/ 6857288 h 6857287"/>
              <a:gd name="connsiteX2" fmla="*/ 0 w 2992582"/>
              <a:gd name="connsiteY2" fmla="*/ 6857288 h 6857287"/>
              <a:gd name="connsiteX3" fmla="*/ 1878023 w 2992582"/>
              <a:gd name="connsiteY3" fmla="*/ 0 h 6857287"/>
              <a:gd name="connsiteX4" fmla="*/ 2992582 w 2992582"/>
              <a:gd name="connsiteY4" fmla="*/ 0 h 6857287"/>
              <a:gd name="connsiteX5" fmla="*/ 2992582 w 2992582"/>
              <a:gd name="connsiteY5" fmla="*/ 0 h 6857287"/>
              <a:gd name="connsiteX6" fmla="*/ 2992582 w 2992582"/>
              <a:gd name="connsiteY6" fmla="*/ 0 h 6857287"/>
              <a:gd name="connsiteX7" fmla="*/ 2992582 w 2992582"/>
              <a:gd name="connsiteY7" fmla="*/ 0 h 6857287"/>
              <a:gd name="connsiteX8" fmla="*/ 2992582 w 2992582"/>
              <a:gd name="connsiteY8" fmla="*/ 0 h 685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582" h="6857287">
                <a:moveTo>
                  <a:pt x="2992582" y="0"/>
                </a:moveTo>
                <a:lnTo>
                  <a:pt x="2989465" y="6857288"/>
                </a:lnTo>
                <a:lnTo>
                  <a:pt x="0" y="6857288"/>
                </a:lnTo>
                <a:lnTo>
                  <a:pt x="1878023" y="0"/>
                </a:lnTo>
                <a:lnTo>
                  <a:pt x="2992582" y="0"/>
                </a:lnTo>
                <a:lnTo>
                  <a:pt x="2992582" y="0"/>
                </a:lnTo>
                <a:lnTo>
                  <a:pt x="2992582" y="0"/>
                </a:lnTo>
                <a:lnTo>
                  <a:pt x="2992582" y="0"/>
                </a:lnTo>
                <a:lnTo>
                  <a:pt x="2992582" y="0"/>
                </a:lnTo>
                <a:close/>
              </a:path>
            </a:pathLst>
          </a:custGeom>
          <a:solidFill>
            <a:schemeClr val="accent2">
              <a:lumMod val="20000"/>
              <a:lumOff val="80000"/>
            </a:schemeClr>
          </a:solidFill>
          <a:ln w="8901" cap="flat">
            <a:noFill/>
            <a:prstDash val="solid"/>
            <a:miter/>
          </a:ln>
        </p:spPr>
        <p:txBody>
          <a:bodyPr rtlCol="0" anchor="ctr"/>
          <a:lstStyle/>
          <a:p>
            <a:endParaRPr lang="en-US"/>
          </a:p>
        </p:txBody>
      </p:sp>
      <p:sp>
        <p:nvSpPr>
          <p:cNvPr id="10" name="Content Placeholder 3">
            <a:extLst>
              <a:ext uri="{FF2B5EF4-FFF2-40B4-BE49-F238E27FC236}">
                <a16:creationId xmlns:a16="http://schemas.microsoft.com/office/drawing/2014/main" id="{FC694A58-F902-2E3B-FA27-88009C06F0B1}"/>
              </a:ext>
            </a:extLst>
          </p:cNvPr>
          <p:cNvSpPr>
            <a:spLocks noGrp="1"/>
          </p:cNvSpPr>
          <p:nvPr>
            <p:ph sz="half" idx="2"/>
          </p:nvPr>
        </p:nvSpPr>
        <p:spPr>
          <a:xfrm>
            <a:off x="5408222" y="2123388"/>
            <a:ext cx="3964377" cy="4463061"/>
          </a:xfrm>
        </p:spPr>
        <p:txBody>
          <a:bodyPr/>
          <a:lstStyle>
            <a:lvl1pPr marL="0" indent="0">
              <a:buClrTx/>
              <a:buFont typeface="Arial" panose="020B0604020202020204" pitchFamily="34" charset="0"/>
              <a:buNone/>
              <a:defRPr/>
            </a:lvl1pPr>
            <a:lvl2pPr marL="384048" indent="-182880">
              <a:buFont typeface="Wingdings" panose="05000000000000000000" pitchFamily="2" charset="2"/>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37C5EBD7-1B41-E13F-5DAC-B0F1344B38D7}"/>
              </a:ext>
              <a:ext uri="{C183D7F6-B498-43B3-948B-1728B52AA6E4}">
                <adec:decorative xmlns:adec="http://schemas.microsoft.com/office/drawing/2017/decorative" val="0"/>
              </a:ext>
            </a:extLst>
          </p:cNvPr>
          <p:cNvSpPr>
            <a:spLocks noGrp="1"/>
          </p:cNvSpPr>
          <p:nvPr>
            <p:ph type="sldNum" sz="quarter" idx="11"/>
          </p:nvPr>
        </p:nvSpPr>
        <p:spPr>
          <a:xfrm>
            <a:off x="11332459" y="6221324"/>
            <a:ext cx="617912" cy="365125"/>
          </a:xfrm>
        </p:spPr>
        <p:txBody>
          <a:bodyPr/>
          <a:lstStyle/>
          <a:p>
            <a:fld id="{3A98EE3D-8CD1-4C3F-BD1C-C98C9596463C}" type="slidenum">
              <a:rPr lang="en-US" smtClean="0"/>
              <a:pPr/>
              <a:t>‹#›</a:t>
            </a:fld>
            <a:endParaRPr lang="en-US"/>
          </a:p>
        </p:txBody>
      </p:sp>
      <p:cxnSp>
        <p:nvCxnSpPr>
          <p:cNvPr id="11" name="Straight Connector 10">
            <a:extLst>
              <a:ext uri="{FF2B5EF4-FFF2-40B4-BE49-F238E27FC236}">
                <a16:creationId xmlns:a16="http://schemas.microsoft.com/office/drawing/2014/main" id="{E787791C-AF8D-788F-D86E-CF6D19E694A5}"/>
              </a:ext>
              <a:ext uri="{C183D7F6-B498-43B3-948B-1728B52AA6E4}">
                <adec:decorative xmlns:adec="http://schemas.microsoft.com/office/drawing/2017/decorative" val="1"/>
              </a:ext>
            </a:extLst>
          </p:cNvPr>
          <p:cNvCxnSpPr>
            <a:cxnSpLocks noChangeAspect="1"/>
          </p:cNvCxnSpPr>
          <p:nvPr userDrawn="1"/>
        </p:nvCxnSpPr>
        <p:spPr>
          <a:xfrm rot="10800000" flipH="1">
            <a:off x="94030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pic>
        <p:nvPicPr>
          <p:cNvPr id="3" name="NCMEC logo watermark">
            <a:extLst>
              <a:ext uri="{FF2B5EF4-FFF2-40B4-BE49-F238E27FC236}">
                <a16:creationId xmlns:a16="http://schemas.microsoft.com/office/drawing/2014/main" id="{90F65752-6180-4EB1-A4BA-96C2F251F53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spTree>
    <p:extLst>
      <p:ext uri="{BB962C8B-B14F-4D97-AF65-F5344CB8AC3E}">
        <p14:creationId xmlns:p14="http://schemas.microsoft.com/office/powerpoint/2010/main" val="2381304412"/>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p:cSld name="Title Slide">
    <p:bg>
      <p:bgPr>
        <a:gradFill flip="none" rotWithShape="1">
          <a:gsLst>
            <a:gs pos="100000">
              <a:schemeClr val="accent2"/>
            </a:gs>
            <a:gs pos="0">
              <a:schemeClr val="accent2"/>
            </a:gs>
            <a:gs pos="56000">
              <a:schemeClr val="accent4">
                <a:lumMod val="10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20243" y="688158"/>
            <a:ext cx="10551516" cy="1644226"/>
          </a:xfrm>
          <a:noFill/>
        </p:spPr>
        <p:txBody>
          <a:bodyPr anchor="b">
            <a:normAutofit/>
          </a:bodyPr>
          <a:lstStyle>
            <a:lvl1pPr algn="ctr">
              <a:defRPr sz="3600">
                <a:solidFill>
                  <a:schemeClr val="tx1"/>
                </a:solidFill>
                <a:latin typeface="+mj-lt"/>
              </a:defRPr>
            </a:lvl1pPr>
          </a:lstStyle>
          <a:p>
            <a:r>
              <a:rPr lang="en-US"/>
              <a:t>Click to edit Master title style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6052" y="4400432"/>
            <a:ext cx="1611145" cy="1611144"/>
          </a:xfrm>
          <a:prstGeom prst="rect">
            <a:avLst/>
          </a:prstGeom>
        </p:spPr>
      </p:pic>
      <p:sp>
        <p:nvSpPr>
          <p:cNvPr id="3" name="Subtitle 2"/>
          <p:cNvSpPr>
            <a:spLocks noGrp="1"/>
          </p:cNvSpPr>
          <p:nvPr>
            <p:ph type="subTitle" idx="1" hasCustomPrompt="1"/>
          </p:nvPr>
        </p:nvSpPr>
        <p:spPr>
          <a:xfrm>
            <a:off x="837176" y="2602638"/>
            <a:ext cx="10517648" cy="1611143"/>
          </a:xfrm>
        </p:spPr>
        <p:txBody>
          <a:bodyPr>
            <a:normAutofit/>
          </a:bodyPr>
          <a:lstStyle>
            <a:lvl1pPr marL="0" indent="0" algn="ctr">
              <a:buNone/>
              <a:defRPr sz="2400" baseline="0">
                <a:solidFill>
                  <a:schemeClr val="tx1"/>
                </a:solidFill>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add date and presenter information</a:t>
            </a:r>
          </a:p>
        </p:txBody>
      </p:sp>
    </p:spTree>
    <p:custDataLst>
      <p:tags r:id="rId1"/>
    </p:custDataLst>
    <p:extLst>
      <p:ext uri="{BB962C8B-B14F-4D97-AF65-F5344CB8AC3E}">
        <p14:creationId xmlns:p14="http://schemas.microsoft.com/office/powerpoint/2010/main" val="345065837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41248" y="1463040"/>
            <a:ext cx="10515600" cy="5103034"/>
          </a:xfrm>
        </p:spPr>
        <p:txBody>
          <a:bodyPr>
            <a:normAutofit/>
          </a:bodyPr>
          <a:lstStyle>
            <a:lvl1pPr>
              <a:lnSpc>
                <a:spcPct val="100000"/>
              </a:lnSpc>
              <a:spcBef>
                <a:spcPts val="800"/>
              </a:spcBef>
              <a:spcAft>
                <a:spcPts val="400"/>
              </a:spcAft>
              <a:defRPr sz="2000">
                <a:solidFill>
                  <a:schemeClr val="tx2"/>
                </a:solidFill>
              </a:defRPr>
            </a:lvl1pPr>
            <a:lvl2pPr marL="685750" indent="-228584">
              <a:buFont typeface="ITC Avant Garde Std Bk" panose="020B0502020202020204" pitchFamily="34" charset="0"/>
              <a:buChar char="»"/>
              <a:defRPr sz="1800">
                <a:solidFill>
                  <a:schemeClr val="tx2"/>
                </a:solidFill>
              </a:defRPr>
            </a:lvl2pPr>
            <a:lvl3pPr marL="1142914" indent="-228584">
              <a:buFont typeface="ITC Avant Garde Std Bk" panose="020B0502020202020204" pitchFamily="34" charset="0"/>
              <a:buChar char="•"/>
              <a:defRPr sz="1600">
                <a:solidFill>
                  <a:schemeClr val="tx2"/>
                </a:solidFill>
              </a:defRPr>
            </a:lvl3pPr>
            <a:lvl4pPr marL="1600080" indent="-228584">
              <a:buFont typeface="ITC Avant Garde Std Bk" panose="020B0502020202020204" pitchFamily="34" charset="0"/>
              <a:buChar char="•"/>
              <a:defRPr sz="1400">
                <a:solidFill>
                  <a:schemeClr val="tx2"/>
                </a:solidFill>
              </a:defRPr>
            </a:lvl4pPr>
            <a:lvl5pPr marL="2057247" indent="-228584">
              <a:buFont typeface="ITC Avant Garde Std Bk" panose="020B0502020202020204" pitchFamily="34" charset="0"/>
              <a:buChar char="•"/>
              <a:defRPr sz="140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a:extLst>
              <a:ext uri="{FF2B5EF4-FFF2-40B4-BE49-F238E27FC236}">
                <a16:creationId xmlns:a16="http://schemas.microsoft.com/office/drawing/2014/main" id="{3C2551AF-C77A-42EC-9315-8919DEC0D97B}"/>
              </a:ext>
            </a:extLst>
          </p:cNvPr>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78039300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p:cSld name="Section Header and Conten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1790" y="624337"/>
            <a:ext cx="10515600" cy="1699764"/>
          </a:xfrm>
          <a:noFill/>
        </p:spPr>
        <p:txBody>
          <a:bodyPr anchor="b">
            <a:noAutofit/>
          </a:bodyPr>
          <a:lstStyle>
            <a:lvl1pPr algn="ctr">
              <a:defRPr sz="3200">
                <a:solidFill>
                  <a:schemeClr val="tx1"/>
                </a:solidFill>
              </a:defRPr>
            </a:lvl1pPr>
          </a:lstStyle>
          <a:p>
            <a:r>
              <a:rPr lang="en-US"/>
              <a:t>Click to edit master title style</a:t>
            </a:r>
          </a:p>
        </p:txBody>
      </p:sp>
      <p:cxnSp>
        <p:nvCxnSpPr>
          <p:cNvPr id="4" name="Straight Connector 3"/>
          <p:cNvCxnSpPr/>
          <p:nvPr/>
        </p:nvCxnSpPr>
        <p:spPr>
          <a:xfrm>
            <a:off x="846240" y="2449974"/>
            <a:ext cx="1050756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Text Placeholder 5"/>
          <p:cNvSpPr>
            <a:spLocks noGrp="1"/>
          </p:cNvSpPr>
          <p:nvPr>
            <p:ph type="body" sz="quarter" idx="10" hasCustomPrompt="1"/>
          </p:nvPr>
        </p:nvSpPr>
        <p:spPr>
          <a:xfrm>
            <a:off x="841790" y="2834640"/>
            <a:ext cx="10512010" cy="3718556"/>
          </a:xfrm>
        </p:spPr>
        <p:txBody>
          <a:bodyPr>
            <a:normAutofit/>
          </a:bodyPr>
          <a:lstStyle>
            <a:lvl1pPr algn="ctr">
              <a:defRPr sz="2400">
                <a:solidFill>
                  <a:schemeClr val="tx1"/>
                </a:solidFill>
              </a:defRPr>
            </a:lvl1pPr>
            <a:lvl2pPr marL="228600" indent="-228600" algn="ctr">
              <a:defRPr sz="2000">
                <a:solidFill>
                  <a:schemeClr val="tx1"/>
                </a:solidFill>
              </a:defRPr>
            </a:lvl2pPr>
            <a:lvl3pPr marL="227013" indent="-227013" algn="ctr">
              <a:defRPr sz="1800">
                <a:solidFill>
                  <a:schemeClr val="tx1"/>
                </a:solidFill>
              </a:defRPr>
            </a:lvl3pPr>
            <a:lvl4pPr marL="227013" indent="-227013" algn="ctr">
              <a:defRPr/>
            </a:lvl4pPr>
            <a:lvl5pPr marL="227013" indent="-227013" algn="ctr">
              <a:defRPr/>
            </a:lvl5pPr>
          </a:lstStyle>
          <a:p>
            <a:pPr lvl="0"/>
            <a:r>
              <a:rPr lang="en-US"/>
              <a:t>Edit Master text styles</a:t>
            </a:r>
          </a:p>
          <a:p>
            <a:pPr lvl="1"/>
            <a:r>
              <a:rPr lang="en-US"/>
              <a:t>Second level</a:t>
            </a:r>
          </a:p>
          <a:p>
            <a:pPr lvl="2"/>
            <a:r>
              <a:rPr lang="en-US"/>
              <a:t>Third level</a:t>
            </a:r>
          </a:p>
        </p:txBody>
      </p:sp>
    </p:spTree>
    <p:custDataLst>
      <p:tags r:id="rId1"/>
    </p:custDataLst>
    <p:extLst>
      <p:ext uri="{BB962C8B-B14F-4D97-AF65-F5344CB8AC3E}">
        <p14:creationId xmlns:p14="http://schemas.microsoft.com/office/powerpoint/2010/main" val="13584039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1790" y="1709660"/>
            <a:ext cx="10515600" cy="2643275"/>
          </a:xfrm>
          <a:noFill/>
        </p:spPr>
        <p:txBody>
          <a:bodyPr anchor="ctr">
            <a:normAutofit/>
          </a:bodyPr>
          <a:lstStyle>
            <a:lvl1pPr algn="ctr">
              <a:defRPr sz="3200">
                <a:solidFill>
                  <a:schemeClr val="tx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32236032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Program">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00654C9-9C7B-F25A-2720-9D06CED09570}"/>
              </a:ext>
            </a:extLst>
          </p:cNvPr>
          <p:cNvSpPr>
            <a:spLocks noGrp="1"/>
          </p:cNvSpPr>
          <p:nvPr>
            <p:ph type="pic" sz="quarter" idx="10"/>
          </p:nvPr>
        </p:nvSpPr>
        <p:spPr>
          <a:xfrm>
            <a:off x="-1" y="0"/>
            <a:ext cx="4042161" cy="6857998"/>
          </a:xfrm>
          <a:solidFill>
            <a:schemeClr val="accent4"/>
          </a:solidFill>
        </p:spPr>
        <p:txBody>
          <a:bodyPr/>
          <a:lstStyle>
            <a:lvl1pPr>
              <a:defRPr>
                <a:solidFill>
                  <a:schemeClr val="tx1"/>
                </a:solidFill>
              </a:defRPr>
            </a:lvl1pPr>
          </a:lstStyle>
          <a:p>
            <a:r>
              <a:rPr lang="en-US"/>
              <a:t>Click icon to add picture</a:t>
            </a:r>
          </a:p>
        </p:txBody>
      </p:sp>
      <p:sp>
        <p:nvSpPr>
          <p:cNvPr id="11" name="Text Placeholder 10">
            <a:extLst>
              <a:ext uri="{FF2B5EF4-FFF2-40B4-BE49-F238E27FC236}">
                <a16:creationId xmlns:a16="http://schemas.microsoft.com/office/drawing/2014/main" id="{2A0F960B-0F3A-930E-DF47-8C19D4384382}"/>
              </a:ext>
            </a:extLst>
          </p:cNvPr>
          <p:cNvSpPr>
            <a:spLocks noGrp="1"/>
          </p:cNvSpPr>
          <p:nvPr>
            <p:ph type="body" sz="quarter" idx="11"/>
          </p:nvPr>
        </p:nvSpPr>
        <p:spPr>
          <a:xfrm>
            <a:off x="4495088" y="1615440"/>
            <a:ext cx="7315200" cy="493776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D9822B92-E68A-4B18-8AF8-B578ECF6BE65}"/>
              </a:ext>
            </a:extLst>
          </p:cNvPr>
          <p:cNvSpPr>
            <a:spLocks noGrp="1"/>
          </p:cNvSpPr>
          <p:nvPr>
            <p:ph type="title"/>
          </p:nvPr>
        </p:nvSpPr>
        <p:spPr>
          <a:xfrm>
            <a:off x="4495088" y="228600"/>
            <a:ext cx="7315200" cy="1097280"/>
          </a:xfrm>
        </p:spPr>
        <p:txBody>
          <a:bodyPr>
            <a:noAutofit/>
          </a:bodyPr>
          <a:lstStyle/>
          <a:p>
            <a:r>
              <a:rPr lang="en-US"/>
              <a:t>Click to edit Master title style</a:t>
            </a:r>
          </a:p>
        </p:txBody>
      </p:sp>
    </p:spTree>
    <p:extLst>
      <p:ext uri="{BB962C8B-B14F-4D97-AF65-F5344CB8AC3E}">
        <p14:creationId xmlns:p14="http://schemas.microsoft.com/office/powerpoint/2010/main" val="98555924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Two Column Content">
    <p:bg>
      <p:bgPr>
        <a:solidFill>
          <a:schemeClr val="bg1">
            <a:lumMod val="95000"/>
          </a:schemeClr>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6397950" y="1463041"/>
            <a:ext cx="4955849" cy="5090160"/>
          </a:xfrm>
        </p:spPr>
        <p:txBody>
          <a:bodyPr/>
          <a:lstStyle>
            <a:lvl1pPr>
              <a:defRPr>
                <a:solidFill>
                  <a:schemeClr val="tx1"/>
                </a:solidFill>
                <a:latin typeface="+mn-lt"/>
                <a:cs typeface="Calibri" panose="020F0502020204030204" pitchFamily="34" charset="0"/>
              </a:defRPr>
            </a:lvl1pPr>
            <a:lvl2pPr>
              <a:defRPr>
                <a:solidFill>
                  <a:schemeClr val="tx1"/>
                </a:solidFill>
                <a:latin typeface="+mn-lt"/>
                <a:cs typeface="Calibri" panose="020F0502020204030204" pitchFamily="34" charset="0"/>
              </a:defRPr>
            </a:lvl2pPr>
            <a:lvl3pPr>
              <a:defRPr>
                <a:solidFill>
                  <a:schemeClr val="tx1"/>
                </a:solidFill>
                <a:latin typeface="+mn-lt"/>
                <a:cs typeface="Calibri" panose="020F0502020204030204" pitchFamily="34" charset="0"/>
              </a:defRPr>
            </a:lvl3pPr>
            <a:lvl4pPr>
              <a:defRPr>
                <a:solidFill>
                  <a:schemeClr val="tx1"/>
                </a:solidFill>
                <a:latin typeface="+mn-lt"/>
                <a:cs typeface="Calibri" panose="020F0502020204030204" pitchFamily="34" charset="0"/>
              </a:defRPr>
            </a:lvl4pPr>
            <a:lvl5pPr>
              <a:defRPr>
                <a:solidFill>
                  <a:schemeClr val="tx1"/>
                </a:solidFill>
                <a:latin typeface="+mn-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hasCustomPrompt="1"/>
          </p:nvPr>
        </p:nvSpPr>
        <p:spPr>
          <a:xfrm>
            <a:off x="838200" y="1463041"/>
            <a:ext cx="4955849" cy="5090160"/>
          </a:xfrm>
        </p:spPr>
        <p:txBody>
          <a:bodyPr/>
          <a:lstStyle>
            <a:lvl1pPr>
              <a:defRPr>
                <a:solidFill>
                  <a:schemeClr val="tx1"/>
                </a:solidFill>
                <a:latin typeface="+mn-lt"/>
                <a:cs typeface="Calibri" panose="020F0502020204030204" pitchFamily="34" charset="0"/>
              </a:defRPr>
            </a:lvl1pPr>
            <a:lvl2pPr>
              <a:defRPr>
                <a:solidFill>
                  <a:schemeClr val="tx1"/>
                </a:solidFill>
                <a:latin typeface="+mn-lt"/>
                <a:cs typeface="Calibri" panose="020F0502020204030204" pitchFamily="34" charset="0"/>
              </a:defRPr>
            </a:lvl2pPr>
            <a:lvl3pPr>
              <a:defRPr>
                <a:solidFill>
                  <a:schemeClr val="tx1"/>
                </a:solidFill>
                <a:latin typeface="+mn-lt"/>
                <a:cs typeface="Calibri" panose="020F0502020204030204" pitchFamily="34" charset="0"/>
              </a:defRPr>
            </a:lvl3pPr>
            <a:lvl4pPr>
              <a:defRPr>
                <a:solidFill>
                  <a:schemeClr val="tx1"/>
                </a:solidFill>
                <a:latin typeface="+mn-lt"/>
                <a:cs typeface="Calibri" panose="020F0502020204030204" pitchFamily="34" charset="0"/>
              </a:defRPr>
            </a:lvl4pPr>
            <a:lvl5pPr>
              <a:defRPr>
                <a:solidFill>
                  <a:schemeClr val="tx1"/>
                </a:solidFill>
                <a:latin typeface="+mn-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a:extLst>
              <a:ext uri="{FF2B5EF4-FFF2-40B4-BE49-F238E27FC236}">
                <a16:creationId xmlns:a16="http://schemas.microsoft.com/office/drawing/2014/main" id="{DCD4D68F-2F6F-4766-A28C-36D0E75C06D6}"/>
              </a:ext>
            </a:extLst>
          </p:cNvPr>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345557218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Two Column Comparison">
    <p:bg>
      <p:bgPr>
        <a:solidFill>
          <a:schemeClr val="bg1">
            <a:lumMod val="95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839790" y="2019698"/>
            <a:ext cx="4954260" cy="823912"/>
          </a:xfrm>
        </p:spPr>
        <p:txBody>
          <a:bodyPr anchor="b">
            <a:normAutofit/>
          </a:bodyPr>
          <a:lstStyle>
            <a:lvl1pPr marL="0" indent="0">
              <a:buNone/>
              <a:defRPr sz="2200" b="1">
                <a:solidFill>
                  <a:schemeClr val="tx1"/>
                </a:solidFill>
                <a:latin typeface="+mj-lt"/>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4" name="Content Placeholder 3"/>
          <p:cNvSpPr>
            <a:spLocks noGrp="1"/>
          </p:cNvSpPr>
          <p:nvPr>
            <p:ph sz="half" idx="2" hasCustomPrompt="1"/>
          </p:nvPr>
        </p:nvSpPr>
        <p:spPr>
          <a:xfrm>
            <a:off x="839790" y="2971800"/>
            <a:ext cx="4954260" cy="3657600"/>
          </a:xfrm>
        </p:spPr>
        <p:txBody>
          <a:bodyPr/>
          <a:lstStyle>
            <a:lvl1pPr>
              <a:lnSpc>
                <a:spcPct val="100000"/>
              </a:lnSpc>
              <a:defRPr>
                <a:solidFill>
                  <a:schemeClr val="tx1"/>
                </a:solidFill>
                <a:latin typeface="+mn-lt"/>
                <a:cs typeface="Calibri" panose="020F0502020204030204" pitchFamily="34" charset="0"/>
              </a:defRPr>
            </a:lvl1pPr>
            <a:lvl2pPr>
              <a:lnSpc>
                <a:spcPct val="100000"/>
              </a:lnSpc>
              <a:defRPr>
                <a:solidFill>
                  <a:schemeClr val="tx1"/>
                </a:solidFill>
                <a:latin typeface="+mn-lt"/>
                <a:cs typeface="Calibri" panose="020F0502020204030204" pitchFamily="34" charset="0"/>
              </a:defRPr>
            </a:lvl2pPr>
            <a:lvl3pPr>
              <a:lnSpc>
                <a:spcPct val="100000"/>
              </a:lnSpc>
              <a:defRPr>
                <a:solidFill>
                  <a:schemeClr val="tx1"/>
                </a:solidFill>
                <a:latin typeface="+mn-lt"/>
                <a:cs typeface="Calibri" panose="020F0502020204030204" pitchFamily="34" charset="0"/>
              </a:defRPr>
            </a:lvl3pPr>
            <a:lvl4pPr>
              <a:lnSpc>
                <a:spcPct val="100000"/>
              </a:lnSpc>
              <a:defRPr>
                <a:solidFill>
                  <a:schemeClr val="tx1"/>
                </a:solidFill>
                <a:latin typeface="+mn-lt"/>
                <a:cs typeface="Calibri" panose="020F0502020204030204" pitchFamily="34" charset="0"/>
              </a:defRPr>
            </a:lvl4pPr>
            <a:lvl5pPr>
              <a:lnSpc>
                <a:spcPct val="100000"/>
              </a:lnSpc>
              <a:defRPr>
                <a:solidFill>
                  <a:schemeClr val="tx1"/>
                </a:solidFill>
                <a:latin typeface="+mn-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397951" y="2019698"/>
            <a:ext cx="4957439" cy="823912"/>
          </a:xfrm>
        </p:spPr>
        <p:txBody>
          <a:bodyPr anchor="b"/>
          <a:lstStyle>
            <a:lvl1pPr marL="0" indent="0">
              <a:buNone/>
              <a:defRPr lang="en-US" sz="2200" b="1" dirty="0">
                <a:solidFill>
                  <a:schemeClr val="tx1"/>
                </a:solidFill>
                <a:latin typeface="+mj-lt"/>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6" name="Content Placeholder 5"/>
          <p:cNvSpPr>
            <a:spLocks noGrp="1"/>
          </p:cNvSpPr>
          <p:nvPr>
            <p:ph sz="quarter" idx="4" hasCustomPrompt="1"/>
          </p:nvPr>
        </p:nvSpPr>
        <p:spPr>
          <a:xfrm>
            <a:off x="6397951" y="2971800"/>
            <a:ext cx="4957439" cy="3657600"/>
          </a:xfrm>
        </p:spPr>
        <p:txBody>
          <a:bodyPr/>
          <a:lstStyle>
            <a:lvl1pPr>
              <a:lnSpc>
                <a:spcPct val="100000"/>
              </a:lnSpc>
              <a:defRPr>
                <a:solidFill>
                  <a:schemeClr val="tx1"/>
                </a:solidFill>
                <a:latin typeface="+mn-lt"/>
                <a:cs typeface="Calibri" panose="020F0502020204030204" pitchFamily="34" charset="0"/>
              </a:defRPr>
            </a:lvl1pPr>
            <a:lvl2pPr>
              <a:lnSpc>
                <a:spcPct val="100000"/>
              </a:lnSpc>
              <a:defRPr>
                <a:solidFill>
                  <a:schemeClr val="tx1"/>
                </a:solidFill>
                <a:latin typeface="+mn-lt"/>
                <a:cs typeface="Calibri" panose="020F0502020204030204" pitchFamily="34" charset="0"/>
              </a:defRPr>
            </a:lvl2pPr>
            <a:lvl3pPr>
              <a:lnSpc>
                <a:spcPct val="100000"/>
              </a:lnSpc>
              <a:defRPr>
                <a:solidFill>
                  <a:schemeClr val="tx1"/>
                </a:solidFill>
                <a:latin typeface="+mn-lt"/>
                <a:cs typeface="Calibri" panose="020F0502020204030204" pitchFamily="34" charset="0"/>
              </a:defRPr>
            </a:lvl3pPr>
            <a:lvl4pPr>
              <a:lnSpc>
                <a:spcPct val="100000"/>
              </a:lnSpc>
              <a:defRPr>
                <a:solidFill>
                  <a:schemeClr val="tx1"/>
                </a:solidFill>
                <a:latin typeface="+mn-lt"/>
                <a:cs typeface="Calibri" panose="020F0502020204030204" pitchFamily="34" charset="0"/>
              </a:defRPr>
            </a:lvl4pPr>
            <a:lvl5pPr>
              <a:lnSpc>
                <a:spcPct val="100000"/>
              </a:lnSpc>
              <a:defRPr>
                <a:solidFill>
                  <a:schemeClr val="tx1"/>
                </a:solidFill>
                <a:latin typeface="+mn-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a:extLst>
              <a:ext uri="{FF2B5EF4-FFF2-40B4-BE49-F238E27FC236}">
                <a16:creationId xmlns:a16="http://schemas.microsoft.com/office/drawing/2014/main" id="{017A3B5F-79BA-4A5A-A313-F6842A8F6A52}"/>
              </a:ext>
            </a:extLst>
          </p:cNvPr>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376633863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hree Column Comparison">
    <p:bg>
      <p:bgPr>
        <a:solidFill>
          <a:schemeClr val="bg1">
            <a:lumMod val="95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839790" y="1334850"/>
            <a:ext cx="3245921" cy="823912"/>
          </a:xfrm>
        </p:spPr>
        <p:txBody>
          <a:bodyPr anchor="b">
            <a:normAutofit/>
          </a:bodyPr>
          <a:lstStyle>
            <a:lvl1pPr marL="0" indent="0">
              <a:buNone/>
              <a:defRPr sz="2200" b="1">
                <a:solidFill>
                  <a:schemeClr val="tx1"/>
                </a:solidFill>
                <a:latin typeface="+mj-lt"/>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4" name="Content Placeholder 3"/>
          <p:cNvSpPr>
            <a:spLocks noGrp="1"/>
          </p:cNvSpPr>
          <p:nvPr>
            <p:ph sz="half" idx="2" hasCustomPrompt="1"/>
          </p:nvPr>
        </p:nvSpPr>
        <p:spPr>
          <a:xfrm>
            <a:off x="839790" y="2286952"/>
            <a:ext cx="3245921" cy="4266248"/>
          </a:xfrm>
        </p:spPr>
        <p:txBody>
          <a:bodyPr/>
          <a:lstStyle>
            <a:lvl1pPr>
              <a:defRPr>
                <a:solidFill>
                  <a:schemeClr val="tx1"/>
                </a:solidFill>
                <a:latin typeface="+mn-lt"/>
                <a:cs typeface="Calibri" panose="020F0502020204030204" pitchFamily="34" charset="0"/>
              </a:defRPr>
            </a:lvl1pPr>
            <a:lvl2pPr>
              <a:defRPr>
                <a:solidFill>
                  <a:schemeClr val="tx1"/>
                </a:solidFill>
                <a:latin typeface="+mn-lt"/>
                <a:cs typeface="Calibri" panose="020F0502020204030204" pitchFamily="34" charset="0"/>
              </a:defRPr>
            </a:lvl2pPr>
            <a:lvl3pPr>
              <a:defRPr>
                <a:solidFill>
                  <a:schemeClr val="tx1"/>
                </a:solidFill>
                <a:latin typeface="+mn-lt"/>
                <a:cs typeface="Calibri" panose="020F0502020204030204" pitchFamily="34" charset="0"/>
              </a:defRPr>
            </a:lvl3pPr>
            <a:lvl4pPr>
              <a:defRPr>
                <a:solidFill>
                  <a:schemeClr val="tx1"/>
                </a:solidFill>
                <a:latin typeface="+mn-lt"/>
                <a:cs typeface="Calibri" panose="020F0502020204030204" pitchFamily="34" charset="0"/>
              </a:defRPr>
            </a:lvl4pPr>
            <a:lvl5pPr>
              <a:defRPr>
                <a:solidFill>
                  <a:schemeClr val="tx1"/>
                </a:solidFill>
                <a:latin typeface="+mn-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8109468" y="1334850"/>
            <a:ext cx="3245921" cy="823912"/>
          </a:xfrm>
        </p:spPr>
        <p:txBody>
          <a:bodyPr anchor="b"/>
          <a:lstStyle>
            <a:lvl1pPr marL="0" indent="0">
              <a:buNone/>
              <a:defRPr lang="en-US" sz="2200" b="1" dirty="0">
                <a:solidFill>
                  <a:schemeClr val="tx1"/>
                </a:solidFill>
                <a:latin typeface="+mj-lt"/>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6" name="Content Placeholder 5"/>
          <p:cNvSpPr>
            <a:spLocks noGrp="1"/>
          </p:cNvSpPr>
          <p:nvPr>
            <p:ph sz="quarter" idx="4" hasCustomPrompt="1"/>
          </p:nvPr>
        </p:nvSpPr>
        <p:spPr>
          <a:xfrm>
            <a:off x="4473038" y="2286952"/>
            <a:ext cx="3245921" cy="4266248"/>
          </a:xfrm>
        </p:spPr>
        <p:txBody>
          <a:bodyPr/>
          <a:lstStyle>
            <a:lvl1pPr>
              <a:defRPr>
                <a:solidFill>
                  <a:schemeClr val="tx1"/>
                </a:solidFill>
                <a:latin typeface="+mn-lt"/>
                <a:cs typeface="Calibri" panose="020F0502020204030204" pitchFamily="34" charset="0"/>
              </a:defRPr>
            </a:lvl1pPr>
            <a:lvl2pPr>
              <a:defRPr>
                <a:solidFill>
                  <a:schemeClr val="tx1"/>
                </a:solidFill>
                <a:latin typeface="+mn-lt"/>
                <a:cs typeface="Calibri" panose="020F0502020204030204" pitchFamily="34" charset="0"/>
              </a:defRPr>
            </a:lvl2pPr>
            <a:lvl3pPr>
              <a:defRPr>
                <a:solidFill>
                  <a:schemeClr val="tx1"/>
                </a:solidFill>
                <a:latin typeface="+mn-lt"/>
                <a:cs typeface="Calibri" panose="020F0502020204030204" pitchFamily="34" charset="0"/>
              </a:defRPr>
            </a:lvl3pPr>
            <a:lvl4pPr>
              <a:defRPr>
                <a:solidFill>
                  <a:schemeClr val="tx1"/>
                </a:solidFill>
                <a:latin typeface="+mn-lt"/>
                <a:cs typeface="Calibri" panose="020F0502020204030204" pitchFamily="34" charset="0"/>
              </a:defRPr>
            </a:lvl4pPr>
            <a:lvl5pPr>
              <a:defRPr>
                <a:solidFill>
                  <a:schemeClr val="tx1"/>
                </a:solidFill>
                <a:latin typeface="+mn-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a:extLst>
              <a:ext uri="{FF2B5EF4-FFF2-40B4-BE49-F238E27FC236}">
                <a16:creationId xmlns:a16="http://schemas.microsoft.com/office/drawing/2014/main" id="{017A3B5F-79BA-4A5A-A313-F6842A8F6A52}"/>
              </a:ext>
            </a:extLst>
          </p:cNvPr>
          <p:cNvSpPr>
            <a:spLocks noGrp="1"/>
          </p:cNvSpPr>
          <p:nvPr>
            <p:ph type="title"/>
          </p:nvPr>
        </p:nvSpPr>
        <p:spPr/>
        <p:txBody>
          <a:bodyPr/>
          <a:lstStyle/>
          <a:p>
            <a:r>
              <a:rPr lang="en-US"/>
              <a:t>Click to edit Master title style</a:t>
            </a:r>
          </a:p>
        </p:txBody>
      </p:sp>
      <p:sp>
        <p:nvSpPr>
          <p:cNvPr id="2" name="Text Placeholder 4">
            <a:extLst>
              <a:ext uri="{FF2B5EF4-FFF2-40B4-BE49-F238E27FC236}">
                <a16:creationId xmlns:a16="http://schemas.microsoft.com/office/drawing/2014/main" id="{A09EEB67-898F-0AFE-E6C8-B2C9A72D289C}"/>
              </a:ext>
            </a:extLst>
          </p:cNvPr>
          <p:cNvSpPr>
            <a:spLocks noGrp="1"/>
          </p:cNvSpPr>
          <p:nvPr>
            <p:ph type="body" sz="quarter" idx="10" hasCustomPrompt="1"/>
          </p:nvPr>
        </p:nvSpPr>
        <p:spPr>
          <a:xfrm>
            <a:off x="4473039" y="1334850"/>
            <a:ext cx="3245921" cy="823912"/>
          </a:xfrm>
        </p:spPr>
        <p:txBody>
          <a:bodyPr anchor="b"/>
          <a:lstStyle>
            <a:lvl1pPr marL="0" indent="0">
              <a:buNone/>
              <a:defRPr lang="en-US" sz="2200" b="1" dirty="0">
                <a:solidFill>
                  <a:schemeClr val="tx1"/>
                </a:solidFill>
                <a:latin typeface="+mj-lt"/>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9" name="Content Placeholder 8">
            <a:extLst>
              <a:ext uri="{FF2B5EF4-FFF2-40B4-BE49-F238E27FC236}">
                <a16:creationId xmlns:a16="http://schemas.microsoft.com/office/drawing/2014/main" id="{088B4CB0-B1D2-4047-480C-54EF36E72653}"/>
              </a:ext>
            </a:extLst>
          </p:cNvPr>
          <p:cNvSpPr>
            <a:spLocks noGrp="1"/>
          </p:cNvSpPr>
          <p:nvPr>
            <p:ph sz="quarter" idx="11"/>
          </p:nvPr>
        </p:nvSpPr>
        <p:spPr>
          <a:xfrm>
            <a:off x="8105774" y="2286952"/>
            <a:ext cx="3245921" cy="42662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885486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Content, Blue">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75D4D3-65D9-0BA3-56BF-D5F11F532FC8}"/>
              </a:ext>
            </a:extLst>
          </p:cNvPr>
          <p:cNvSpPr>
            <a:spLocks noGrp="1"/>
          </p:cNvSpPr>
          <p:nvPr>
            <p:ph type="title"/>
          </p:nvPr>
        </p:nvSpPr>
        <p:spPr>
          <a:xfrm>
            <a:off x="795528" y="283464"/>
            <a:ext cx="9692640" cy="1450757"/>
          </a:xfrm>
        </p:spPr>
        <p:txBody>
          <a:bodyPr/>
          <a:lstStyle/>
          <a:p>
            <a:r>
              <a:rPr lang="en-US"/>
              <a:t>Click to edit Master title style</a:t>
            </a:r>
          </a:p>
        </p:txBody>
      </p:sp>
      <p:sp>
        <p:nvSpPr>
          <p:cNvPr id="2" name="Graphic 9">
            <a:extLst>
              <a:ext uri="{FF2B5EF4-FFF2-40B4-BE49-F238E27FC236}">
                <a16:creationId xmlns:a16="http://schemas.microsoft.com/office/drawing/2014/main" id="{81F94632-9AF7-E6A3-1CD1-1139769C148B}"/>
              </a:ext>
            </a:extLst>
          </p:cNvPr>
          <p:cNvSpPr/>
          <p:nvPr userDrawn="1"/>
        </p:nvSpPr>
        <p:spPr>
          <a:xfrm>
            <a:off x="9199418" y="0"/>
            <a:ext cx="2992582" cy="6856734"/>
          </a:xfrm>
          <a:custGeom>
            <a:avLst/>
            <a:gdLst>
              <a:gd name="connsiteX0" fmla="*/ 2244852 w 2244851"/>
              <a:gd name="connsiteY0" fmla="*/ 5143500 h 5143500"/>
              <a:gd name="connsiteX1" fmla="*/ 0 w 2244851"/>
              <a:gd name="connsiteY1" fmla="*/ 5143500 h 5143500"/>
              <a:gd name="connsiteX2" fmla="*/ 1408748 w 2244851"/>
              <a:gd name="connsiteY2" fmla="*/ 0 h 5143500"/>
              <a:gd name="connsiteX3" fmla="*/ 2244852 w 2244851"/>
              <a:gd name="connsiteY3" fmla="*/ 0 h 5143500"/>
              <a:gd name="connsiteX4" fmla="*/ 2244852 w 2244851"/>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4851" h="5143500">
                <a:moveTo>
                  <a:pt x="2244852" y="5143500"/>
                </a:moveTo>
                <a:lnTo>
                  <a:pt x="0" y="5143500"/>
                </a:lnTo>
                <a:lnTo>
                  <a:pt x="1408748" y="0"/>
                </a:lnTo>
                <a:lnTo>
                  <a:pt x="2244852" y="0"/>
                </a:lnTo>
                <a:lnTo>
                  <a:pt x="2244852" y="5143500"/>
                </a:lnTo>
                <a:close/>
              </a:path>
            </a:pathLst>
          </a:custGeom>
          <a:solidFill>
            <a:schemeClr val="tx2"/>
          </a:solidFill>
          <a:ln w="9525" cap="flat">
            <a:noFill/>
            <a:prstDash val="solid"/>
            <a:miter/>
          </a:ln>
        </p:spPr>
        <p:txBody>
          <a:bodyPr rtlCol="0" anchor="ctr"/>
          <a:lstStyle/>
          <a:p>
            <a:endParaRPr lang="en-US"/>
          </a:p>
        </p:txBody>
      </p:sp>
      <p:sp>
        <p:nvSpPr>
          <p:cNvPr id="6" name="Text Placeholder 5">
            <a:extLst>
              <a:ext uri="{FF2B5EF4-FFF2-40B4-BE49-F238E27FC236}">
                <a16:creationId xmlns:a16="http://schemas.microsoft.com/office/drawing/2014/main" id="{009D3225-5BAA-4E5C-EFC8-AA2C71B1C746}"/>
              </a:ext>
            </a:extLst>
          </p:cNvPr>
          <p:cNvSpPr>
            <a:spLocks noGrp="1"/>
          </p:cNvSpPr>
          <p:nvPr>
            <p:ph type="body" sz="quarter" idx="13"/>
          </p:nvPr>
        </p:nvSpPr>
        <p:spPr>
          <a:xfrm>
            <a:off x="795528" y="2112264"/>
            <a:ext cx="8321040" cy="4467717"/>
          </a:xfrm>
        </p:spPr>
        <p:txBody>
          <a:bodyPr/>
          <a:lstStyle>
            <a:lvl2pPr marL="384048" indent="-182880">
              <a:buFont typeface="Wingdings" panose="05000000000000000000" pitchFamily="2" charset="2"/>
              <a:buChar cha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a:prstGeom prst="rect">
            <a:avLst/>
          </a:prstGeom>
        </p:spPr>
        <p:txBody>
          <a:bodyPr/>
          <a:lstStyle>
            <a:lvl1pPr>
              <a:defRPr>
                <a:solidFill>
                  <a:schemeClr val="bg1"/>
                </a:solidFill>
              </a:defRPr>
            </a:lvl1pPr>
          </a:lstStyle>
          <a:p>
            <a:fld id="{3A98EE3D-8CD1-4C3F-BD1C-C98C9596463C}" type="slidenum">
              <a:rPr lang="en-US" smtClean="0"/>
              <a:pPr/>
              <a:t>‹#›</a:t>
            </a:fld>
            <a:endParaRPr lang="en-US"/>
          </a:p>
        </p:txBody>
      </p:sp>
      <p:cxnSp>
        <p:nvCxnSpPr>
          <p:cNvPr id="11" name="Straight Connector 10">
            <a:extLst>
              <a:ext uri="{FF2B5EF4-FFF2-40B4-BE49-F238E27FC236}">
                <a16:creationId xmlns:a16="http://schemas.microsoft.com/office/drawing/2014/main" id="{E787791C-AF8D-788F-D86E-CF6D19E694A5}"/>
              </a:ext>
              <a:ext uri="{C183D7F6-B498-43B3-948B-1728B52AA6E4}">
                <adec:decorative xmlns:adec="http://schemas.microsoft.com/office/drawing/2017/decorative" val="1"/>
              </a:ext>
            </a:extLst>
          </p:cNvPr>
          <p:cNvCxnSpPr>
            <a:cxnSpLocks noChangeAspect="1"/>
          </p:cNvCxnSpPr>
          <p:nvPr userDrawn="1"/>
        </p:nvCxnSpPr>
        <p:spPr>
          <a:xfrm rot="10800000" flipH="1">
            <a:off x="9403080" y="0"/>
            <a:ext cx="1874520" cy="685800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 name="NCMEC logo watermark">
            <a:extLst>
              <a:ext uri="{FF2B5EF4-FFF2-40B4-BE49-F238E27FC236}">
                <a16:creationId xmlns:a16="http://schemas.microsoft.com/office/drawing/2014/main" id="{B7E0BB53-915B-1147-42A9-DA9F6094DB8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spTree>
    <p:extLst>
      <p:ext uri="{BB962C8B-B14F-4D97-AF65-F5344CB8AC3E}">
        <p14:creationId xmlns:p14="http://schemas.microsoft.com/office/powerpoint/2010/main" val="3804847665"/>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Four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F9379-2AE0-DA7E-4A0A-DBD0C72D76F5}"/>
              </a:ext>
            </a:extLst>
          </p:cNvPr>
          <p:cNvSpPr>
            <a:spLocks noGrp="1"/>
          </p:cNvSpPr>
          <p:nvPr>
            <p:ph type="title"/>
          </p:nvPr>
        </p:nvSpPr>
        <p:spPr/>
        <p:txBody>
          <a:bodyPr/>
          <a:lstStyle/>
          <a:p>
            <a:r>
              <a:rPr lang="en-US"/>
              <a:t>Click to edit Master title style</a:t>
            </a:r>
          </a:p>
        </p:txBody>
      </p:sp>
      <p:sp>
        <p:nvSpPr>
          <p:cNvPr id="21" name="Content Placeholder 20">
            <a:extLst>
              <a:ext uri="{FF2B5EF4-FFF2-40B4-BE49-F238E27FC236}">
                <a16:creationId xmlns:a16="http://schemas.microsoft.com/office/drawing/2014/main" id="{0360CED2-FD48-D911-4BAB-CFF0FE338D6E}"/>
              </a:ext>
            </a:extLst>
          </p:cNvPr>
          <p:cNvSpPr>
            <a:spLocks noGrp="1"/>
          </p:cNvSpPr>
          <p:nvPr>
            <p:ph sz="quarter" idx="10"/>
          </p:nvPr>
        </p:nvSpPr>
        <p:spPr>
          <a:xfrm>
            <a:off x="609601" y="1463041"/>
            <a:ext cx="2286000" cy="46268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2">
            <a:extLst>
              <a:ext uri="{FF2B5EF4-FFF2-40B4-BE49-F238E27FC236}">
                <a16:creationId xmlns:a16="http://schemas.microsoft.com/office/drawing/2014/main" id="{57714D31-5887-1955-5949-29979890C237}"/>
              </a:ext>
            </a:extLst>
          </p:cNvPr>
          <p:cNvSpPr>
            <a:spLocks noGrp="1"/>
          </p:cNvSpPr>
          <p:nvPr>
            <p:ph sz="quarter" idx="11"/>
          </p:nvPr>
        </p:nvSpPr>
        <p:spPr>
          <a:xfrm>
            <a:off x="3505202" y="1462761"/>
            <a:ext cx="2286001" cy="46268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4">
            <a:extLst>
              <a:ext uri="{FF2B5EF4-FFF2-40B4-BE49-F238E27FC236}">
                <a16:creationId xmlns:a16="http://schemas.microsoft.com/office/drawing/2014/main" id="{3497B276-8B99-C638-4434-31080E1AE0D8}"/>
              </a:ext>
            </a:extLst>
          </p:cNvPr>
          <p:cNvSpPr>
            <a:spLocks noGrp="1"/>
          </p:cNvSpPr>
          <p:nvPr>
            <p:ph sz="quarter" idx="12"/>
          </p:nvPr>
        </p:nvSpPr>
        <p:spPr>
          <a:xfrm>
            <a:off x="6400804" y="1462088"/>
            <a:ext cx="2285998" cy="4627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Content Placeholder 26">
            <a:extLst>
              <a:ext uri="{FF2B5EF4-FFF2-40B4-BE49-F238E27FC236}">
                <a16:creationId xmlns:a16="http://schemas.microsoft.com/office/drawing/2014/main" id="{095A6481-BF1B-5539-7405-047A0B762F86}"/>
              </a:ext>
            </a:extLst>
          </p:cNvPr>
          <p:cNvSpPr>
            <a:spLocks noGrp="1"/>
          </p:cNvSpPr>
          <p:nvPr>
            <p:ph sz="quarter" idx="13"/>
          </p:nvPr>
        </p:nvSpPr>
        <p:spPr>
          <a:xfrm>
            <a:off x="9296403" y="1463767"/>
            <a:ext cx="2285998" cy="4627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872117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p:cSld name="Title Only">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55CDBE-C387-4057-827A-C51202432226}"/>
              </a:ext>
            </a:extLst>
          </p:cNvPr>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26339590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Content Only">
    <p:bg>
      <p:bgPr>
        <a:solidFill>
          <a:schemeClr val="bg1">
            <a:lumMod val="9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41248" y="711204"/>
            <a:ext cx="10515600" cy="5452533"/>
          </a:xfrm>
        </p:spPr>
        <p:txBody>
          <a:bodyPr>
            <a:normAutofit/>
          </a:bodyPr>
          <a:lstStyle>
            <a:lvl1pPr marL="0" indent="0">
              <a:lnSpc>
                <a:spcPct val="100000"/>
              </a:lnSpc>
              <a:spcBef>
                <a:spcPts val="800"/>
              </a:spcBef>
              <a:spcAft>
                <a:spcPts val="400"/>
              </a:spcAft>
              <a:buNone/>
              <a:defRPr sz="2400">
                <a:solidFill>
                  <a:schemeClr val="tx2"/>
                </a:solidFill>
                <a:latin typeface="+mn-lt"/>
                <a:cs typeface="Calibri" panose="020F0502020204030204" pitchFamily="34" charset="0"/>
              </a:defRPr>
            </a:lvl1pPr>
            <a:lvl2pPr marL="457167" indent="0">
              <a:buFont typeface="ITC Avant Garde Std Bk" panose="020B0502020202020204" pitchFamily="34" charset="0"/>
              <a:buNone/>
              <a:defRPr sz="2000"/>
            </a:lvl2pPr>
            <a:lvl3pPr marL="914332" indent="0">
              <a:buFont typeface="ITC Avant Garde Std Bk" panose="020B0502020202020204" pitchFamily="34" charset="0"/>
              <a:buNone/>
              <a:defRPr sz="1800"/>
            </a:lvl3pPr>
            <a:lvl4pPr marL="1371498" indent="0">
              <a:buFont typeface="ITC Avant Garde Std Bk" panose="020B0502020202020204" pitchFamily="34" charset="0"/>
              <a:buNone/>
              <a:defRPr sz="1600"/>
            </a:lvl4pPr>
            <a:lvl5pPr marL="1828664" indent="0">
              <a:buFont typeface="ITC Avant Garde Std Bk" panose="020B0502020202020204" pitchFamily="34" charset="0"/>
              <a:buNone/>
              <a:defRPr sz="1600"/>
            </a:lvl5pPr>
          </a:lstStyle>
          <a:p>
            <a:pPr lvl="0"/>
            <a:r>
              <a:rPr lang="en-US"/>
              <a:t>Click to edit Master text styles</a:t>
            </a:r>
          </a:p>
        </p:txBody>
      </p:sp>
    </p:spTree>
    <p:custDataLst>
      <p:tags r:id="rId1"/>
    </p:custDataLst>
    <p:extLst>
      <p:ext uri="{BB962C8B-B14F-4D97-AF65-F5344CB8AC3E}">
        <p14:creationId xmlns:p14="http://schemas.microsoft.com/office/powerpoint/2010/main" val="340985143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Picture Right">
    <p:bg>
      <p:bgPr>
        <a:solidFill>
          <a:schemeClr val="bg1">
            <a:lumMod val="95000"/>
          </a:schemeClr>
        </a:solidFill>
        <a:effectLst/>
      </p:bgPr>
    </p:bg>
    <p:spTree>
      <p:nvGrpSpPr>
        <p:cNvPr id="1" name=""/>
        <p:cNvGrpSpPr/>
        <p:nvPr/>
      </p:nvGrpSpPr>
      <p:grpSpPr>
        <a:xfrm>
          <a:off x="0" y="0"/>
          <a:ext cx="0" cy="0"/>
          <a:chOff x="0" y="0"/>
          <a:chExt cx="0" cy="0"/>
        </a:xfrm>
      </p:grpSpPr>
      <p:sp>
        <p:nvSpPr>
          <p:cNvPr id="17" name="Content Placeholder 16"/>
          <p:cNvSpPr>
            <a:spLocks noGrp="1"/>
          </p:cNvSpPr>
          <p:nvPr>
            <p:ph sz="quarter" idx="10" hasCustomPrompt="1"/>
          </p:nvPr>
        </p:nvSpPr>
        <p:spPr>
          <a:xfrm>
            <a:off x="839789" y="2312879"/>
            <a:ext cx="5024299" cy="4240325"/>
          </a:xfrm>
        </p:spPr>
        <p:txBody>
          <a:bodyPr>
            <a:noAutofit/>
          </a:bodyPr>
          <a:lstStyle>
            <a:lvl1pPr marL="0" indent="0">
              <a:buNone/>
              <a:defRPr>
                <a:solidFill>
                  <a:schemeClr val="tx1"/>
                </a:solidFill>
                <a:latin typeface="+mn-lt"/>
                <a:cs typeface="Calibri" panose="020F0502020204030204" pitchFamily="34" charset="0"/>
              </a:defRPr>
            </a:lvl1pPr>
            <a:lvl2pPr marL="457167" indent="0">
              <a:buNone/>
              <a:defRPr/>
            </a:lvl2pPr>
          </a:lstStyle>
          <a:p>
            <a:pPr lvl="0"/>
            <a:r>
              <a:rPr lang="en-US"/>
              <a:t>Edit Master text styles</a:t>
            </a:r>
          </a:p>
        </p:txBody>
      </p:sp>
      <p:sp>
        <p:nvSpPr>
          <p:cNvPr id="4" name="Title 3">
            <a:extLst>
              <a:ext uri="{FF2B5EF4-FFF2-40B4-BE49-F238E27FC236}">
                <a16:creationId xmlns:a16="http://schemas.microsoft.com/office/drawing/2014/main" id="{9E1FCEB2-C31E-4A39-A115-38C21FDE293C}"/>
              </a:ext>
            </a:extLst>
          </p:cNvPr>
          <p:cNvSpPr>
            <a:spLocks noGrp="1"/>
          </p:cNvSpPr>
          <p:nvPr>
            <p:ph type="title"/>
          </p:nvPr>
        </p:nvSpPr>
        <p:spPr>
          <a:xfrm>
            <a:off x="838200" y="1039305"/>
            <a:ext cx="5024299" cy="914400"/>
          </a:xfrm>
        </p:spPr>
        <p:txBody>
          <a:bodyPr>
            <a:noAutofit/>
          </a:bodyPr>
          <a:lstStyle/>
          <a:p>
            <a:r>
              <a:rPr lang="en-US"/>
              <a:t>Click to edit Master title style</a:t>
            </a:r>
          </a:p>
        </p:txBody>
      </p:sp>
      <p:sp>
        <p:nvSpPr>
          <p:cNvPr id="5" name="Content Placeholder 4">
            <a:extLst>
              <a:ext uri="{FF2B5EF4-FFF2-40B4-BE49-F238E27FC236}">
                <a16:creationId xmlns:a16="http://schemas.microsoft.com/office/drawing/2014/main" id="{3CE706BA-13A2-A804-C114-1D2DACB50A89}"/>
              </a:ext>
            </a:extLst>
          </p:cNvPr>
          <p:cNvSpPr>
            <a:spLocks noGrp="1"/>
          </p:cNvSpPr>
          <p:nvPr>
            <p:ph sz="quarter" idx="11"/>
          </p:nvPr>
        </p:nvSpPr>
        <p:spPr>
          <a:xfrm>
            <a:off x="6601968" y="1261872"/>
            <a:ext cx="4974336"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17422729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Picture Left">
    <p:bg>
      <p:bgPr>
        <a:solidFill>
          <a:schemeClr val="bg1">
            <a:lumMod val="95000"/>
          </a:schemeClr>
        </a:solidFill>
        <a:effectLst/>
      </p:bgPr>
    </p:bg>
    <p:spTree>
      <p:nvGrpSpPr>
        <p:cNvPr id="1" name=""/>
        <p:cNvGrpSpPr/>
        <p:nvPr/>
      </p:nvGrpSpPr>
      <p:grpSpPr>
        <a:xfrm>
          <a:off x="0" y="0"/>
          <a:ext cx="0" cy="0"/>
          <a:chOff x="0" y="0"/>
          <a:chExt cx="0" cy="0"/>
        </a:xfrm>
      </p:grpSpPr>
      <p:sp>
        <p:nvSpPr>
          <p:cNvPr id="17" name="Content Placeholder 16"/>
          <p:cNvSpPr>
            <a:spLocks noGrp="1"/>
          </p:cNvSpPr>
          <p:nvPr>
            <p:ph sz="quarter" idx="10" hasCustomPrompt="1"/>
          </p:nvPr>
        </p:nvSpPr>
        <p:spPr>
          <a:xfrm>
            <a:off x="6552005" y="2312879"/>
            <a:ext cx="5024299" cy="4240325"/>
          </a:xfrm>
        </p:spPr>
        <p:txBody>
          <a:bodyPr>
            <a:noAutofit/>
          </a:bodyPr>
          <a:lstStyle>
            <a:lvl1pPr marL="0" indent="0">
              <a:buNone/>
              <a:defRPr>
                <a:solidFill>
                  <a:schemeClr val="tx1"/>
                </a:solidFill>
                <a:latin typeface="+mn-lt"/>
                <a:cs typeface="Calibri" panose="020F0502020204030204" pitchFamily="34" charset="0"/>
              </a:defRPr>
            </a:lvl1pPr>
            <a:lvl2pPr marL="457167" indent="0">
              <a:buNone/>
              <a:defRPr/>
            </a:lvl2pPr>
          </a:lstStyle>
          <a:p>
            <a:pPr lvl="0"/>
            <a:r>
              <a:rPr lang="en-US"/>
              <a:t>Edit Master text styles</a:t>
            </a:r>
          </a:p>
        </p:txBody>
      </p:sp>
      <p:sp>
        <p:nvSpPr>
          <p:cNvPr id="4" name="Title 3">
            <a:extLst>
              <a:ext uri="{FF2B5EF4-FFF2-40B4-BE49-F238E27FC236}">
                <a16:creationId xmlns:a16="http://schemas.microsoft.com/office/drawing/2014/main" id="{9E1FCEB2-C31E-4A39-A115-38C21FDE293C}"/>
              </a:ext>
            </a:extLst>
          </p:cNvPr>
          <p:cNvSpPr>
            <a:spLocks noGrp="1"/>
          </p:cNvSpPr>
          <p:nvPr>
            <p:ph type="title"/>
          </p:nvPr>
        </p:nvSpPr>
        <p:spPr>
          <a:xfrm>
            <a:off x="6552004" y="1039305"/>
            <a:ext cx="5024299" cy="914400"/>
          </a:xfrm>
        </p:spPr>
        <p:txBody>
          <a:bodyPr>
            <a:noAutofit/>
          </a:bodyPr>
          <a:lstStyle/>
          <a:p>
            <a:r>
              <a:rPr lang="en-US"/>
              <a:t>Click to edit Master title style</a:t>
            </a:r>
          </a:p>
        </p:txBody>
      </p:sp>
      <p:sp>
        <p:nvSpPr>
          <p:cNvPr id="5" name="Content Placeholder 4">
            <a:extLst>
              <a:ext uri="{FF2B5EF4-FFF2-40B4-BE49-F238E27FC236}">
                <a16:creationId xmlns:a16="http://schemas.microsoft.com/office/drawing/2014/main" id="{3CE706BA-13A2-A804-C114-1D2DACB50A89}"/>
              </a:ext>
            </a:extLst>
          </p:cNvPr>
          <p:cNvSpPr>
            <a:spLocks noGrp="1"/>
          </p:cNvSpPr>
          <p:nvPr>
            <p:ph sz="quarter" idx="11"/>
          </p:nvPr>
        </p:nvSpPr>
        <p:spPr>
          <a:xfrm>
            <a:off x="838200" y="1261872"/>
            <a:ext cx="4974336"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54582253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Blank">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68163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p:cSld name="Blank (no logo)">
    <p:bg>
      <p:bgPr>
        <a:solidFill>
          <a:schemeClr val="bg1">
            <a:lumMod val="95000"/>
          </a:schemeClr>
        </a:solidFill>
        <a:effectLst/>
      </p:bgPr>
    </p:bg>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49545858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p:cSld name="End Slide: Customizable Contact">
    <p:spTree>
      <p:nvGrpSpPr>
        <p:cNvPr id="1" name=""/>
        <p:cNvGrpSpPr/>
        <p:nvPr/>
      </p:nvGrpSpPr>
      <p:grpSpPr>
        <a:xfrm>
          <a:off x="0" y="0"/>
          <a:ext cx="0" cy="0"/>
          <a:chOff x="0" y="0"/>
          <a:chExt cx="0" cy="0"/>
        </a:xfrm>
      </p:grpSpPr>
      <p:sp>
        <p:nvSpPr>
          <p:cNvPr id="4" name="For more resources...">
            <a:extLst>
              <a:ext uri="{FF2B5EF4-FFF2-40B4-BE49-F238E27FC236}">
                <a16:creationId xmlns:a16="http://schemas.microsoft.com/office/drawing/2014/main" id="{9812F75E-F367-058F-77D6-16978FDCC327}"/>
              </a:ext>
            </a:extLst>
          </p:cNvPr>
          <p:cNvSpPr txBox="1"/>
          <p:nvPr/>
        </p:nvSpPr>
        <p:spPr>
          <a:xfrm>
            <a:off x="6553667" y="2427248"/>
            <a:ext cx="4358629" cy="677108"/>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93636"/>
                </a:solidFill>
                <a:effectLst/>
                <a:uLnTx/>
                <a:uFillTx/>
                <a:latin typeface="Century Gothic"/>
                <a:ea typeface="+mn-ea"/>
                <a:cs typeface="+mn-cs"/>
              </a:rPr>
              <a:t>For more resources, please visit </a:t>
            </a:r>
            <a:br>
              <a:rPr kumimoji="0" lang="en-US" sz="2000" b="1" i="0" u="none" strike="noStrike" kern="1200" cap="none" spc="0" normalizeH="0" baseline="0" noProof="0">
                <a:ln>
                  <a:noFill/>
                </a:ln>
                <a:solidFill>
                  <a:srgbClr val="393636"/>
                </a:solidFill>
                <a:effectLst/>
                <a:uLnTx/>
                <a:uFillTx/>
                <a:latin typeface="Century Gothic"/>
                <a:ea typeface="+mn-ea"/>
                <a:cs typeface="+mn-cs"/>
              </a:rPr>
            </a:br>
            <a:r>
              <a:rPr kumimoji="0" lang="en-US" sz="2000" b="1" i="0" u="none" strike="noStrike" kern="1200" cap="none" spc="0" normalizeH="0" baseline="0" noProof="0">
                <a:ln>
                  <a:noFill/>
                </a:ln>
                <a:solidFill>
                  <a:srgbClr val="393636"/>
                </a:solidFill>
                <a:effectLst/>
                <a:uLnTx/>
                <a:uFillTx/>
                <a:latin typeface="Century Gothic"/>
                <a:ea typeface="+mn-ea"/>
                <a:cs typeface="+mn-cs"/>
              </a:rPr>
              <a:t>NCMEC.org</a:t>
            </a:r>
          </a:p>
        </p:txBody>
      </p:sp>
      <p:pic>
        <p:nvPicPr>
          <p:cNvPr id="5" name="NCMEC logo">
            <a:extLst>
              <a:ext uri="{FF2B5EF4-FFF2-40B4-BE49-F238E27FC236}">
                <a16:creationId xmlns:a16="http://schemas.microsoft.com/office/drawing/2014/main" id="{34496AFD-AF88-176C-A1D1-BE32705046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5741" y="492707"/>
            <a:ext cx="1554480" cy="1554480"/>
          </a:xfrm>
          <a:prstGeom prst="rect">
            <a:avLst/>
          </a:prstGeom>
        </p:spPr>
      </p:pic>
      <p:cxnSp>
        <p:nvCxnSpPr>
          <p:cNvPr id="7" name="Straight Connector 6">
            <a:extLst>
              <a:ext uri="{FF2B5EF4-FFF2-40B4-BE49-F238E27FC236}">
                <a16:creationId xmlns:a16="http://schemas.microsoft.com/office/drawing/2014/main" id="{81093D54-FB86-2F48-9FB9-AC4BEC993EB7}"/>
              </a:ext>
            </a:extLst>
          </p:cNvPr>
          <p:cNvCxnSpPr/>
          <p:nvPr/>
        </p:nvCxnSpPr>
        <p:spPr>
          <a:xfrm>
            <a:off x="5135419" y="492707"/>
            <a:ext cx="0" cy="59542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7B8F5E5D-1B9D-8DBA-2F14-6044CD5CADBC}"/>
              </a:ext>
            </a:extLst>
          </p:cNvPr>
          <p:cNvSpPr>
            <a:spLocks noGrp="1"/>
          </p:cNvSpPr>
          <p:nvPr>
            <p:ph type="body" sz="quarter" idx="10"/>
          </p:nvPr>
        </p:nvSpPr>
        <p:spPr>
          <a:xfrm>
            <a:off x="604838" y="1243321"/>
            <a:ext cx="4243387" cy="52036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NCMEC social media">
            <a:extLst>
              <a:ext uri="{FF2B5EF4-FFF2-40B4-BE49-F238E27FC236}">
                <a16:creationId xmlns:a16="http://schemas.microsoft.com/office/drawing/2014/main" id="{2B9CF561-AB06-7AFB-C33C-CC94CF6BEBF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75438" y="3484417"/>
            <a:ext cx="1915086" cy="309941"/>
          </a:xfrm>
          <a:prstGeom prst="rect">
            <a:avLst/>
          </a:prstGeom>
        </p:spPr>
      </p:pic>
      <p:sp>
        <p:nvSpPr>
          <p:cNvPr id="12" name="TextBox 11">
            <a:extLst>
              <a:ext uri="{FF2B5EF4-FFF2-40B4-BE49-F238E27FC236}">
                <a16:creationId xmlns:a16="http://schemas.microsoft.com/office/drawing/2014/main" id="{DFCA8D1A-2609-11F5-DF9F-5912CF1039FB}"/>
              </a:ext>
            </a:extLst>
          </p:cNvPr>
          <p:cNvSpPr txBox="1"/>
          <p:nvPr/>
        </p:nvSpPr>
        <p:spPr>
          <a:xfrm>
            <a:off x="8297606" y="3836653"/>
            <a:ext cx="870751" cy="276999"/>
          </a:xfrm>
          <a:prstGeom prst="rect">
            <a:avLst/>
          </a:prstGeom>
          <a:noFill/>
        </p:spPr>
        <p:txBody>
          <a:bodyPr wrap="none" rtlCol="0">
            <a:spAutoFit/>
          </a:bodyPr>
          <a:lstStyle/>
          <a:p>
            <a:pPr algn="ctr"/>
            <a:r>
              <a:rPr lang="en-US" sz="1200" b="1">
                <a:latin typeface="+mj-lt"/>
              </a:rPr>
              <a:t>@NCMEC</a:t>
            </a:r>
          </a:p>
        </p:txBody>
      </p:sp>
      <p:sp>
        <p:nvSpPr>
          <p:cNvPr id="14" name="TextBox 13">
            <a:extLst>
              <a:ext uri="{FF2B5EF4-FFF2-40B4-BE49-F238E27FC236}">
                <a16:creationId xmlns:a16="http://schemas.microsoft.com/office/drawing/2014/main" id="{1B24856A-E84B-FC54-714E-0875D3AEA2FF}"/>
              </a:ext>
            </a:extLst>
          </p:cNvPr>
          <p:cNvSpPr txBox="1"/>
          <p:nvPr/>
        </p:nvSpPr>
        <p:spPr>
          <a:xfrm>
            <a:off x="605911" y="612844"/>
            <a:ext cx="424231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93636"/>
                </a:solidFill>
                <a:effectLst/>
                <a:uLnTx/>
                <a:uFillTx/>
                <a:latin typeface="Century Gothic"/>
                <a:ea typeface="+mn-ea"/>
                <a:cs typeface="+mn-cs"/>
              </a:rPr>
              <a:t>Contact Information</a:t>
            </a:r>
            <a:endParaRPr kumimoji="0" lang="en-US" sz="2000" b="0" i="0" u="none" strike="noStrike" kern="1200" cap="none" spc="0" normalizeH="0" baseline="0" noProof="0">
              <a:ln>
                <a:noFill/>
              </a:ln>
              <a:solidFill>
                <a:srgbClr val="393636"/>
              </a:solidFill>
              <a:effectLst/>
              <a:uLnTx/>
              <a:uFillTx/>
              <a:latin typeface="Calibri"/>
              <a:ea typeface="+mn-ea"/>
              <a:cs typeface="+mn-cs"/>
            </a:endParaRPr>
          </a:p>
        </p:txBody>
      </p:sp>
      <p:sp>
        <p:nvSpPr>
          <p:cNvPr id="2" name="For more resources...">
            <a:extLst>
              <a:ext uri="{FF2B5EF4-FFF2-40B4-BE49-F238E27FC236}">
                <a16:creationId xmlns:a16="http://schemas.microsoft.com/office/drawing/2014/main" id="{525D8274-ADB4-AE0A-102E-EBF4AD27BF58}"/>
              </a:ext>
            </a:extLst>
          </p:cNvPr>
          <p:cNvSpPr txBox="1"/>
          <p:nvPr userDrawn="1"/>
        </p:nvSpPr>
        <p:spPr>
          <a:xfrm>
            <a:off x="6553667" y="2427248"/>
            <a:ext cx="4358629" cy="677108"/>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93636"/>
                </a:solidFill>
                <a:effectLst/>
                <a:uLnTx/>
                <a:uFillTx/>
                <a:latin typeface="Century Gothic"/>
                <a:ea typeface="+mn-ea"/>
                <a:cs typeface="+mn-cs"/>
              </a:rPr>
              <a:t>For more resources, please visit </a:t>
            </a:r>
            <a:br>
              <a:rPr kumimoji="0" lang="en-US" sz="2000" b="1" i="0" u="none" strike="noStrike" kern="1200" cap="none" spc="0" normalizeH="0" baseline="0" noProof="0">
                <a:ln>
                  <a:noFill/>
                </a:ln>
                <a:solidFill>
                  <a:srgbClr val="393636"/>
                </a:solidFill>
                <a:effectLst/>
                <a:uLnTx/>
                <a:uFillTx/>
                <a:latin typeface="Century Gothic"/>
                <a:ea typeface="+mn-ea"/>
                <a:cs typeface="+mn-cs"/>
              </a:rPr>
            </a:br>
            <a:r>
              <a:rPr kumimoji="0" lang="en-US" sz="2000" b="1" i="0" u="none" strike="noStrike" kern="1200" cap="none" spc="0" normalizeH="0" baseline="0" noProof="0">
                <a:ln>
                  <a:noFill/>
                </a:ln>
                <a:solidFill>
                  <a:srgbClr val="393636"/>
                </a:solidFill>
                <a:effectLst/>
                <a:uLnTx/>
                <a:uFillTx/>
                <a:latin typeface="Century Gothic"/>
                <a:ea typeface="+mn-ea"/>
                <a:cs typeface="+mn-cs"/>
              </a:rPr>
              <a:t>NCMEC.org</a:t>
            </a:r>
          </a:p>
        </p:txBody>
      </p:sp>
      <p:pic>
        <p:nvPicPr>
          <p:cNvPr id="3" name="NCMEC logo">
            <a:extLst>
              <a:ext uri="{FF2B5EF4-FFF2-40B4-BE49-F238E27FC236}">
                <a16:creationId xmlns:a16="http://schemas.microsoft.com/office/drawing/2014/main" id="{2E7A056F-A629-CAD8-42B2-84DBCF2E71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5741" y="492707"/>
            <a:ext cx="1554480" cy="1554480"/>
          </a:xfrm>
          <a:prstGeom prst="rect">
            <a:avLst/>
          </a:prstGeom>
        </p:spPr>
      </p:pic>
      <p:cxnSp>
        <p:nvCxnSpPr>
          <p:cNvPr id="6" name="Straight Connector 5">
            <a:extLst>
              <a:ext uri="{FF2B5EF4-FFF2-40B4-BE49-F238E27FC236}">
                <a16:creationId xmlns:a16="http://schemas.microsoft.com/office/drawing/2014/main" id="{3AE2D3B4-B843-2F4C-D22B-5DDAAD6213DA}"/>
              </a:ext>
            </a:extLst>
          </p:cNvPr>
          <p:cNvCxnSpPr/>
          <p:nvPr userDrawn="1"/>
        </p:nvCxnSpPr>
        <p:spPr>
          <a:xfrm>
            <a:off x="5135419" y="492707"/>
            <a:ext cx="0" cy="59542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NCMEC social media">
            <a:extLst>
              <a:ext uri="{FF2B5EF4-FFF2-40B4-BE49-F238E27FC236}">
                <a16:creationId xmlns:a16="http://schemas.microsoft.com/office/drawing/2014/main" id="{10F4E12B-DF7B-B070-A903-44C2400AAAC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775438" y="3484417"/>
            <a:ext cx="1915086" cy="309941"/>
          </a:xfrm>
          <a:prstGeom prst="rect">
            <a:avLst/>
          </a:prstGeom>
        </p:spPr>
      </p:pic>
      <p:sp>
        <p:nvSpPr>
          <p:cNvPr id="9" name="TextBox 8">
            <a:extLst>
              <a:ext uri="{FF2B5EF4-FFF2-40B4-BE49-F238E27FC236}">
                <a16:creationId xmlns:a16="http://schemas.microsoft.com/office/drawing/2014/main" id="{75162860-E255-8A22-C5E5-4155410091B9}"/>
              </a:ext>
            </a:extLst>
          </p:cNvPr>
          <p:cNvSpPr txBox="1"/>
          <p:nvPr userDrawn="1"/>
        </p:nvSpPr>
        <p:spPr>
          <a:xfrm>
            <a:off x="8297606" y="3836653"/>
            <a:ext cx="870751" cy="276999"/>
          </a:xfrm>
          <a:prstGeom prst="rect">
            <a:avLst/>
          </a:prstGeom>
          <a:noFill/>
        </p:spPr>
        <p:txBody>
          <a:bodyPr wrap="none" rtlCol="0">
            <a:spAutoFit/>
          </a:bodyPr>
          <a:lstStyle/>
          <a:p>
            <a:pPr algn="ctr"/>
            <a:r>
              <a:rPr lang="en-US" sz="1200" b="1">
                <a:latin typeface="+mj-lt"/>
              </a:rPr>
              <a:t>@NCMEC</a:t>
            </a:r>
          </a:p>
        </p:txBody>
      </p:sp>
      <p:sp>
        <p:nvSpPr>
          <p:cNvPr id="13" name="TextBox 12">
            <a:extLst>
              <a:ext uri="{FF2B5EF4-FFF2-40B4-BE49-F238E27FC236}">
                <a16:creationId xmlns:a16="http://schemas.microsoft.com/office/drawing/2014/main" id="{7822E57C-0999-0D73-072F-7C12E769C61F}"/>
              </a:ext>
            </a:extLst>
          </p:cNvPr>
          <p:cNvSpPr txBox="1"/>
          <p:nvPr userDrawn="1"/>
        </p:nvSpPr>
        <p:spPr>
          <a:xfrm>
            <a:off x="605911" y="612844"/>
            <a:ext cx="424231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93636"/>
                </a:solidFill>
                <a:effectLst/>
                <a:uLnTx/>
                <a:uFillTx/>
                <a:latin typeface="Century Gothic"/>
                <a:ea typeface="+mn-ea"/>
                <a:cs typeface="+mn-cs"/>
              </a:rPr>
              <a:t>Contact Information</a:t>
            </a:r>
            <a:endParaRPr kumimoji="0" lang="en-US" sz="2000" b="0" i="0" u="none" strike="noStrike" kern="1200" cap="none" spc="0" normalizeH="0" baseline="0" noProof="0">
              <a:ln>
                <a:noFill/>
              </a:ln>
              <a:solidFill>
                <a:srgbClr val="393636"/>
              </a:solidFill>
              <a:effectLst/>
              <a:uLnTx/>
              <a:uFillTx/>
              <a:latin typeface="Calibri"/>
              <a:ea typeface="+mn-ea"/>
              <a:cs typeface="+mn-cs"/>
            </a:endParaRPr>
          </a:p>
        </p:txBody>
      </p:sp>
    </p:spTree>
    <p:extLst>
      <p:ext uri="{BB962C8B-B14F-4D97-AF65-F5344CB8AC3E}">
        <p14:creationId xmlns:p14="http://schemas.microsoft.com/office/powerpoint/2010/main" val="290249589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4" name="For more resources...">
            <a:extLst>
              <a:ext uri="{FF2B5EF4-FFF2-40B4-BE49-F238E27FC236}">
                <a16:creationId xmlns:a16="http://schemas.microsoft.com/office/drawing/2014/main" id="{992DA3CF-F1A7-5C4E-A39E-FE9704E13F6E}"/>
              </a:ext>
            </a:extLst>
          </p:cNvPr>
          <p:cNvSpPr txBox="1"/>
          <p:nvPr/>
        </p:nvSpPr>
        <p:spPr>
          <a:xfrm>
            <a:off x="2282687" y="2872400"/>
            <a:ext cx="7626626" cy="677108"/>
          </a:xfrm>
          <a:prstGeom prst="rect">
            <a:avLst/>
          </a:prstGeom>
          <a:noFill/>
        </p:spPr>
        <p:txBody>
          <a:bodyPr wrap="square" lIns="91440" tIns="45720" rIns="91440" bIns="45720" rtlCol="0" anchor="t">
            <a:spAutoFit/>
          </a:bodyPr>
          <a:lstStyle/>
          <a:p>
            <a:pPr algn="ctr"/>
            <a:r>
              <a:rPr lang="en-US" b="1">
                <a:latin typeface="+mj-lt"/>
              </a:rPr>
              <a:t>For more resources, please visit </a:t>
            </a:r>
            <a:br>
              <a:rPr lang="en-US" sz="2000" b="1">
                <a:latin typeface="+mj-lt"/>
              </a:rPr>
            </a:br>
            <a:r>
              <a:rPr lang="en-US" sz="2000" b="1">
                <a:latin typeface="+mj-lt"/>
              </a:rPr>
              <a:t>NCMEC.org</a:t>
            </a:r>
          </a:p>
        </p:txBody>
      </p:sp>
      <p:pic>
        <p:nvPicPr>
          <p:cNvPr id="5" name="NCMEC logo">
            <a:extLst>
              <a:ext uri="{FF2B5EF4-FFF2-40B4-BE49-F238E27FC236}">
                <a16:creationId xmlns:a16="http://schemas.microsoft.com/office/drawing/2014/main" id="{3A388DC9-FBDF-B97E-94E6-4375167C92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8760" y="938902"/>
            <a:ext cx="1554480" cy="1554480"/>
          </a:xfrm>
          <a:prstGeom prst="rect">
            <a:avLst/>
          </a:prstGeom>
        </p:spPr>
      </p:pic>
      <p:pic>
        <p:nvPicPr>
          <p:cNvPr id="7" name="NCMEC social media">
            <a:extLst>
              <a:ext uri="{FF2B5EF4-FFF2-40B4-BE49-F238E27FC236}">
                <a16:creationId xmlns:a16="http://schemas.microsoft.com/office/drawing/2014/main" id="{CF86B000-F4DB-6703-66DB-638C3EF0778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38457" y="3827307"/>
            <a:ext cx="1915086" cy="309941"/>
          </a:xfrm>
          <a:prstGeom prst="rect">
            <a:avLst/>
          </a:prstGeom>
        </p:spPr>
      </p:pic>
      <p:sp>
        <p:nvSpPr>
          <p:cNvPr id="8" name="TextBox 7">
            <a:extLst>
              <a:ext uri="{FF2B5EF4-FFF2-40B4-BE49-F238E27FC236}">
                <a16:creationId xmlns:a16="http://schemas.microsoft.com/office/drawing/2014/main" id="{AB651956-6FE3-F63F-421E-8C2F2C81A4A4}"/>
              </a:ext>
            </a:extLst>
          </p:cNvPr>
          <p:cNvSpPr txBox="1"/>
          <p:nvPr/>
        </p:nvSpPr>
        <p:spPr>
          <a:xfrm>
            <a:off x="5660625" y="4179543"/>
            <a:ext cx="870751" cy="276999"/>
          </a:xfrm>
          <a:prstGeom prst="rect">
            <a:avLst/>
          </a:prstGeom>
          <a:noFill/>
        </p:spPr>
        <p:txBody>
          <a:bodyPr wrap="none" rtlCol="0">
            <a:spAutoFit/>
          </a:bodyPr>
          <a:lstStyle/>
          <a:p>
            <a:pPr algn="ctr"/>
            <a:r>
              <a:rPr lang="en-US" sz="1200" b="1">
                <a:latin typeface="+mj-lt"/>
              </a:rPr>
              <a:t>@NCMEC</a:t>
            </a:r>
          </a:p>
        </p:txBody>
      </p:sp>
      <p:sp>
        <p:nvSpPr>
          <p:cNvPr id="2" name="For more resources...">
            <a:extLst>
              <a:ext uri="{FF2B5EF4-FFF2-40B4-BE49-F238E27FC236}">
                <a16:creationId xmlns:a16="http://schemas.microsoft.com/office/drawing/2014/main" id="{ABDD9689-7E1E-292E-D46B-9C9F085F9EFD}"/>
              </a:ext>
            </a:extLst>
          </p:cNvPr>
          <p:cNvSpPr txBox="1"/>
          <p:nvPr userDrawn="1"/>
        </p:nvSpPr>
        <p:spPr>
          <a:xfrm>
            <a:off x="2282687" y="2872400"/>
            <a:ext cx="7626626" cy="677108"/>
          </a:xfrm>
          <a:prstGeom prst="rect">
            <a:avLst/>
          </a:prstGeom>
          <a:noFill/>
        </p:spPr>
        <p:txBody>
          <a:bodyPr wrap="square" lIns="91440" tIns="45720" rIns="91440" bIns="45720" rtlCol="0" anchor="t">
            <a:spAutoFit/>
          </a:bodyPr>
          <a:lstStyle/>
          <a:p>
            <a:pPr algn="ctr"/>
            <a:r>
              <a:rPr lang="en-US" b="1">
                <a:latin typeface="+mj-lt"/>
              </a:rPr>
              <a:t>For more resources, please visit </a:t>
            </a:r>
            <a:br>
              <a:rPr lang="en-US" sz="2000" b="1">
                <a:latin typeface="+mj-lt"/>
              </a:rPr>
            </a:br>
            <a:r>
              <a:rPr lang="en-US" sz="2000" b="1">
                <a:latin typeface="+mj-lt"/>
              </a:rPr>
              <a:t>NCMEC.org</a:t>
            </a:r>
          </a:p>
        </p:txBody>
      </p:sp>
      <p:pic>
        <p:nvPicPr>
          <p:cNvPr id="3" name="NCMEC logo">
            <a:extLst>
              <a:ext uri="{FF2B5EF4-FFF2-40B4-BE49-F238E27FC236}">
                <a16:creationId xmlns:a16="http://schemas.microsoft.com/office/drawing/2014/main" id="{5A53AB71-4955-C9E8-16AA-254F0FB02D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18760" y="938902"/>
            <a:ext cx="1554480" cy="1554480"/>
          </a:xfrm>
          <a:prstGeom prst="rect">
            <a:avLst/>
          </a:prstGeom>
        </p:spPr>
      </p:pic>
      <p:pic>
        <p:nvPicPr>
          <p:cNvPr id="6" name="NCMEC social media">
            <a:extLst>
              <a:ext uri="{FF2B5EF4-FFF2-40B4-BE49-F238E27FC236}">
                <a16:creationId xmlns:a16="http://schemas.microsoft.com/office/drawing/2014/main" id="{5F7C50B7-18CE-C0B5-569A-A72E97E0979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138457" y="3827307"/>
            <a:ext cx="1915086" cy="309941"/>
          </a:xfrm>
          <a:prstGeom prst="rect">
            <a:avLst/>
          </a:prstGeom>
        </p:spPr>
      </p:pic>
      <p:sp>
        <p:nvSpPr>
          <p:cNvPr id="9" name="TextBox 8">
            <a:extLst>
              <a:ext uri="{FF2B5EF4-FFF2-40B4-BE49-F238E27FC236}">
                <a16:creationId xmlns:a16="http://schemas.microsoft.com/office/drawing/2014/main" id="{16A4EDE6-2E28-07F6-61FD-EC0A724B3292}"/>
              </a:ext>
            </a:extLst>
          </p:cNvPr>
          <p:cNvSpPr txBox="1"/>
          <p:nvPr userDrawn="1"/>
        </p:nvSpPr>
        <p:spPr>
          <a:xfrm>
            <a:off x="5660625" y="4179543"/>
            <a:ext cx="870751" cy="276999"/>
          </a:xfrm>
          <a:prstGeom prst="rect">
            <a:avLst/>
          </a:prstGeom>
          <a:noFill/>
        </p:spPr>
        <p:txBody>
          <a:bodyPr wrap="none" rtlCol="0">
            <a:spAutoFit/>
          </a:bodyPr>
          <a:lstStyle/>
          <a:p>
            <a:pPr algn="ctr"/>
            <a:r>
              <a:rPr lang="en-US" sz="1200" b="1">
                <a:latin typeface="+mj-lt"/>
              </a:rPr>
              <a:t>@NCMEC</a:t>
            </a:r>
          </a:p>
        </p:txBody>
      </p:sp>
    </p:spTree>
    <p:extLst>
      <p:ext uri="{BB962C8B-B14F-4D97-AF65-F5344CB8AC3E}">
        <p14:creationId xmlns:p14="http://schemas.microsoft.com/office/powerpoint/2010/main" val="32903907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gradFill flip="none" rotWithShape="1">
          <a:gsLst>
            <a:gs pos="100000">
              <a:schemeClr val="accent2"/>
            </a:gs>
            <a:gs pos="0">
              <a:schemeClr val="accent2"/>
            </a:gs>
            <a:gs pos="56000">
              <a:schemeClr val="accent4">
                <a:lumMod val="10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20243" y="688158"/>
            <a:ext cx="10551516" cy="1644226"/>
          </a:xfrm>
          <a:noFill/>
        </p:spPr>
        <p:txBody>
          <a:bodyPr anchor="b">
            <a:normAutofit/>
          </a:bodyPr>
          <a:lstStyle>
            <a:lvl1pPr algn="ctr">
              <a:defRPr sz="3600">
                <a:solidFill>
                  <a:schemeClr val="tx1"/>
                </a:solidFill>
                <a:latin typeface="+mj-lt"/>
              </a:defRPr>
            </a:lvl1pPr>
          </a:lstStyle>
          <a:p>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6052" y="4400432"/>
            <a:ext cx="1611145" cy="1611144"/>
          </a:xfrm>
          <a:prstGeom prst="rect">
            <a:avLst/>
          </a:prstGeom>
        </p:spPr>
      </p:pic>
      <p:sp>
        <p:nvSpPr>
          <p:cNvPr id="3" name="Subtitle 2"/>
          <p:cNvSpPr>
            <a:spLocks noGrp="1"/>
          </p:cNvSpPr>
          <p:nvPr>
            <p:ph type="subTitle" idx="1" hasCustomPrompt="1"/>
          </p:nvPr>
        </p:nvSpPr>
        <p:spPr>
          <a:xfrm>
            <a:off x="837176" y="2602638"/>
            <a:ext cx="10517648" cy="1611143"/>
          </a:xfrm>
        </p:spPr>
        <p:txBody>
          <a:bodyPr>
            <a:normAutofit/>
          </a:bodyPr>
          <a:lstStyle>
            <a:lvl1pPr marL="0" indent="0" algn="ctr">
              <a:buNone/>
              <a:defRPr sz="2400" baseline="0">
                <a:solidFill>
                  <a:schemeClr val="tx1"/>
                </a:solidFill>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add date and presenter information</a:t>
            </a:r>
          </a:p>
        </p:txBody>
      </p:sp>
    </p:spTree>
    <p:custDataLst>
      <p:tags r:id="rId1"/>
    </p:custDataLst>
    <p:extLst>
      <p:ext uri="{BB962C8B-B14F-4D97-AF65-F5344CB8AC3E}">
        <p14:creationId xmlns:p14="http://schemas.microsoft.com/office/powerpoint/2010/main" val="17567134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Content, Dark">
    <p:bg>
      <p:bgPr>
        <a:solidFill>
          <a:schemeClr val="tx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75D4D3-65D9-0BA3-56BF-D5F11F532FC8}"/>
              </a:ext>
            </a:extLst>
          </p:cNvPr>
          <p:cNvSpPr>
            <a:spLocks noGrp="1"/>
          </p:cNvSpPr>
          <p:nvPr>
            <p:ph type="title"/>
          </p:nvPr>
        </p:nvSpPr>
        <p:spPr>
          <a:xfrm>
            <a:off x="795528" y="286603"/>
            <a:ext cx="9692640" cy="1450757"/>
          </a:xfrm>
        </p:spPr>
        <p:txBody>
          <a:bodyPr/>
          <a:lstStyle>
            <a:lvl1pPr>
              <a:defRPr>
                <a:solidFill>
                  <a:schemeClr val="bg1"/>
                </a:solidFill>
              </a:defRPr>
            </a:lvl1pPr>
          </a:lstStyle>
          <a:p>
            <a:r>
              <a:rPr lang="en-US"/>
              <a:t>Click to edit Master title style</a:t>
            </a:r>
          </a:p>
        </p:txBody>
      </p:sp>
      <p:sp>
        <p:nvSpPr>
          <p:cNvPr id="2" name="Graphic 9">
            <a:extLst>
              <a:ext uri="{FF2B5EF4-FFF2-40B4-BE49-F238E27FC236}">
                <a16:creationId xmlns:a16="http://schemas.microsoft.com/office/drawing/2014/main" id="{77539813-3FED-116A-64A6-AE69213FADD8}"/>
              </a:ext>
            </a:extLst>
          </p:cNvPr>
          <p:cNvSpPr/>
          <p:nvPr userDrawn="1"/>
        </p:nvSpPr>
        <p:spPr>
          <a:xfrm>
            <a:off x="9199418" y="0"/>
            <a:ext cx="2992582" cy="6856734"/>
          </a:xfrm>
          <a:custGeom>
            <a:avLst/>
            <a:gdLst>
              <a:gd name="connsiteX0" fmla="*/ 2244852 w 2244851"/>
              <a:gd name="connsiteY0" fmla="*/ 5143500 h 5143500"/>
              <a:gd name="connsiteX1" fmla="*/ 0 w 2244851"/>
              <a:gd name="connsiteY1" fmla="*/ 5143500 h 5143500"/>
              <a:gd name="connsiteX2" fmla="*/ 1408748 w 2244851"/>
              <a:gd name="connsiteY2" fmla="*/ 0 h 5143500"/>
              <a:gd name="connsiteX3" fmla="*/ 2244852 w 2244851"/>
              <a:gd name="connsiteY3" fmla="*/ 0 h 5143500"/>
              <a:gd name="connsiteX4" fmla="*/ 2244852 w 2244851"/>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4851" h="5143500">
                <a:moveTo>
                  <a:pt x="2244852" y="5143500"/>
                </a:moveTo>
                <a:lnTo>
                  <a:pt x="0" y="5143500"/>
                </a:lnTo>
                <a:lnTo>
                  <a:pt x="1408748" y="0"/>
                </a:lnTo>
                <a:lnTo>
                  <a:pt x="2244852" y="0"/>
                </a:lnTo>
                <a:lnTo>
                  <a:pt x="2244852" y="5143500"/>
                </a:lnTo>
                <a:close/>
              </a:path>
            </a:pathLst>
          </a:custGeom>
          <a:solidFill>
            <a:srgbClr val="D7F3F7"/>
          </a:solidFill>
          <a:ln w="9525" cap="flat">
            <a:noFill/>
            <a:prstDash val="solid"/>
            <a:miter/>
          </a:ln>
        </p:spPr>
        <p:txBody>
          <a:bodyPr rtlCol="0" anchor="ctr"/>
          <a:lstStyle/>
          <a:p>
            <a:endParaRPr lang="en-US"/>
          </a:p>
        </p:txBody>
      </p:sp>
      <p:sp>
        <p:nvSpPr>
          <p:cNvPr id="6" name="Text Placeholder 5">
            <a:extLst>
              <a:ext uri="{FF2B5EF4-FFF2-40B4-BE49-F238E27FC236}">
                <a16:creationId xmlns:a16="http://schemas.microsoft.com/office/drawing/2014/main" id="{009D3225-5BAA-4E5C-EFC8-AA2C71B1C746}"/>
              </a:ext>
            </a:extLst>
          </p:cNvPr>
          <p:cNvSpPr>
            <a:spLocks noGrp="1"/>
          </p:cNvSpPr>
          <p:nvPr>
            <p:ph type="body" sz="quarter" idx="13"/>
          </p:nvPr>
        </p:nvSpPr>
        <p:spPr>
          <a:xfrm>
            <a:off x="795528" y="2112264"/>
            <a:ext cx="8321040" cy="4467717"/>
          </a:xfrm>
        </p:spPr>
        <p:txBody>
          <a:bodyPr/>
          <a:lstStyle>
            <a:lvl1pPr>
              <a:defRPr>
                <a:solidFill>
                  <a:schemeClr val="bg1"/>
                </a:solidFill>
              </a:defRPr>
            </a:lvl1pPr>
            <a:lvl2pPr marL="384048" indent="-182880">
              <a:buClr>
                <a:schemeClr val="bg1"/>
              </a:buClr>
              <a:buFont typeface="Wingdings" panose="05000000000000000000" pitchFamily="2" charset="2"/>
              <a:buChar char="§"/>
              <a:defRPr sz="20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cxnSp>
        <p:nvCxnSpPr>
          <p:cNvPr id="11" name="Straight Connector 10">
            <a:extLst>
              <a:ext uri="{FF2B5EF4-FFF2-40B4-BE49-F238E27FC236}">
                <a16:creationId xmlns:a16="http://schemas.microsoft.com/office/drawing/2014/main" id="{E787791C-AF8D-788F-D86E-CF6D19E694A5}"/>
              </a:ext>
              <a:ext uri="{C183D7F6-B498-43B3-948B-1728B52AA6E4}">
                <adec:decorative xmlns:adec="http://schemas.microsoft.com/office/drawing/2017/decorative" val="1"/>
              </a:ext>
            </a:extLst>
          </p:cNvPr>
          <p:cNvCxnSpPr>
            <a:cxnSpLocks noChangeAspect="1"/>
          </p:cNvCxnSpPr>
          <p:nvPr userDrawn="1"/>
        </p:nvCxnSpPr>
        <p:spPr>
          <a:xfrm rot="10800000" flipH="1">
            <a:off x="94030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NCMEC logo watermark">
            <a:extLst>
              <a:ext uri="{FF2B5EF4-FFF2-40B4-BE49-F238E27FC236}">
                <a16:creationId xmlns:a16="http://schemas.microsoft.com/office/drawing/2014/main" id="{B7E0BB53-915B-1147-42A9-DA9F6094DB8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spTree>
    <p:extLst>
      <p:ext uri="{BB962C8B-B14F-4D97-AF65-F5344CB8AC3E}">
        <p14:creationId xmlns:p14="http://schemas.microsoft.com/office/powerpoint/2010/main" val="3313224086"/>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1_Program">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00654C9-9C7B-F25A-2720-9D06CED09570}"/>
              </a:ext>
            </a:extLst>
          </p:cNvPr>
          <p:cNvSpPr>
            <a:spLocks noGrp="1"/>
          </p:cNvSpPr>
          <p:nvPr>
            <p:ph type="pic" sz="quarter" idx="10"/>
          </p:nvPr>
        </p:nvSpPr>
        <p:spPr>
          <a:xfrm>
            <a:off x="-1" y="0"/>
            <a:ext cx="4042161" cy="6857998"/>
          </a:xfrm>
          <a:solidFill>
            <a:schemeClr val="accent4"/>
          </a:solidFill>
        </p:spPr>
        <p:txBody>
          <a:bodyPr/>
          <a:lstStyle>
            <a:lvl1pPr>
              <a:defRPr>
                <a:solidFill>
                  <a:schemeClr val="tx1"/>
                </a:solidFill>
              </a:defRPr>
            </a:lvl1pPr>
          </a:lstStyle>
          <a:p>
            <a:endParaRPr lang="en-US"/>
          </a:p>
        </p:txBody>
      </p:sp>
      <p:sp>
        <p:nvSpPr>
          <p:cNvPr id="11" name="Text Placeholder 10">
            <a:extLst>
              <a:ext uri="{FF2B5EF4-FFF2-40B4-BE49-F238E27FC236}">
                <a16:creationId xmlns:a16="http://schemas.microsoft.com/office/drawing/2014/main" id="{2A0F960B-0F3A-930E-DF47-8C19D4384382}"/>
              </a:ext>
            </a:extLst>
          </p:cNvPr>
          <p:cNvSpPr>
            <a:spLocks noGrp="1"/>
          </p:cNvSpPr>
          <p:nvPr>
            <p:ph type="body" sz="quarter" idx="11"/>
          </p:nvPr>
        </p:nvSpPr>
        <p:spPr>
          <a:xfrm>
            <a:off x="4495088" y="1615440"/>
            <a:ext cx="7315200" cy="493776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D9822B92-E68A-4B18-8AF8-B578ECF6BE65}"/>
              </a:ext>
            </a:extLst>
          </p:cNvPr>
          <p:cNvSpPr>
            <a:spLocks noGrp="1"/>
          </p:cNvSpPr>
          <p:nvPr>
            <p:ph type="title"/>
          </p:nvPr>
        </p:nvSpPr>
        <p:spPr>
          <a:xfrm>
            <a:off x="4495088" y="228600"/>
            <a:ext cx="7315200" cy="1097280"/>
          </a:xfrm>
        </p:spPr>
        <p:txBody>
          <a:bodyPr>
            <a:noAutofit/>
          </a:bodyPr>
          <a:lstStyle/>
          <a:p>
            <a:r>
              <a:rPr lang="en-US"/>
              <a:t>Click to edit Master title style</a:t>
            </a:r>
          </a:p>
        </p:txBody>
      </p:sp>
    </p:spTree>
    <p:extLst>
      <p:ext uri="{BB962C8B-B14F-4D97-AF65-F5344CB8AC3E}">
        <p14:creationId xmlns:p14="http://schemas.microsoft.com/office/powerpoint/2010/main" val="399357486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1_End Slide: Customizable Contact">
    <p:spTree>
      <p:nvGrpSpPr>
        <p:cNvPr id="1" name=""/>
        <p:cNvGrpSpPr/>
        <p:nvPr/>
      </p:nvGrpSpPr>
      <p:grpSpPr>
        <a:xfrm>
          <a:off x="0" y="0"/>
          <a:ext cx="0" cy="0"/>
          <a:chOff x="0" y="0"/>
          <a:chExt cx="0" cy="0"/>
        </a:xfrm>
      </p:grpSpPr>
      <p:sp>
        <p:nvSpPr>
          <p:cNvPr id="4" name="For more resources...">
            <a:extLst>
              <a:ext uri="{FF2B5EF4-FFF2-40B4-BE49-F238E27FC236}">
                <a16:creationId xmlns:a16="http://schemas.microsoft.com/office/drawing/2014/main" id="{9812F75E-F367-058F-77D6-16978FDCC327}"/>
              </a:ext>
            </a:extLst>
          </p:cNvPr>
          <p:cNvSpPr txBox="1"/>
          <p:nvPr userDrawn="1"/>
        </p:nvSpPr>
        <p:spPr>
          <a:xfrm>
            <a:off x="6553667" y="2427248"/>
            <a:ext cx="4358629" cy="677108"/>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93636"/>
                </a:solidFill>
                <a:effectLst/>
                <a:uLnTx/>
                <a:uFillTx/>
                <a:latin typeface="Century Gothic"/>
                <a:ea typeface="+mn-ea"/>
                <a:cs typeface="+mn-cs"/>
              </a:rPr>
              <a:t>For more resources, please visit </a:t>
            </a:r>
            <a:br>
              <a:rPr kumimoji="0" lang="en-US" sz="2000" b="1" i="0" u="none" strike="noStrike" kern="1200" cap="none" spc="0" normalizeH="0" baseline="0" noProof="0">
                <a:ln>
                  <a:noFill/>
                </a:ln>
                <a:solidFill>
                  <a:srgbClr val="393636"/>
                </a:solidFill>
                <a:effectLst/>
                <a:uLnTx/>
                <a:uFillTx/>
                <a:latin typeface="Century Gothic"/>
                <a:ea typeface="+mn-ea"/>
                <a:cs typeface="+mn-cs"/>
              </a:rPr>
            </a:br>
            <a:r>
              <a:rPr kumimoji="0" lang="en-US" sz="2000" b="1" i="0" u="none" strike="noStrike" kern="1200" cap="none" spc="0" normalizeH="0" baseline="0" noProof="0">
                <a:ln>
                  <a:noFill/>
                </a:ln>
                <a:solidFill>
                  <a:srgbClr val="393636"/>
                </a:solidFill>
                <a:effectLst/>
                <a:uLnTx/>
                <a:uFillTx/>
                <a:latin typeface="Century Gothic"/>
                <a:ea typeface="+mn-ea"/>
                <a:cs typeface="+mn-cs"/>
              </a:rPr>
              <a:t>NCMEC.org</a:t>
            </a:r>
          </a:p>
        </p:txBody>
      </p:sp>
      <p:pic>
        <p:nvPicPr>
          <p:cNvPr id="5" name="NCMEC logo">
            <a:extLst>
              <a:ext uri="{FF2B5EF4-FFF2-40B4-BE49-F238E27FC236}">
                <a16:creationId xmlns:a16="http://schemas.microsoft.com/office/drawing/2014/main" id="{34496AFD-AF88-176C-A1D1-BE32705046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5741" y="492707"/>
            <a:ext cx="1554480" cy="1554480"/>
          </a:xfrm>
          <a:prstGeom prst="rect">
            <a:avLst/>
          </a:prstGeom>
        </p:spPr>
      </p:pic>
      <p:cxnSp>
        <p:nvCxnSpPr>
          <p:cNvPr id="7" name="Straight Connector 6">
            <a:extLst>
              <a:ext uri="{FF2B5EF4-FFF2-40B4-BE49-F238E27FC236}">
                <a16:creationId xmlns:a16="http://schemas.microsoft.com/office/drawing/2014/main" id="{81093D54-FB86-2F48-9FB9-AC4BEC993EB7}"/>
              </a:ext>
            </a:extLst>
          </p:cNvPr>
          <p:cNvCxnSpPr/>
          <p:nvPr userDrawn="1"/>
        </p:nvCxnSpPr>
        <p:spPr>
          <a:xfrm>
            <a:off x="5135419" y="492707"/>
            <a:ext cx="0" cy="59542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7B8F5E5D-1B9D-8DBA-2F14-6044CD5CADBC}"/>
              </a:ext>
            </a:extLst>
          </p:cNvPr>
          <p:cNvSpPr>
            <a:spLocks noGrp="1"/>
          </p:cNvSpPr>
          <p:nvPr>
            <p:ph type="body" sz="quarter" idx="10"/>
          </p:nvPr>
        </p:nvSpPr>
        <p:spPr>
          <a:xfrm>
            <a:off x="604838" y="1243321"/>
            <a:ext cx="4243387" cy="52036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NCMEC social media">
            <a:extLst>
              <a:ext uri="{FF2B5EF4-FFF2-40B4-BE49-F238E27FC236}">
                <a16:creationId xmlns:a16="http://schemas.microsoft.com/office/drawing/2014/main" id="{2B9CF561-AB06-7AFB-C33C-CC94CF6BEBF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775438" y="3484417"/>
            <a:ext cx="1915086" cy="309941"/>
          </a:xfrm>
          <a:prstGeom prst="rect">
            <a:avLst/>
          </a:prstGeom>
        </p:spPr>
      </p:pic>
      <p:sp>
        <p:nvSpPr>
          <p:cNvPr id="12" name="TextBox 11">
            <a:extLst>
              <a:ext uri="{FF2B5EF4-FFF2-40B4-BE49-F238E27FC236}">
                <a16:creationId xmlns:a16="http://schemas.microsoft.com/office/drawing/2014/main" id="{DFCA8D1A-2609-11F5-DF9F-5912CF1039FB}"/>
              </a:ext>
            </a:extLst>
          </p:cNvPr>
          <p:cNvSpPr txBox="1"/>
          <p:nvPr userDrawn="1"/>
        </p:nvSpPr>
        <p:spPr>
          <a:xfrm>
            <a:off x="8297606" y="3836653"/>
            <a:ext cx="870751" cy="276999"/>
          </a:xfrm>
          <a:prstGeom prst="rect">
            <a:avLst/>
          </a:prstGeom>
          <a:noFill/>
        </p:spPr>
        <p:txBody>
          <a:bodyPr wrap="none" rtlCol="0">
            <a:spAutoFit/>
          </a:bodyPr>
          <a:lstStyle/>
          <a:p>
            <a:pPr algn="ctr"/>
            <a:r>
              <a:rPr lang="en-US" sz="1200" b="1">
                <a:latin typeface="+mj-lt"/>
              </a:rPr>
              <a:t>@NCMEC</a:t>
            </a:r>
          </a:p>
        </p:txBody>
      </p:sp>
      <p:sp>
        <p:nvSpPr>
          <p:cNvPr id="14" name="TextBox 13">
            <a:extLst>
              <a:ext uri="{FF2B5EF4-FFF2-40B4-BE49-F238E27FC236}">
                <a16:creationId xmlns:a16="http://schemas.microsoft.com/office/drawing/2014/main" id="{1B24856A-E84B-FC54-714E-0875D3AEA2FF}"/>
              </a:ext>
            </a:extLst>
          </p:cNvPr>
          <p:cNvSpPr txBox="1"/>
          <p:nvPr userDrawn="1"/>
        </p:nvSpPr>
        <p:spPr>
          <a:xfrm>
            <a:off x="605911" y="612844"/>
            <a:ext cx="424231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93636"/>
                </a:solidFill>
                <a:effectLst/>
                <a:uLnTx/>
                <a:uFillTx/>
                <a:latin typeface="Century Gothic"/>
                <a:ea typeface="+mn-ea"/>
                <a:cs typeface="+mn-cs"/>
              </a:rPr>
              <a:t>Contact Information</a:t>
            </a:r>
            <a:endParaRPr kumimoji="0" lang="en-US" sz="2000" b="0" i="0" u="none" strike="noStrike" kern="1200" cap="none" spc="0" normalizeH="0" baseline="0" noProof="0">
              <a:ln>
                <a:noFill/>
              </a:ln>
              <a:solidFill>
                <a:srgbClr val="393636"/>
              </a:solidFill>
              <a:effectLst/>
              <a:uLnTx/>
              <a:uFillTx/>
              <a:latin typeface="Calibri"/>
              <a:ea typeface="+mn-ea"/>
              <a:cs typeface="+mn-cs"/>
            </a:endParaRPr>
          </a:p>
        </p:txBody>
      </p:sp>
    </p:spTree>
    <p:extLst>
      <p:ext uri="{BB962C8B-B14F-4D97-AF65-F5344CB8AC3E}">
        <p14:creationId xmlns:p14="http://schemas.microsoft.com/office/powerpoint/2010/main" val="129163195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1_End Slide">
    <p:spTree>
      <p:nvGrpSpPr>
        <p:cNvPr id="1" name=""/>
        <p:cNvGrpSpPr/>
        <p:nvPr/>
      </p:nvGrpSpPr>
      <p:grpSpPr>
        <a:xfrm>
          <a:off x="0" y="0"/>
          <a:ext cx="0" cy="0"/>
          <a:chOff x="0" y="0"/>
          <a:chExt cx="0" cy="0"/>
        </a:xfrm>
      </p:grpSpPr>
      <p:sp>
        <p:nvSpPr>
          <p:cNvPr id="4" name="For more resources...">
            <a:extLst>
              <a:ext uri="{FF2B5EF4-FFF2-40B4-BE49-F238E27FC236}">
                <a16:creationId xmlns:a16="http://schemas.microsoft.com/office/drawing/2014/main" id="{992DA3CF-F1A7-5C4E-A39E-FE9704E13F6E}"/>
              </a:ext>
            </a:extLst>
          </p:cNvPr>
          <p:cNvSpPr txBox="1"/>
          <p:nvPr userDrawn="1"/>
        </p:nvSpPr>
        <p:spPr>
          <a:xfrm>
            <a:off x="2282687" y="2872400"/>
            <a:ext cx="7626626" cy="677108"/>
          </a:xfrm>
          <a:prstGeom prst="rect">
            <a:avLst/>
          </a:prstGeom>
          <a:noFill/>
        </p:spPr>
        <p:txBody>
          <a:bodyPr wrap="square" lIns="91440" tIns="45720" rIns="91440" bIns="45720" rtlCol="0" anchor="t">
            <a:spAutoFit/>
          </a:bodyPr>
          <a:lstStyle/>
          <a:p>
            <a:pPr algn="ctr"/>
            <a:r>
              <a:rPr lang="en-US" b="1">
                <a:latin typeface="+mj-lt"/>
              </a:rPr>
              <a:t>For more resources, please visit </a:t>
            </a:r>
            <a:br>
              <a:rPr lang="en-US" sz="2000" b="1">
                <a:latin typeface="+mj-lt"/>
              </a:rPr>
            </a:br>
            <a:r>
              <a:rPr lang="en-US" sz="2000" b="1">
                <a:latin typeface="+mj-lt"/>
              </a:rPr>
              <a:t>NCMEC.org</a:t>
            </a:r>
          </a:p>
        </p:txBody>
      </p:sp>
      <p:pic>
        <p:nvPicPr>
          <p:cNvPr id="5" name="NCMEC logo">
            <a:extLst>
              <a:ext uri="{FF2B5EF4-FFF2-40B4-BE49-F238E27FC236}">
                <a16:creationId xmlns:a16="http://schemas.microsoft.com/office/drawing/2014/main" id="{3A388DC9-FBDF-B97E-94E6-4375167C92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18760" y="938902"/>
            <a:ext cx="1554480" cy="1554480"/>
          </a:xfrm>
          <a:prstGeom prst="rect">
            <a:avLst/>
          </a:prstGeom>
        </p:spPr>
      </p:pic>
      <p:pic>
        <p:nvPicPr>
          <p:cNvPr id="7" name="NCMEC social media">
            <a:extLst>
              <a:ext uri="{FF2B5EF4-FFF2-40B4-BE49-F238E27FC236}">
                <a16:creationId xmlns:a16="http://schemas.microsoft.com/office/drawing/2014/main" id="{CF86B000-F4DB-6703-66DB-638C3EF0778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138457" y="3827307"/>
            <a:ext cx="1915086" cy="309941"/>
          </a:xfrm>
          <a:prstGeom prst="rect">
            <a:avLst/>
          </a:prstGeom>
        </p:spPr>
      </p:pic>
      <p:sp>
        <p:nvSpPr>
          <p:cNvPr id="8" name="TextBox 7">
            <a:extLst>
              <a:ext uri="{FF2B5EF4-FFF2-40B4-BE49-F238E27FC236}">
                <a16:creationId xmlns:a16="http://schemas.microsoft.com/office/drawing/2014/main" id="{AB651956-6FE3-F63F-421E-8C2F2C81A4A4}"/>
              </a:ext>
            </a:extLst>
          </p:cNvPr>
          <p:cNvSpPr txBox="1"/>
          <p:nvPr userDrawn="1"/>
        </p:nvSpPr>
        <p:spPr>
          <a:xfrm>
            <a:off x="5660625" y="4179543"/>
            <a:ext cx="870751" cy="276999"/>
          </a:xfrm>
          <a:prstGeom prst="rect">
            <a:avLst/>
          </a:prstGeom>
          <a:noFill/>
        </p:spPr>
        <p:txBody>
          <a:bodyPr wrap="none" rtlCol="0">
            <a:spAutoFit/>
          </a:bodyPr>
          <a:lstStyle/>
          <a:p>
            <a:pPr algn="ctr"/>
            <a:r>
              <a:rPr lang="en-US" sz="1200" b="1">
                <a:latin typeface="+mj-lt"/>
              </a:rPr>
              <a:t>@NCMEC</a:t>
            </a:r>
          </a:p>
        </p:txBody>
      </p:sp>
    </p:spTree>
    <p:extLst>
      <p:ext uri="{BB962C8B-B14F-4D97-AF65-F5344CB8AC3E}">
        <p14:creationId xmlns:p14="http://schemas.microsoft.com/office/powerpoint/2010/main" val="123424805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cSld name="25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CAF941F-A479-0340-B704-1706BF79DE67}"/>
              </a:ext>
            </a:extLst>
          </p:cNvPr>
          <p:cNvSpPr/>
          <p:nvPr/>
        </p:nvSpPr>
        <p:spPr>
          <a:xfrm>
            <a:off x="11677134" y="-52570"/>
            <a:ext cx="514866" cy="691057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95BF6D9-8341-7242-A4B7-847D0B453C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43012" y="6231130"/>
            <a:ext cx="834122" cy="493762"/>
          </a:xfrm>
          <a:prstGeom prst="rect">
            <a:avLst/>
          </a:prstGeom>
        </p:spPr>
      </p:pic>
    </p:spTree>
    <p:extLst>
      <p:ext uri="{BB962C8B-B14F-4D97-AF65-F5344CB8AC3E}">
        <p14:creationId xmlns:p14="http://schemas.microsoft.com/office/powerpoint/2010/main" val="334734785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cSld name="Content Only Dark">
    <p:bg>
      <p:bgPr>
        <a:solidFill>
          <a:schemeClr val="tx1">
            <a:lumMod val="5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41248" y="711204"/>
            <a:ext cx="10515600" cy="5452533"/>
          </a:xfrm>
        </p:spPr>
        <p:txBody>
          <a:bodyPr anchor="ctr">
            <a:normAutofit/>
          </a:bodyPr>
          <a:lstStyle>
            <a:lvl1pPr marL="0" indent="0" algn="ctr">
              <a:lnSpc>
                <a:spcPct val="100000"/>
              </a:lnSpc>
              <a:spcBef>
                <a:spcPts val="800"/>
              </a:spcBef>
              <a:spcAft>
                <a:spcPts val="400"/>
              </a:spcAft>
              <a:buNone/>
              <a:defRPr sz="3200">
                <a:solidFill>
                  <a:schemeClr val="bg1"/>
                </a:solidFill>
                <a:latin typeface="+mn-lt"/>
                <a:cs typeface="Calibri" panose="020F0502020204030204" pitchFamily="34" charset="0"/>
              </a:defRPr>
            </a:lvl1pPr>
            <a:lvl2pPr marL="457167" indent="0">
              <a:buFont typeface="ITC Avant Garde Std Bk" panose="020B0502020202020204" pitchFamily="34" charset="0"/>
              <a:buNone/>
              <a:defRPr sz="2000"/>
            </a:lvl2pPr>
            <a:lvl3pPr marL="914332" indent="0">
              <a:buFont typeface="ITC Avant Garde Std Bk" panose="020B0502020202020204" pitchFamily="34" charset="0"/>
              <a:buNone/>
              <a:defRPr sz="1800"/>
            </a:lvl3pPr>
            <a:lvl4pPr marL="1371498" indent="0">
              <a:buFont typeface="ITC Avant Garde Std Bk" panose="020B0502020202020204" pitchFamily="34" charset="0"/>
              <a:buNone/>
              <a:defRPr sz="1600"/>
            </a:lvl4pPr>
            <a:lvl5pPr marL="1828664" indent="0">
              <a:buFont typeface="ITC Avant Garde Std Bk" panose="020B0502020202020204" pitchFamily="34" charset="0"/>
              <a:buNone/>
              <a:defRPr sz="1600"/>
            </a:lvl5pPr>
          </a:lstStyle>
          <a:p>
            <a:pPr lvl="0"/>
            <a:r>
              <a:rPr lang="en-US"/>
              <a:t>Click to edit Master text styles</a:t>
            </a:r>
          </a:p>
        </p:txBody>
      </p:sp>
    </p:spTree>
    <p:custDataLst>
      <p:tags r:id="rId1"/>
    </p:custDataLst>
    <p:extLst>
      <p:ext uri="{BB962C8B-B14F-4D97-AF65-F5344CB8AC3E}">
        <p14:creationId xmlns:p14="http://schemas.microsoft.com/office/powerpoint/2010/main" val="135833139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20243" y="833522"/>
            <a:ext cx="10551516" cy="1867479"/>
          </a:xfrm>
          <a:noFill/>
        </p:spPr>
        <p:txBody>
          <a:bodyPr anchor="b">
            <a:normAutofit/>
          </a:bodyPr>
          <a:lstStyle>
            <a:lvl1pPr algn="ctr">
              <a:defRPr sz="3800">
                <a:solidFill>
                  <a:schemeClr val="tx1"/>
                </a:solidFill>
                <a:latin typeface="+mj-lt"/>
              </a:defRPr>
            </a:lvl1pPr>
          </a:lstStyle>
          <a:p>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6052" y="4786931"/>
            <a:ext cx="1611145" cy="1611144"/>
          </a:xfrm>
          <a:prstGeom prst="rect">
            <a:avLst/>
          </a:prstGeom>
        </p:spPr>
      </p:pic>
      <p:sp>
        <p:nvSpPr>
          <p:cNvPr id="3" name="Subtitle 2"/>
          <p:cNvSpPr>
            <a:spLocks noGrp="1"/>
          </p:cNvSpPr>
          <p:nvPr>
            <p:ph type="subTitle" idx="1" hasCustomPrompt="1"/>
          </p:nvPr>
        </p:nvSpPr>
        <p:spPr>
          <a:xfrm>
            <a:off x="837176" y="2836888"/>
            <a:ext cx="10517648" cy="1901368"/>
          </a:xfrm>
        </p:spPr>
        <p:txBody>
          <a:bodyPr>
            <a:normAutofit/>
          </a:bodyPr>
          <a:lstStyle>
            <a:lvl1pPr marL="0" indent="0" algn="ctr">
              <a:buNone/>
              <a:defRPr sz="2600" baseline="0">
                <a:solidFill>
                  <a:schemeClr val="tx1"/>
                </a:solidFill>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add date and presenter information</a:t>
            </a:r>
          </a:p>
        </p:txBody>
      </p:sp>
    </p:spTree>
    <p:custDataLst>
      <p:tags r:id="rId1"/>
    </p:custDataLst>
    <p:extLst>
      <p:ext uri="{BB962C8B-B14F-4D97-AF65-F5344CB8AC3E}">
        <p14:creationId xmlns:p14="http://schemas.microsoft.com/office/powerpoint/2010/main" val="412081079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1790" y="1709660"/>
            <a:ext cx="10515600" cy="2643275"/>
          </a:xfrm>
          <a:noFill/>
        </p:spPr>
        <p:txBody>
          <a:bodyPr anchor="t">
            <a:normAutofit/>
          </a:bodyPr>
          <a:lstStyle>
            <a:lvl1pPr algn="ctr">
              <a:defRPr sz="3800">
                <a:solidFill>
                  <a:schemeClr val="tx2"/>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1018445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1_1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9" y="618067"/>
            <a:ext cx="5024299" cy="1605366"/>
          </a:xfrm>
        </p:spPr>
        <p:txBody>
          <a:bodyPr anchor="b">
            <a:normAutofit/>
          </a:bodyPr>
          <a:lstStyle>
            <a:lvl1pPr>
              <a:defRPr sz="3400" b="1">
                <a:solidFill>
                  <a:schemeClr val="accent4"/>
                </a:solidFill>
                <a:latin typeface="+mj-lt"/>
              </a:defRPr>
            </a:lvl1pPr>
          </a:lstStyle>
          <a:p>
            <a:r>
              <a:rPr lang="en-US"/>
              <a:t>CLICK TO EDIT MASTER TITLE STYLE</a:t>
            </a:r>
          </a:p>
        </p:txBody>
      </p:sp>
      <p:sp>
        <p:nvSpPr>
          <p:cNvPr id="3" name="Picture Placeholder 2"/>
          <p:cNvSpPr>
            <a:spLocks noGrp="1"/>
          </p:cNvSpPr>
          <p:nvPr>
            <p:ph type="pic" idx="1"/>
          </p:nvPr>
        </p:nvSpPr>
        <p:spPr>
          <a:xfrm>
            <a:off x="6604001" y="1261750"/>
            <a:ext cx="4978401" cy="4350179"/>
          </a:xfrm>
        </p:spPr>
        <p:txBody>
          <a:bodyPr/>
          <a:lstStyle>
            <a:lvl1pPr marL="0" indent="0">
              <a:buNone/>
              <a:defRPr sz="3200">
                <a:solidFill>
                  <a:schemeClr val="tx1"/>
                </a:solidFill>
                <a:latin typeface="+mn-lt"/>
                <a:cs typeface="Calibri" panose="020F0502020204030204"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17" name="Content Placeholder 16"/>
          <p:cNvSpPr>
            <a:spLocks noGrp="1"/>
          </p:cNvSpPr>
          <p:nvPr>
            <p:ph sz="quarter" idx="10"/>
          </p:nvPr>
        </p:nvSpPr>
        <p:spPr>
          <a:xfrm>
            <a:off x="839789" y="2312877"/>
            <a:ext cx="5024299" cy="4240325"/>
          </a:xfrm>
        </p:spPr>
        <p:txBody>
          <a:bodyPr/>
          <a:lstStyle>
            <a:lvl1pPr marL="0" indent="0">
              <a:buNone/>
              <a:defRPr>
                <a:solidFill>
                  <a:schemeClr val="tx1"/>
                </a:solidFill>
                <a:latin typeface="+mn-lt"/>
                <a:cs typeface="Calibri" panose="020F0502020204030204" pitchFamily="34" charset="0"/>
              </a:defRPr>
            </a:lvl1pPr>
            <a:lvl2pPr marL="457178" indent="0">
              <a:buNone/>
              <a:defRPr/>
            </a:lvl2pPr>
          </a:lstStyle>
          <a:p>
            <a:pPr lvl="0"/>
            <a:r>
              <a:rPr lang="en-US"/>
              <a:t>Edit Master text styles</a:t>
            </a:r>
          </a:p>
        </p:txBody>
      </p:sp>
    </p:spTree>
    <p:extLst>
      <p:ext uri="{BB962C8B-B14F-4D97-AF65-F5344CB8AC3E}">
        <p14:creationId xmlns:p14="http://schemas.microsoft.com/office/powerpoint/2010/main" val="50032846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20243" y="833522"/>
            <a:ext cx="10551516" cy="1867479"/>
          </a:xfrm>
          <a:noFill/>
        </p:spPr>
        <p:txBody>
          <a:bodyPr anchor="b">
            <a:normAutofit/>
          </a:bodyPr>
          <a:lstStyle>
            <a:lvl1pPr algn="ctr">
              <a:defRPr sz="3800">
                <a:solidFill>
                  <a:schemeClr val="tx1"/>
                </a:solidFill>
                <a:latin typeface="+mj-lt"/>
              </a:defRPr>
            </a:lvl1pPr>
          </a:lstStyle>
          <a:p>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8125" y="4990519"/>
            <a:ext cx="1343891" cy="1343891"/>
          </a:xfrm>
          <a:prstGeom prst="rect">
            <a:avLst/>
          </a:prstGeom>
        </p:spPr>
      </p:pic>
      <p:sp>
        <p:nvSpPr>
          <p:cNvPr id="3" name="Subtitle 2"/>
          <p:cNvSpPr>
            <a:spLocks noGrp="1"/>
          </p:cNvSpPr>
          <p:nvPr>
            <p:ph type="subTitle" idx="1" hasCustomPrompt="1"/>
          </p:nvPr>
        </p:nvSpPr>
        <p:spPr>
          <a:xfrm>
            <a:off x="837176" y="2836887"/>
            <a:ext cx="10517648" cy="2017749"/>
          </a:xfrm>
        </p:spPr>
        <p:txBody>
          <a:bodyPr>
            <a:normAutofit/>
          </a:bodyPr>
          <a:lstStyle>
            <a:lvl1pPr marL="0" indent="0" algn="ctr">
              <a:buNone/>
              <a:defRPr sz="2600" baseline="0">
                <a:solidFill>
                  <a:schemeClr val="tx1"/>
                </a:solidFill>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add date and presenter information</a:t>
            </a:r>
          </a:p>
        </p:txBody>
      </p:sp>
    </p:spTree>
    <p:custDataLst>
      <p:tags r:id="rId1"/>
    </p:custDataLst>
    <p:extLst>
      <p:ext uri="{BB962C8B-B14F-4D97-AF65-F5344CB8AC3E}">
        <p14:creationId xmlns:p14="http://schemas.microsoft.com/office/powerpoint/2010/main" val="146841980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3B653-CCB0-BD4F-B25A-11E745D7FE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12F922-0FEA-8F4E-9C89-BBE2621D63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742578-F7C1-994C-BD10-261DFFFAC557}"/>
              </a:ext>
            </a:extLst>
          </p:cNvPr>
          <p:cNvSpPr>
            <a:spLocks noGrp="1"/>
          </p:cNvSpPr>
          <p:nvPr>
            <p:ph type="dt" sz="half" idx="10"/>
          </p:nvPr>
        </p:nvSpPr>
        <p:spPr>
          <a:xfrm>
            <a:off x="838200" y="6246285"/>
            <a:ext cx="2743200" cy="365125"/>
          </a:xfrm>
          <a:prstGeom prst="rect">
            <a:avLst/>
          </a:prstGeom>
        </p:spPr>
        <p:txBody>
          <a:bodyPr/>
          <a:lstStyle/>
          <a:p>
            <a:fld id="{759E75B4-0414-2F4C-BADD-D0358E6126F5}" type="datetimeFigureOut">
              <a:rPr lang="en-US" smtClean="0"/>
              <a:t>11/19/2025</a:t>
            </a:fld>
            <a:endParaRPr lang="en-US"/>
          </a:p>
        </p:txBody>
      </p:sp>
      <p:sp>
        <p:nvSpPr>
          <p:cNvPr id="5" name="Footer Placeholder 4">
            <a:extLst>
              <a:ext uri="{FF2B5EF4-FFF2-40B4-BE49-F238E27FC236}">
                <a16:creationId xmlns:a16="http://schemas.microsoft.com/office/drawing/2014/main" id="{F78D5649-6D4C-3A4F-8184-C2BA97C4C82D}"/>
              </a:ext>
            </a:extLst>
          </p:cNvPr>
          <p:cNvSpPr>
            <a:spLocks noGrp="1"/>
          </p:cNvSpPr>
          <p:nvPr>
            <p:ph type="ftr" sz="quarter" idx="11"/>
          </p:nvPr>
        </p:nvSpPr>
        <p:spPr>
          <a:xfrm>
            <a:off x="4038600" y="6246285"/>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9E9F60-D601-084E-AE77-03D55591961B}"/>
              </a:ext>
            </a:extLst>
          </p:cNvPr>
          <p:cNvSpPr>
            <a:spLocks noGrp="1"/>
          </p:cNvSpPr>
          <p:nvPr>
            <p:ph type="sldNum" sz="quarter" idx="12"/>
          </p:nvPr>
        </p:nvSpPr>
        <p:spPr>
          <a:xfrm>
            <a:off x="8610600" y="6246285"/>
            <a:ext cx="2743200" cy="365125"/>
          </a:xfrm>
          <a:prstGeom prst="rect">
            <a:avLst/>
          </a:prstGeom>
        </p:spPr>
        <p:txBody>
          <a:bodyPr/>
          <a:lstStyle/>
          <a:p>
            <a:fld id="{0A811D12-B8D5-4147-B284-57541FDC3413}" type="slidenum">
              <a:rPr lang="en-US" smtClean="0"/>
              <a:t>‹#›</a:t>
            </a:fld>
            <a:endParaRPr lang="en-US"/>
          </a:p>
        </p:txBody>
      </p:sp>
    </p:spTree>
    <p:extLst>
      <p:ext uri="{BB962C8B-B14F-4D97-AF65-F5344CB8AC3E}">
        <p14:creationId xmlns:p14="http://schemas.microsoft.com/office/powerpoint/2010/main" val="12033488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hort Titl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75D4D3-65D9-0BA3-56BF-D5F11F532FC8}"/>
              </a:ext>
            </a:extLst>
          </p:cNvPr>
          <p:cNvSpPr>
            <a:spLocks noGrp="1"/>
          </p:cNvSpPr>
          <p:nvPr>
            <p:ph type="title"/>
          </p:nvPr>
        </p:nvSpPr>
        <p:spPr>
          <a:xfrm>
            <a:off x="795528" y="283464"/>
            <a:ext cx="9966960" cy="658470"/>
          </a:xfrm>
        </p:spPr>
        <p:txBody>
          <a:bodyPr/>
          <a:lstStyle/>
          <a:p>
            <a:r>
              <a:rPr lang="en-US"/>
              <a:t>Click to edit Master title style</a:t>
            </a:r>
          </a:p>
        </p:txBody>
      </p:sp>
      <p:sp>
        <p:nvSpPr>
          <p:cNvPr id="2" name="Graphic 9">
            <a:extLst>
              <a:ext uri="{FF2B5EF4-FFF2-40B4-BE49-F238E27FC236}">
                <a16:creationId xmlns:a16="http://schemas.microsoft.com/office/drawing/2014/main" id="{96C25F04-89C2-A1D7-72C2-E15BAA2C98C6}"/>
              </a:ext>
            </a:extLst>
          </p:cNvPr>
          <p:cNvSpPr/>
          <p:nvPr userDrawn="1"/>
        </p:nvSpPr>
        <p:spPr>
          <a:xfrm>
            <a:off x="9199418" y="0"/>
            <a:ext cx="2992582" cy="6856734"/>
          </a:xfrm>
          <a:custGeom>
            <a:avLst/>
            <a:gdLst>
              <a:gd name="connsiteX0" fmla="*/ 2244852 w 2244851"/>
              <a:gd name="connsiteY0" fmla="*/ 5143500 h 5143500"/>
              <a:gd name="connsiteX1" fmla="*/ 0 w 2244851"/>
              <a:gd name="connsiteY1" fmla="*/ 5143500 h 5143500"/>
              <a:gd name="connsiteX2" fmla="*/ 1408748 w 2244851"/>
              <a:gd name="connsiteY2" fmla="*/ 0 h 5143500"/>
              <a:gd name="connsiteX3" fmla="*/ 2244852 w 2244851"/>
              <a:gd name="connsiteY3" fmla="*/ 0 h 5143500"/>
              <a:gd name="connsiteX4" fmla="*/ 2244852 w 2244851"/>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4851" h="5143500">
                <a:moveTo>
                  <a:pt x="2244852" y="5143500"/>
                </a:moveTo>
                <a:lnTo>
                  <a:pt x="0" y="5143500"/>
                </a:lnTo>
                <a:lnTo>
                  <a:pt x="1408748" y="0"/>
                </a:lnTo>
                <a:lnTo>
                  <a:pt x="2244852" y="0"/>
                </a:lnTo>
                <a:lnTo>
                  <a:pt x="2244852" y="5143500"/>
                </a:lnTo>
                <a:close/>
              </a:path>
            </a:pathLst>
          </a:custGeom>
          <a:solidFill>
            <a:srgbClr val="D7F3F7"/>
          </a:solidFill>
          <a:ln w="9525" cap="flat">
            <a:noFill/>
            <a:prstDash val="solid"/>
            <a:miter/>
          </a:ln>
        </p:spPr>
        <p:txBody>
          <a:bodyPr rtlCol="0" anchor="ctr"/>
          <a:lstStyle/>
          <a:p>
            <a:endParaRPr lang="en-US"/>
          </a:p>
        </p:txBody>
      </p:sp>
      <p:sp>
        <p:nvSpPr>
          <p:cNvPr id="6" name="Text Placeholder 5">
            <a:extLst>
              <a:ext uri="{FF2B5EF4-FFF2-40B4-BE49-F238E27FC236}">
                <a16:creationId xmlns:a16="http://schemas.microsoft.com/office/drawing/2014/main" id="{009D3225-5BAA-4E5C-EFC8-AA2C71B1C746}"/>
              </a:ext>
            </a:extLst>
          </p:cNvPr>
          <p:cNvSpPr>
            <a:spLocks noGrp="1"/>
          </p:cNvSpPr>
          <p:nvPr>
            <p:ph type="body" sz="quarter" idx="13"/>
          </p:nvPr>
        </p:nvSpPr>
        <p:spPr>
          <a:xfrm>
            <a:off x="795528" y="1335024"/>
            <a:ext cx="8412480" cy="5288599"/>
          </a:xfrm>
        </p:spPr>
        <p:txBody>
          <a:bodyPr/>
          <a:lstStyle>
            <a:lvl2pPr marL="384048" indent="-182880">
              <a:buFont typeface="Wingdings" panose="05000000000000000000" pitchFamily="2" charset="2"/>
              <a:buChar cha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cxnSp>
        <p:nvCxnSpPr>
          <p:cNvPr id="11" name="Straight Connector 10">
            <a:extLst>
              <a:ext uri="{FF2B5EF4-FFF2-40B4-BE49-F238E27FC236}">
                <a16:creationId xmlns:a16="http://schemas.microsoft.com/office/drawing/2014/main" id="{E787791C-AF8D-788F-D86E-CF6D19E694A5}"/>
              </a:ext>
              <a:ext uri="{C183D7F6-B498-43B3-948B-1728B52AA6E4}">
                <adec:decorative xmlns:adec="http://schemas.microsoft.com/office/drawing/2017/decorative" val="1"/>
              </a:ext>
            </a:extLst>
          </p:cNvPr>
          <p:cNvCxnSpPr>
            <a:cxnSpLocks noChangeAspect="1"/>
          </p:cNvCxnSpPr>
          <p:nvPr userDrawn="1"/>
        </p:nvCxnSpPr>
        <p:spPr>
          <a:xfrm rot="10800000" flipH="1">
            <a:off x="94030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NCMEC logo watermark">
            <a:extLst>
              <a:ext uri="{FF2B5EF4-FFF2-40B4-BE49-F238E27FC236}">
                <a16:creationId xmlns:a16="http://schemas.microsoft.com/office/drawing/2014/main" id="{B7E0BB53-915B-1147-42A9-DA9F6094DB8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spTree>
    <p:extLst>
      <p:ext uri="{BB962C8B-B14F-4D97-AF65-F5344CB8AC3E}">
        <p14:creationId xmlns:p14="http://schemas.microsoft.com/office/powerpoint/2010/main" val="1154246132"/>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4CDB63F-C755-0F4E-A898-CDB362767DC4}"/>
              </a:ext>
            </a:extLst>
          </p:cNvPr>
          <p:cNvSpPr>
            <a:spLocks noGrp="1"/>
          </p:cNvSpPr>
          <p:nvPr>
            <p:ph type="body" sz="quarter" idx="10"/>
          </p:nvPr>
        </p:nvSpPr>
        <p:spPr>
          <a:xfrm>
            <a:off x="643290" y="1095375"/>
            <a:ext cx="5892800" cy="3092450"/>
          </a:xfrm>
        </p:spPr>
        <p:txBody>
          <a:bodyPr/>
          <a:lstStyle>
            <a:lvl1pPr>
              <a:defRPr b="0" i="0">
                <a:solidFill>
                  <a:schemeClr val="bg1"/>
                </a:solidFill>
                <a:latin typeface="Arial" panose="020B0604020202020204" pitchFamily="34" charset="0"/>
                <a:cs typeface="Arial" panose="020B0604020202020204" pitchFamily="34" charset="0"/>
              </a:defRPr>
            </a:lvl1pPr>
            <a:lvl2pPr>
              <a:defRPr b="0" i="0">
                <a:solidFill>
                  <a:schemeClr val="bg1"/>
                </a:solidFill>
                <a:latin typeface="Arial" panose="020B0604020202020204" pitchFamily="34" charset="0"/>
                <a:cs typeface="Arial" panose="020B0604020202020204" pitchFamily="34" charset="0"/>
              </a:defRPr>
            </a:lvl2pPr>
            <a:lvl3pPr>
              <a:defRPr b="0" i="0">
                <a:solidFill>
                  <a:schemeClr val="bg1"/>
                </a:solidFill>
                <a:latin typeface="Arial" panose="020B0604020202020204" pitchFamily="34" charset="0"/>
                <a:cs typeface="Arial" panose="020B0604020202020204" pitchFamily="34" charset="0"/>
              </a:defRPr>
            </a:lvl3pPr>
            <a:lvl4pPr>
              <a:defRPr b="0" i="0">
                <a:solidFill>
                  <a:schemeClr val="bg1"/>
                </a:solidFill>
                <a:latin typeface="Arial" panose="020B0604020202020204" pitchFamily="34" charset="0"/>
                <a:cs typeface="Arial" panose="020B0604020202020204" pitchFamily="34" charset="0"/>
              </a:defRPr>
            </a:lvl4pPr>
            <a:lvl5pPr>
              <a:defRPr b="0" i="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967860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3119FD8-CEEF-3B41-980F-8EA59E1423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Date Placeholder 4">
            <a:extLst>
              <a:ext uri="{FF2B5EF4-FFF2-40B4-BE49-F238E27FC236}">
                <a16:creationId xmlns:a16="http://schemas.microsoft.com/office/drawing/2014/main" id="{649197EB-BAFC-A74C-8E8A-B8468B57109A}"/>
              </a:ext>
            </a:extLst>
          </p:cNvPr>
          <p:cNvSpPr>
            <a:spLocks noGrp="1"/>
          </p:cNvSpPr>
          <p:nvPr>
            <p:ph type="dt" sz="half" idx="10"/>
          </p:nvPr>
        </p:nvSpPr>
        <p:spPr>
          <a:xfrm>
            <a:off x="838200" y="6246285"/>
            <a:ext cx="2743200" cy="365125"/>
          </a:xfrm>
          <a:prstGeom prst="rect">
            <a:avLst/>
          </a:prstGeom>
        </p:spPr>
        <p:txBody>
          <a:bodyPr/>
          <a:lstStyle/>
          <a:p>
            <a:fld id="{759E75B4-0414-2F4C-BADD-D0358E6126F5}" type="datetimeFigureOut">
              <a:rPr lang="en-US" smtClean="0"/>
              <a:t>11/19/2025</a:t>
            </a:fld>
            <a:endParaRPr lang="en-US"/>
          </a:p>
        </p:txBody>
      </p:sp>
      <p:sp>
        <p:nvSpPr>
          <p:cNvPr id="6" name="Footer Placeholder 5">
            <a:extLst>
              <a:ext uri="{FF2B5EF4-FFF2-40B4-BE49-F238E27FC236}">
                <a16:creationId xmlns:a16="http://schemas.microsoft.com/office/drawing/2014/main" id="{1094800D-E284-8246-83BA-7BE0BFCC3485}"/>
              </a:ext>
            </a:extLst>
          </p:cNvPr>
          <p:cNvSpPr>
            <a:spLocks noGrp="1"/>
          </p:cNvSpPr>
          <p:nvPr>
            <p:ph type="ftr" sz="quarter" idx="11"/>
          </p:nvPr>
        </p:nvSpPr>
        <p:spPr>
          <a:xfrm>
            <a:off x="4038600" y="6246285"/>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7A2EB39-9B43-864F-B5A1-86216A1556BC}"/>
              </a:ext>
            </a:extLst>
          </p:cNvPr>
          <p:cNvSpPr>
            <a:spLocks noGrp="1"/>
          </p:cNvSpPr>
          <p:nvPr>
            <p:ph type="sldNum" sz="quarter" idx="12"/>
          </p:nvPr>
        </p:nvSpPr>
        <p:spPr>
          <a:xfrm>
            <a:off x="8610600" y="6246285"/>
            <a:ext cx="2743200" cy="365125"/>
          </a:xfrm>
          <a:prstGeom prst="rect">
            <a:avLst/>
          </a:prstGeom>
        </p:spPr>
        <p:txBody>
          <a:bodyPr/>
          <a:lstStyle/>
          <a:p>
            <a:fld id="{0A811D12-B8D5-4147-B284-57541FDC3413}" type="slidenum">
              <a:rPr lang="en-US" smtClean="0"/>
              <a:t>‹#›</a:t>
            </a:fld>
            <a:endParaRPr lang="en-US"/>
          </a:p>
        </p:txBody>
      </p:sp>
    </p:spTree>
    <p:extLst>
      <p:ext uri="{BB962C8B-B14F-4D97-AF65-F5344CB8AC3E}">
        <p14:creationId xmlns:p14="http://schemas.microsoft.com/office/powerpoint/2010/main" val="92143974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4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1790" y="1110111"/>
            <a:ext cx="10515600" cy="1971025"/>
          </a:xfrm>
          <a:noFill/>
        </p:spPr>
        <p:txBody>
          <a:bodyPr anchor="b">
            <a:normAutofit/>
          </a:bodyPr>
          <a:lstStyle>
            <a:lvl1pPr algn="ctr">
              <a:defRPr sz="3800">
                <a:solidFill>
                  <a:schemeClr val="accent2"/>
                </a:solidFill>
              </a:defRPr>
            </a:lvl1pPr>
          </a:lstStyle>
          <a:p>
            <a:r>
              <a:rPr lang="en-US"/>
              <a:t>CLICK TO EDIT MASTER TITLE STYLE</a:t>
            </a:r>
          </a:p>
        </p:txBody>
      </p:sp>
      <p:sp>
        <p:nvSpPr>
          <p:cNvPr id="3" name="Text Placeholder 2"/>
          <p:cNvSpPr>
            <a:spLocks noGrp="1"/>
          </p:cNvSpPr>
          <p:nvPr>
            <p:ph type="body" idx="1"/>
          </p:nvPr>
        </p:nvSpPr>
        <p:spPr>
          <a:xfrm>
            <a:off x="841790" y="3200405"/>
            <a:ext cx="10515600" cy="2812772"/>
          </a:xfrm>
        </p:spPr>
        <p:txBody>
          <a:bodyPr>
            <a:normAutofit/>
          </a:bodyPr>
          <a:lstStyle>
            <a:lvl1pPr marL="0" indent="0" algn="ctr">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036162476"/>
      </p:ext>
    </p:extLst>
  </p:cSld>
  <p:clrMapOvr>
    <a:masterClrMapping/>
  </p:clrMapOvr>
  <p:hf sldNum="0"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20243" y="313402"/>
            <a:ext cx="10551516" cy="2387600"/>
          </a:xfrm>
          <a:noFill/>
        </p:spPr>
        <p:txBody>
          <a:bodyPr anchor="b">
            <a:normAutofit/>
          </a:bodyPr>
          <a:lstStyle>
            <a:lvl1pPr algn="ctr">
              <a:defRPr sz="3800">
                <a:solidFill>
                  <a:schemeClr val="accent2"/>
                </a:solidFill>
                <a:latin typeface="+mj-lt"/>
              </a:defRPr>
            </a:lvl1pPr>
          </a:lstStyle>
          <a:p>
            <a:r>
              <a:rPr lang="en-US"/>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28125" y="4991412"/>
            <a:ext cx="1343891" cy="1342101"/>
          </a:xfrm>
          <a:prstGeom prst="rect">
            <a:avLst/>
          </a:prstGeom>
        </p:spPr>
      </p:pic>
      <p:sp>
        <p:nvSpPr>
          <p:cNvPr id="3" name="Subtitle 2"/>
          <p:cNvSpPr>
            <a:spLocks noGrp="1"/>
          </p:cNvSpPr>
          <p:nvPr>
            <p:ph type="subTitle" idx="1"/>
          </p:nvPr>
        </p:nvSpPr>
        <p:spPr>
          <a:xfrm>
            <a:off x="837176" y="2836886"/>
            <a:ext cx="10517648" cy="2017749"/>
          </a:xfrm>
        </p:spPr>
        <p:txBody>
          <a:bodyPr>
            <a:normAutofit/>
          </a:bodyPr>
          <a:lstStyle>
            <a:lvl1pPr marL="0" indent="0" algn="ctr">
              <a:buNone/>
              <a:defRPr sz="260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Tree>
    <p:extLst>
      <p:ext uri="{BB962C8B-B14F-4D97-AF65-F5344CB8AC3E}">
        <p14:creationId xmlns:p14="http://schemas.microsoft.com/office/powerpoint/2010/main" val="97223649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41248" y="1280160"/>
            <a:ext cx="10515600" cy="5267114"/>
          </a:xfrm>
        </p:spPr>
        <p:txBody>
          <a:bodyPr>
            <a:normAutofit/>
          </a:bodyPr>
          <a:lstStyle>
            <a:lvl1pPr>
              <a:lnSpc>
                <a:spcPct val="100000"/>
              </a:lnSpc>
              <a:spcBef>
                <a:spcPts val="800"/>
              </a:spcBef>
              <a:spcAft>
                <a:spcPts val="400"/>
              </a:spcAft>
              <a:defRPr sz="2400">
                <a:solidFill>
                  <a:schemeClr val="tx1"/>
                </a:solidFill>
              </a:defRPr>
            </a:lvl1pPr>
            <a:lvl2pPr marL="685766" indent="-228589">
              <a:buFont typeface="ITC Avant Garde Std Bk" panose="020B0502020202020204" pitchFamily="34" charset="0"/>
              <a:buChar char="»"/>
              <a:defRPr sz="2000">
                <a:solidFill>
                  <a:schemeClr val="tx1"/>
                </a:solidFill>
              </a:defRPr>
            </a:lvl2pPr>
            <a:lvl3pPr marL="1142942" indent="-228589">
              <a:buFont typeface="ITC Avant Garde Std Bk" panose="020B0502020202020204" pitchFamily="34" charset="0"/>
              <a:buChar char="•"/>
              <a:defRPr sz="1800">
                <a:solidFill>
                  <a:schemeClr val="tx1"/>
                </a:solidFill>
              </a:defRPr>
            </a:lvl3pPr>
            <a:lvl4pPr marL="1600120" indent="-228589">
              <a:buFont typeface="ITC Avant Garde Std Bk" panose="020B0502020202020204" pitchFamily="34" charset="0"/>
              <a:buChar char="•"/>
              <a:defRPr sz="1600">
                <a:solidFill>
                  <a:schemeClr val="tx1"/>
                </a:solidFill>
              </a:defRPr>
            </a:lvl4pPr>
            <a:lvl5pPr marL="2057298" indent="-228589">
              <a:buFont typeface="ITC Avant Garde Std Bk" panose="020B0502020202020204" pitchFamily="34" charset="0"/>
              <a:buChar char="•"/>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 </a:t>
            </a:r>
          </a:p>
        </p:txBody>
      </p:sp>
      <p:sp>
        <p:nvSpPr>
          <p:cNvPr id="9" name="Title 8"/>
          <p:cNvSpPr>
            <a:spLocks noGrp="1"/>
          </p:cNvSpPr>
          <p:nvPr>
            <p:ph type="title" hasCustomPrompt="1"/>
          </p:nvPr>
        </p:nvSpPr>
        <p:spPr>
          <a:xfrm>
            <a:off x="838200" y="226141"/>
            <a:ext cx="10515600" cy="914400"/>
          </a:xfrm>
        </p:spPr>
        <p:txBody>
          <a:bodyPr>
            <a:normAutofit/>
          </a:bodyPr>
          <a:lstStyle>
            <a:lvl1pPr>
              <a:defRPr sz="3400">
                <a:solidFill>
                  <a:schemeClr val="accent4"/>
                </a:solidFill>
                <a:latin typeface="+mj-lt"/>
              </a:defRPr>
            </a:lvl1pPr>
          </a:lstStyle>
          <a:p>
            <a:r>
              <a:rPr lang="en-US"/>
              <a:t>CLICK TO EDIT MASTER TITLE STYLE</a:t>
            </a:r>
          </a:p>
        </p:txBody>
      </p:sp>
      <p:cxnSp>
        <p:nvCxnSpPr>
          <p:cNvPr id="4" name="Straight Connector 3"/>
          <p:cNvCxnSpPr/>
          <p:nvPr userDrawn="1"/>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046853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1789" y="1110113"/>
            <a:ext cx="10515600" cy="1971025"/>
          </a:xfrm>
          <a:noFill/>
        </p:spPr>
        <p:txBody>
          <a:bodyPr anchor="b">
            <a:normAutofit/>
          </a:bodyPr>
          <a:lstStyle>
            <a:lvl1pPr algn="ctr">
              <a:defRPr sz="3800">
                <a:solidFill>
                  <a:schemeClr val="accent2"/>
                </a:solidFill>
              </a:defRPr>
            </a:lvl1pPr>
          </a:lstStyle>
          <a:p>
            <a:r>
              <a:rPr lang="en-US"/>
              <a:t>CLICK TO EDIT MASTER TITLE STYLE</a:t>
            </a:r>
          </a:p>
        </p:txBody>
      </p:sp>
      <p:sp>
        <p:nvSpPr>
          <p:cNvPr id="3" name="Text Placeholder 2"/>
          <p:cNvSpPr>
            <a:spLocks noGrp="1"/>
          </p:cNvSpPr>
          <p:nvPr>
            <p:ph type="body" idx="1"/>
          </p:nvPr>
        </p:nvSpPr>
        <p:spPr>
          <a:xfrm>
            <a:off x="841789" y="3200405"/>
            <a:ext cx="10515600" cy="2812772"/>
          </a:xfrm>
        </p:spPr>
        <p:txBody>
          <a:bodyPr>
            <a:normAutofit/>
          </a:bodyPr>
          <a:lstStyle>
            <a:lvl1pPr marL="0" indent="0" algn="ctr">
              <a:buNone/>
              <a:defRPr sz="2400">
                <a:solidFill>
                  <a:schemeClr val="tx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2131710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wo Column Content 1">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172200" y="1298448"/>
            <a:ext cx="5181600" cy="4893226"/>
          </a:xfrm>
        </p:spPr>
        <p:txBody>
          <a:bodyPr/>
          <a:lstStyle>
            <a:lvl1pPr>
              <a:defRPr>
                <a:solidFill>
                  <a:schemeClr val="tx1"/>
                </a:solidFill>
                <a:latin typeface="+mn-lt"/>
                <a:cs typeface="Calibri" panose="020F0502020204030204" pitchFamily="34" charset="0"/>
              </a:defRPr>
            </a:lvl1pPr>
            <a:lvl2pPr>
              <a:defRPr>
                <a:solidFill>
                  <a:schemeClr val="tx1"/>
                </a:solidFill>
                <a:latin typeface="+mn-lt"/>
                <a:cs typeface="Calibri" panose="020F0502020204030204" pitchFamily="34" charset="0"/>
              </a:defRPr>
            </a:lvl2pPr>
            <a:lvl3pPr>
              <a:defRPr>
                <a:solidFill>
                  <a:schemeClr val="tx1"/>
                </a:solidFill>
                <a:latin typeface="+mn-lt"/>
                <a:cs typeface="Calibri" panose="020F0502020204030204" pitchFamily="34" charset="0"/>
              </a:defRPr>
            </a:lvl3pPr>
            <a:lvl4pPr>
              <a:defRPr>
                <a:solidFill>
                  <a:schemeClr val="tx1"/>
                </a:solidFill>
                <a:latin typeface="+mn-lt"/>
                <a:cs typeface="Calibri" panose="020F0502020204030204" pitchFamily="34" charset="0"/>
              </a:defRPr>
            </a:lvl4pPr>
            <a:lvl5pPr>
              <a:defRPr>
                <a:solidFill>
                  <a:schemeClr val="tx1"/>
                </a:solidFill>
                <a:latin typeface="+mn-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838200" y="228600"/>
            <a:ext cx="10515600" cy="914400"/>
          </a:xfrm>
        </p:spPr>
        <p:txBody>
          <a:bodyPr/>
          <a:lstStyle>
            <a:lvl1pPr>
              <a:defRPr b="1">
                <a:solidFill>
                  <a:schemeClr val="accent4"/>
                </a:solidFill>
                <a:latin typeface="+mj-lt"/>
              </a:defRPr>
            </a:lvl1pPr>
          </a:lstStyle>
          <a:p>
            <a:r>
              <a:rPr lang="en-US"/>
              <a:t>CLICK TO EDIT MASTER TITLE STYLE</a:t>
            </a:r>
          </a:p>
        </p:txBody>
      </p:sp>
      <p:sp>
        <p:nvSpPr>
          <p:cNvPr id="3" name="Content Placeholder 2"/>
          <p:cNvSpPr>
            <a:spLocks noGrp="1"/>
          </p:cNvSpPr>
          <p:nvPr>
            <p:ph sz="half" idx="1"/>
          </p:nvPr>
        </p:nvSpPr>
        <p:spPr>
          <a:xfrm>
            <a:off x="838200" y="1298448"/>
            <a:ext cx="5181600" cy="4893226"/>
          </a:xfrm>
        </p:spPr>
        <p:txBody>
          <a:bodyPr/>
          <a:lstStyle>
            <a:lvl1pPr>
              <a:defRPr>
                <a:solidFill>
                  <a:schemeClr val="tx1"/>
                </a:solidFill>
                <a:latin typeface="+mn-lt"/>
                <a:cs typeface="Calibri" panose="020F0502020204030204" pitchFamily="34" charset="0"/>
              </a:defRPr>
            </a:lvl1pPr>
            <a:lvl2pPr>
              <a:defRPr>
                <a:solidFill>
                  <a:schemeClr val="tx1"/>
                </a:solidFill>
                <a:latin typeface="+mn-lt"/>
                <a:cs typeface="Calibri" panose="020F0502020204030204" pitchFamily="34" charset="0"/>
              </a:defRPr>
            </a:lvl2pPr>
            <a:lvl3pPr>
              <a:defRPr>
                <a:solidFill>
                  <a:schemeClr val="tx1"/>
                </a:solidFill>
                <a:latin typeface="+mn-lt"/>
                <a:cs typeface="Calibri" panose="020F0502020204030204" pitchFamily="34" charset="0"/>
              </a:defRPr>
            </a:lvl3pPr>
            <a:lvl4pPr>
              <a:defRPr>
                <a:solidFill>
                  <a:schemeClr val="tx1"/>
                </a:solidFill>
                <a:latin typeface="+mn-lt"/>
                <a:cs typeface="Calibri" panose="020F0502020204030204" pitchFamily="34" charset="0"/>
              </a:defRPr>
            </a:lvl4pPr>
            <a:lvl5pPr>
              <a:defRPr>
                <a:solidFill>
                  <a:schemeClr val="tx1"/>
                </a:solidFill>
                <a:latin typeface="+mn-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p:cNvCxnSpPr/>
          <p:nvPr userDrawn="1"/>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54459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1_Two Column 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298448"/>
            <a:ext cx="5157787" cy="823912"/>
          </a:xfrm>
        </p:spPr>
        <p:txBody>
          <a:bodyPr anchor="b"/>
          <a:lstStyle>
            <a:lvl1pPr marL="0" indent="0">
              <a:buNone/>
              <a:defRPr sz="2400" b="1">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4" name="Content Placeholder 3"/>
          <p:cNvSpPr>
            <a:spLocks noGrp="1"/>
          </p:cNvSpPr>
          <p:nvPr>
            <p:ph sz="half" idx="2"/>
          </p:nvPr>
        </p:nvSpPr>
        <p:spPr>
          <a:xfrm>
            <a:off x="839789" y="2121042"/>
            <a:ext cx="5157787" cy="4051159"/>
          </a:xfrm>
        </p:spPr>
        <p:txBody>
          <a:bodyPr/>
          <a:lstStyle>
            <a:lvl1pPr>
              <a:defRPr>
                <a:solidFill>
                  <a:schemeClr val="tx1"/>
                </a:solidFill>
                <a:latin typeface="+mn-lt"/>
                <a:cs typeface="Calibri" panose="020F0502020204030204" pitchFamily="34" charset="0"/>
              </a:defRPr>
            </a:lvl1pPr>
            <a:lvl2pPr>
              <a:defRPr>
                <a:solidFill>
                  <a:schemeClr val="tx1"/>
                </a:solidFill>
                <a:latin typeface="+mn-lt"/>
                <a:cs typeface="Calibri" panose="020F0502020204030204" pitchFamily="34" charset="0"/>
              </a:defRPr>
            </a:lvl2pPr>
            <a:lvl3pPr>
              <a:defRPr>
                <a:solidFill>
                  <a:schemeClr val="tx1"/>
                </a:solidFill>
                <a:latin typeface="+mn-lt"/>
                <a:cs typeface="Calibri" panose="020F0502020204030204" pitchFamily="34" charset="0"/>
              </a:defRPr>
            </a:lvl3pPr>
            <a:lvl4pPr>
              <a:defRPr>
                <a:solidFill>
                  <a:schemeClr val="tx1"/>
                </a:solidFill>
                <a:latin typeface="+mn-lt"/>
                <a:cs typeface="Calibri" panose="020F0502020204030204" pitchFamily="34" charset="0"/>
              </a:defRPr>
            </a:lvl4pPr>
            <a:lvl5pPr>
              <a:defRPr>
                <a:solidFill>
                  <a:schemeClr val="tx1"/>
                </a:solidFill>
                <a:latin typeface="+mn-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298448"/>
            <a:ext cx="5183188" cy="823912"/>
          </a:xfrm>
        </p:spPr>
        <p:txBody>
          <a:bodyPr anchor="b"/>
          <a:lstStyle>
            <a:lvl1pPr marL="0" indent="0">
              <a:buNone/>
              <a:defRPr lang="en-US" b="1" dirty="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121042"/>
            <a:ext cx="5183188" cy="4051159"/>
          </a:xfrm>
        </p:spPr>
        <p:txBody>
          <a:bodyPr/>
          <a:lstStyle>
            <a:lvl1pPr>
              <a:defRPr>
                <a:solidFill>
                  <a:schemeClr val="tx1"/>
                </a:solidFill>
                <a:latin typeface="+mn-lt"/>
                <a:cs typeface="Calibri" panose="020F0502020204030204" pitchFamily="34" charset="0"/>
              </a:defRPr>
            </a:lvl1pPr>
            <a:lvl2pPr>
              <a:defRPr>
                <a:solidFill>
                  <a:schemeClr val="tx1"/>
                </a:solidFill>
                <a:latin typeface="+mn-lt"/>
                <a:cs typeface="Calibri" panose="020F0502020204030204" pitchFamily="34" charset="0"/>
              </a:defRPr>
            </a:lvl2pPr>
            <a:lvl3pPr>
              <a:defRPr>
                <a:solidFill>
                  <a:schemeClr val="tx1"/>
                </a:solidFill>
                <a:latin typeface="+mn-lt"/>
                <a:cs typeface="Calibri" panose="020F0502020204030204" pitchFamily="34" charset="0"/>
              </a:defRPr>
            </a:lvl3pPr>
            <a:lvl4pPr>
              <a:defRPr>
                <a:solidFill>
                  <a:schemeClr val="tx1"/>
                </a:solidFill>
                <a:latin typeface="+mn-lt"/>
                <a:cs typeface="Calibri" panose="020F0502020204030204" pitchFamily="34" charset="0"/>
              </a:defRPr>
            </a:lvl4pPr>
            <a:lvl5pPr>
              <a:defRPr>
                <a:solidFill>
                  <a:schemeClr val="tx1"/>
                </a:solidFill>
                <a:latin typeface="+mn-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839788" y="228600"/>
            <a:ext cx="10515600" cy="914400"/>
          </a:xfrm>
        </p:spPr>
        <p:txBody>
          <a:bodyPr/>
          <a:lstStyle>
            <a:lvl1pPr>
              <a:defRPr b="1">
                <a:solidFill>
                  <a:schemeClr val="accent4"/>
                </a:solidFill>
                <a:latin typeface="+mj-lt"/>
              </a:defRPr>
            </a:lvl1pPr>
          </a:lstStyle>
          <a:p>
            <a:r>
              <a:rPr lang="en-US"/>
              <a:t>CLICK TO EDIT MASTER TITLE STYLE</a:t>
            </a:r>
          </a:p>
        </p:txBody>
      </p:sp>
      <p:cxnSp>
        <p:nvCxnSpPr>
          <p:cNvPr id="7" name="Straight Connector 6"/>
          <p:cNvCxnSpPr/>
          <p:nvPr userDrawn="1"/>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879880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solidFill>
                  <a:schemeClr val="accent4"/>
                </a:solidFill>
                <a:latin typeface="+mj-lt"/>
              </a:defRPr>
            </a:lvl1pPr>
          </a:lstStyle>
          <a:p>
            <a:r>
              <a:rPr lang="en-US"/>
              <a:t>CLICK TO EDIT MASTER TITLE STYLE</a:t>
            </a:r>
          </a:p>
        </p:txBody>
      </p:sp>
      <p:cxnSp>
        <p:nvCxnSpPr>
          <p:cNvPr id="3" name="Straight Connector 2"/>
          <p:cNvCxnSpPr/>
          <p:nvPr userDrawn="1"/>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109595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1_Content Only">
    <p:spTree>
      <p:nvGrpSpPr>
        <p:cNvPr id="1" name=""/>
        <p:cNvGrpSpPr/>
        <p:nvPr/>
      </p:nvGrpSpPr>
      <p:grpSpPr>
        <a:xfrm>
          <a:off x="0" y="0"/>
          <a:ext cx="0" cy="0"/>
          <a:chOff x="0" y="0"/>
          <a:chExt cx="0" cy="0"/>
        </a:xfrm>
      </p:grpSpPr>
      <p:sp>
        <p:nvSpPr>
          <p:cNvPr id="3" name="Content Placeholder 2"/>
          <p:cNvSpPr>
            <a:spLocks noGrp="1"/>
          </p:cNvSpPr>
          <p:nvPr>
            <p:ph idx="1"/>
          </p:nvPr>
        </p:nvSpPr>
        <p:spPr>
          <a:xfrm>
            <a:off x="841248" y="711202"/>
            <a:ext cx="10515600" cy="5452533"/>
          </a:xfrm>
        </p:spPr>
        <p:txBody>
          <a:bodyPr>
            <a:normAutofit/>
          </a:bodyPr>
          <a:lstStyle>
            <a:lvl1pPr marL="0" indent="0">
              <a:lnSpc>
                <a:spcPct val="100000"/>
              </a:lnSpc>
              <a:spcBef>
                <a:spcPts val="800"/>
              </a:spcBef>
              <a:spcAft>
                <a:spcPts val="400"/>
              </a:spcAft>
              <a:buNone/>
              <a:defRPr sz="2400">
                <a:solidFill>
                  <a:schemeClr val="tx1"/>
                </a:solidFill>
                <a:latin typeface="+mn-lt"/>
                <a:cs typeface="Calibri" panose="020F0502020204030204" pitchFamily="34" charset="0"/>
              </a:defRPr>
            </a:lvl1pPr>
            <a:lvl2pPr marL="457178" indent="0">
              <a:buFont typeface="ITC Avant Garde Std Bk" panose="020B0502020202020204" pitchFamily="34" charset="0"/>
              <a:buNone/>
              <a:defRPr sz="2000"/>
            </a:lvl2pPr>
            <a:lvl3pPr marL="914354" indent="0">
              <a:buFont typeface="ITC Avant Garde Std Bk" panose="020B0502020202020204" pitchFamily="34" charset="0"/>
              <a:buNone/>
              <a:defRPr sz="1800"/>
            </a:lvl3pPr>
            <a:lvl4pPr marL="1371532" indent="0">
              <a:buFont typeface="ITC Avant Garde Std Bk" panose="020B0502020202020204" pitchFamily="34" charset="0"/>
              <a:buNone/>
              <a:defRPr sz="1600"/>
            </a:lvl4pPr>
            <a:lvl5pPr marL="1828709" indent="0">
              <a:buFont typeface="ITC Avant Garde Std Bk" panose="020B0502020202020204" pitchFamily="34" charset="0"/>
              <a:buNone/>
              <a:defRPr sz="1600"/>
            </a:lvl5pPr>
          </a:lstStyle>
          <a:p>
            <a:pPr lvl="0"/>
            <a:r>
              <a:rPr lang="en-US"/>
              <a:t>Edit Master text styles</a:t>
            </a:r>
          </a:p>
        </p:txBody>
      </p:sp>
    </p:spTree>
    <p:extLst>
      <p:ext uri="{BB962C8B-B14F-4D97-AF65-F5344CB8AC3E}">
        <p14:creationId xmlns:p14="http://schemas.microsoft.com/office/powerpoint/2010/main" val="41481677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hort Title Content, Blu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75D4D3-65D9-0BA3-56BF-D5F11F532FC8}"/>
              </a:ext>
            </a:extLst>
          </p:cNvPr>
          <p:cNvSpPr>
            <a:spLocks noGrp="1"/>
          </p:cNvSpPr>
          <p:nvPr>
            <p:ph type="title"/>
          </p:nvPr>
        </p:nvSpPr>
        <p:spPr>
          <a:xfrm>
            <a:off x="795528" y="283464"/>
            <a:ext cx="9966960" cy="658470"/>
          </a:xfrm>
        </p:spPr>
        <p:txBody>
          <a:bodyPr/>
          <a:lstStyle/>
          <a:p>
            <a:r>
              <a:rPr lang="en-US"/>
              <a:t>Click to edit Master title style</a:t>
            </a:r>
          </a:p>
        </p:txBody>
      </p:sp>
      <p:sp>
        <p:nvSpPr>
          <p:cNvPr id="2" name="Graphic 9">
            <a:extLst>
              <a:ext uri="{FF2B5EF4-FFF2-40B4-BE49-F238E27FC236}">
                <a16:creationId xmlns:a16="http://schemas.microsoft.com/office/drawing/2014/main" id="{96C25F04-89C2-A1D7-72C2-E15BAA2C98C6}"/>
              </a:ext>
            </a:extLst>
          </p:cNvPr>
          <p:cNvSpPr/>
          <p:nvPr userDrawn="1"/>
        </p:nvSpPr>
        <p:spPr>
          <a:xfrm>
            <a:off x="9199418" y="0"/>
            <a:ext cx="2992582" cy="6856734"/>
          </a:xfrm>
          <a:custGeom>
            <a:avLst/>
            <a:gdLst>
              <a:gd name="connsiteX0" fmla="*/ 2244852 w 2244851"/>
              <a:gd name="connsiteY0" fmla="*/ 5143500 h 5143500"/>
              <a:gd name="connsiteX1" fmla="*/ 0 w 2244851"/>
              <a:gd name="connsiteY1" fmla="*/ 5143500 h 5143500"/>
              <a:gd name="connsiteX2" fmla="*/ 1408748 w 2244851"/>
              <a:gd name="connsiteY2" fmla="*/ 0 h 5143500"/>
              <a:gd name="connsiteX3" fmla="*/ 2244852 w 2244851"/>
              <a:gd name="connsiteY3" fmla="*/ 0 h 5143500"/>
              <a:gd name="connsiteX4" fmla="*/ 2244852 w 2244851"/>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4851" h="5143500">
                <a:moveTo>
                  <a:pt x="2244852" y="5143500"/>
                </a:moveTo>
                <a:lnTo>
                  <a:pt x="0" y="5143500"/>
                </a:lnTo>
                <a:lnTo>
                  <a:pt x="1408748" y="0"/>
                </a:lnTo>
                <a:lnTo>
                  <a:pt x="2244852" y="0"/>
                </a:lnTo>
                <a:lnTo>
                  <a:pt x="2244852" y="5143500"/>
                </a:lnTo>
                <a:close/>
              </a:path>
            </a:pathLst>
          </a:custGeom>
          <a:solidFill>
            <a:schemeClr val="tx2"/>
          </a:solidFill>
          <a:ln w="9525" cap="flat">
            <a:noFill/>
            <a:prstDash val="solid"/>
            <a:miter/>
          </a:ln>
        </p:spPr>
        <p:txBody>
          <a:bodyPr rtlCol="0" anchor="ctr"/>
          <a:lstStyle/>
          <a:p>
            <a:endParaRPr lang="en-US"/>
          </a:p>
        </p:txBody>
      </p:sp>
      <p:sp>
        <p:nvSpPr>
          <p:cNvPr id="6" name="Text Placeholder 5">
            <a:extLst>
              <a:ext uri="{FF2B5EF4-FFF2-40B4-BE49-F238E27FC236}">
                <a16:creationId xmlns:a16="http://schemas.microsoft.com/office/drawing/2014/main" id="{009D3225-5BAA-4E5C-EFC8-AA2C71B1C746}"/>
              </a:ext>
            </a:extLst>
          </p:cNvPr>
          <p:cNvSpPr>
            <a:spLocks noGrp="1"/>
          </p:cNvSpPr>
          <p:nvPr>
            <p:ph type="body" sz="quarter" idx="13"/>
          </p:nvPr>
        </p:nvSpPr>
        <p:spPr>
          <a:xfrm>
            <a:off x="795528" y="1335024"/>
            <a:ext cx="8412480" cy="5288599"/>
          </a:xfrm>
        </p:spPr>
        <p:txBody>
          <a:bodyPr/>
          <a:lstStyle>
            <a:lvl2pPr marL="384048" indent="-182880">
              <a:buFont typeface="Wingdings" panose="05000000000000000000" pitchFamily="2" charset="2"/>
              <a:buChar cha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a:prstGeom prst="rect">
            <a:avLst/>
          </a:prstGeom>
        </p:spPr>
        <p:txBody>
          <a:bodyPr/>
          <a:lstStyle>
            <a:lvl1pPr>
              <a:defRPr>
                <a:solidFill>
                  <a:schemeClr val="bg1"/>
                </a:solidFill>
              </a:defRPr>
            </a:lvl1pPr>
          </a:lstStyle>
          <a:p>
            <a:fld id="{3A98EE3D-8CD1-4C3F-BD1C-C98C9596463C}" type="slidenum">
              <a:rPr lang="en-US" smtClean="0"/>
              <a:pPr/>
              <a:t>‹#›</a:t>
            </a:fld>
            <a:endParaRPr lang="en-US"/>
          </a:p>
        </p:txBody>
      </p:sp>
      <p:cxnSp>
        <p:nvCxnSpPr>
          <p:cNvPr id="11" name="Straight Connector 10">
            <a:extLst>
              <a:ext uri="{FF2B5EF4-FFF2-40B4-BE49-F238E27FC236}">
                <a16:creationId xmlns:a16="http://schemas.microsoft.com/office/drawing/2014/main" id="{E787791C-AF8D-788F-D86E-CF6D19E694A5}"/>
              </a:ext>
              <a:ext uri="{C183D7F6-B498-43B3-948B-1728B52AA6E4}">
                <adec:decorative xmlns:adec="http://schemas.microsoft.com/office/drawing/2017/decorative" val="1"/>
              </a:ext>
            </a:extLst>
          </p:cNvPr>
          <p:cNvCxnSpPr>
            <a:cxnSpLocks noChangeAspect="1"/>
          </p:cNvCxnSpPr>
          <p:nvPr userDrawn="1"/>
        </p:nvCxnSpPr>
        <p:spPr>
          <a:xfrm rot="10800000" flipH="1">
            <a:off x="9403080" y="0"/>
            <a:ext cx="1874520" cy="685800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 name="NCMEC logo watermark">
            <a:extLst>
              <a:ext uri="{FF2B5EF4-FFF2-40B4-BE49-F238E27FC236}">
                <a16:creationId xmlns:a16="http://schemas.microsoft.com/office/drawing/2014/main" id="{B7E0BB53-915B-1147-42A9-DA9F6094DB8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spTree>
    <p:extLst>
      <p:ext uri="{BB962C8B-B14F-4D97-AF65-F5344CB8AC3E}">
        <p14:creationId xmlns:p14="http://schemas.microsoft.com/office/powerpoint/2010/main" val="626387185"/>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5612442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2 Pictures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a:noFill/>
        </p:spPr>
        <p:txBody>
          <a:bodyPr/>
          <a:lstStyle>
            <a:lvl1pPr>
              <a:defRPr b="1">
                <a:solidFill>
                  <a:schemeClr val="accent4"/>
                </a:solidFill>
                <a:latin typeface="+mj-lt"/>
              </a:defRPr>
            </a:lvl1pPr>
          </a:lstStyle>
          <a:p>
            <a:r>
              <a:rPr lang="en-US"/>
              <a:t>CLICK TO EDIT MASTER TITLE STYLE</a:t>
            </a:r>
          </a:p>
        </p:txBody>
      </p:sp>
      <p:sp>
        <p:nvSpPr>
          <p:cNvPr id="12" name="Content Placeholder 11"/>
          <p:cNvSpPr>
            <a:spLocks noGrp="1"/>
          </p:cNvSpPr>
          <p:nvPr>
            <p:ph sz="quarter" idx="17"/>
          </p:nvPr>
        </p:nvSpPr>
        <p:spPr>
          <a:xfrm>
            <a:off x="838200" y="1292873"/>
            <a:ext cx="10515600" cy="2813461"/>
          </a:xfrm>
        </p:spPr>
        <p:txBody>
          <a:bodyPr/>
          <a:lstStyle>
            <a:lvl1pPr>
              <a:defRPr>
                <a:solidFill>
                  <a:schemeClr val="tx1"/>
                </a:solidFill>
                <a:latin typeface="+mn-lt"/>
                <a:cs typeface="Calibri" panose="020F0502020204030204" pitchFamily="34" charset="0"/>
              </a:defRPr>
            </a:lvl1pPr>
            <a:lvl2pPr>
              <a:defRPr>
                <a:solidFill>
                  <a:schemeClr val="tx1"/>
                </a:solidFill>
                <a:latin typeface="+mn-lt"/>
                <a:cs typeface="Calibri" panose="020F0502020204030204" pitchFamily="34" charset="0"/>
              </a:defRPr>
            </a:lvl2pPr>
            <a:lvl3pPr>
              <a:defRPr>
                <a:solidFill>
                  <a:schemeClr val="tx1"/>
                </a:solidFill>
                <a:latin typeface="+mn-lt"/>
                <a:cs typeface="Calibri" panose="020F0502020204030204" pitchFamily="34" charset="0"/>
              </a:defRPr>
            </a:lvl3pPr>
            <a:lvl4pPr>
              <a:defRPr>
                <a:solidFill>
                  <a:schemeClr val="tx1"/>
                </a:solidFill>
                <a:latin typeface="+mn-lt"/>
                <a:cs typeface="Calibri" panose="020F0502020204030204" pitchFamily="34" charset="0"/>
              </a:defRPr>
            </a:lvl4pPr>
            <a:lvl5pPr>
              <a:defRPr>
                <a:solidFill>
                  <a:schemeClr val="tx1"/>
                </a:solidFill>
                <a:latin typeface="+mn-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6"/>
          <p:cNvSpPr>
            <a:spLocks noGrp="1"/>
          </p:cNvSpPr>
          <p:nvPr>
            <p:ph type="pic" sz="quarter" idx="18"/>
          </p:nvPr>
        </p:nvSpPr>
        <p:spPr>
          <a:xfrm>
            <a:off x="6244121" y="3809998"/>
            <a:ext cx="3852428" cy="2286000"/>
          </a:xfrm>
        </p:spPr>
        <p:txBody>
          <a:bodyPr/>
          <a:lstStyle>
            <a:lvl1pPr>
              <a:defRPr>
                <a:solidFill>
                  <a:schemeClr val="tx1"/>
                </a:solidFill>
                <a:latin typeface="+mn-lt"/>
                <a:cs typeface="Calibri" panose="020F0502020204030204" pitchFamily="34" charset="0"/>
              </a:defRPr>
            </a:lvl1pPr>
          </a:lstStyle>
          <a:p>
            <a:endParaRPr lang="en-US"/>
          </a:p>
        </p:txBody>
      </p:sp>
      <p:sp>
        <p:nvSpPr>
          <p:cNvPr id="19" name="Picture Placeholder 6"/>
          <p:cNvSpPr>
            <a:spLocks noGrp="1"/>
          </p:cNvSpPr>
          <p:nvPr>
            <p:ph type="pic" sz="quarter" idx="19"/>
          </p:nvPr>
        </p:nvSpPr>
        <p:spPr>
          <a:xfrm>
            <a:off x="2086987" y="3809998"/>
            <a:ext cx="3852428" cy="2286000"/>
          </a:xfrm>
        </p:spPr>
        <p:txBody>
          <a:bodyPr/>
          <a:lstStyle>
            <a:lvl1pPr>
              <a:defRPr>
                <a:solidFill>
                  <a:schemeClr val="tx1"/>
                </a:solidFill>
                <a:latin typeface="+mn-lt"/>
                <a:cs typeface="Calibri" panose="020F0502020204030204" pitchFamily="34" charset="0"/>
              </a:defRPr>
            </a:lvl1pPr>
          </a:lstStyle>
          <a:p>
            <a:endParaRPr lang="en-US"/>
          </a:p>
        </p:txBody>
      </p:sp>
    </p:spTree>
    <p:extLst>
      <p:ext uri="{BB962C8B-B14F-4D97-AF65-F5344CB8AC3E}">
        <p14:creationId xmlns:p14="http://schemas.microsoft.com/office/powerpoint/2010/main" val="253563054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3 Pictures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solidFill>
                  <a:schemeClr val="accent4"/>
                </a:solidFill>
                <a:latin typeface="+mj-lt"/>
              </a:defRPr>
            </a:lvl1pPr>
          </a:lstStyle>
          <a:p>
            <a:r>
              <a:rPr lang="en-US"/>
              <a:t>CLICK TO EDIT MASTER TITLE STYLE</a:t>
            </a:r>
          </a:p>
        </p:txBody>
      </p:sp>
      <p:sp>
        <p:nvSpPr>
          <p:cNvPr id="12" name="Content Placeholder 11"/>
          <p:cNvSpPr>
            <a:spLocks noGrp="1"/>
          </p:cNvSpPr>
          <p:nvPr>
            <p:ph sz="quarter" idx="17"/>
          </p:nvPr>
        </p:nvSpPr>
        <p:spPr>
          <a:xfrm>
            <a:off x="838200" y="1292873"/>
            <a:ext cx="10515600" cy="2813461"/>
          </a:xfrm>
        </p:spPr>
        <p:txBody>
          <a:bodyPr/>
          <a:lstStyle>
            <a:lvl1pPr>
              <a:defRPr>
                <a:solidFill>
                  <a:schemeClr val="tx1"/>
                </a:solidFill>
                <a:latin typeface="+mn-lt"/>
                <a:cs typeface="Calibri" panose="020F0502020204030204" pitchFamily="34" charset="0"/>
              </a:defRPr>
            </a:lvl1pPr>
            <a:lvl2pPr>
              <a:defRPr>
                <a:solidFill>
                  <a:schemeClr val="tx1"/>
                </a:solidFill>
                <a:latin typeface="+mn-lt"/>
                <a:cs typeface="Calibri" panose="020F0502020204030204" pitchFamily="34" charset="0"/>
              </a:defRPr>
            </a:lvl2pPr>
            <a:lvl3pPr>
              <a:defRPr>
                <a:solidFill>
                  <a:schemeClr val="tx1"/>
                </a:solidFill>
                <a:latin typeface="+mn-lt"/>
                <a:cs typeface="Calibri" panose="020F0502020204030204" pitchFamily="34" charset="0"/>
              </a:defRPr>
            </a:lvl3pPr>
            <a:lvl4pPr>
              <a:defRPr>
                <a:solidFill>
                  <a:schemeClr val="tx1"/>
                </a:solidFill>
                <a:latin typeface="+mn-lt"/>
                <a:cs typeface="Calibri" panose="020F0502020204030204" pitchFamily="34" charset="0"/>
              </a:defRPr>
            </a:lvl4pPr>
            <a:lvl5pPr>
              <a:defRPr>
                <a:solidFill>
                  <a:schemeClr val="tx1"/>
                </a:solidFill>
                <a:latin typeface="+mn-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6"/>
          <p:cNvSpPr>
            <a:spLocks noGrp="1"/>
          </p:cNvSpPr>
          <p:nvPr>
            <p:ph type="pic" sz="quarter" idx="18"/>
          </p:nvPr>
        </p:nvSpPr>
        <p:spPr>
          <a:xfrm>
            <a:off x="4169787" y="3809998"/>
            <a:ext cx="3852428" cy="2286000"/>
          </a:xfrm>
        </p:spPr>
        <p:txBody>
          <a:bodyPr/>
          <a:lstStyle>
            <a:lvl1pPr>
              <a:defRPr>
                <a:solidFill>
                  <a:schemeClr val="tx1"/>
                </a:solidFill>
                <a:latin typeface="+mn-lt"/>
                <a:cs typeface="Calibri" panose="020F0502020204030204" pitchFamily="34" charset="0"/>
              </a:defRPr>
            </a:lvl1pPr>
          </a:lstStyle>
          <a:p>
            <a:endParaRPr lang="en-US"/>
          </a:p>
        </p:txBody>
      </p:sp>
      <p:sp>
        <p:nvSpPr>
          <p:cNvPr id="19" name="Picture Placeholder 6"/>
          <p:cNvSpPr>
            <a:spLocks noGrp="1"/>
          </p:cNvSpPr>
          <p:nvPr>
            <p:ph type="pic" sz="quarter" idx="19"/>
          </p:nvPr>
        </p:nvSpPr>
        <p:spPr>
          <a:xfrm>
            <a:off x="12653" y="3809998"/>
            <a:ext cx="3852428" cy="2286000"/>
          </a:xfrm>
        </p:spPr>
        <p:txBody>
          <a:bodyPr/>
          <a:lstStyle>
            <a:lvl1pPr>
              <a:defRPr>
                <a:solidFill>
                  <a:schemeClr val="tx1"/>
                </a:solidFill>
                <a:latin typeface="+mn-lt"/>
                <a:cs typeface="Calibri" panose="020F0502020204030204" pitchFamily="34" charset="0"/>
              </a:defRPr>
            </a:lvl1pPr>
          </a:lstStyle>
          <a:p>
            <a:endParaRPr lang="en-US"/>
          </a:p>
        </p:txBody>
      </p:sp>
      <p:sp>
        <p:nvSpPr>
          <p:cNvPr id="20" name="Picture Placeholder 6"/>
          <p:cNvSpPr>
            <a:spLocks noGrp="1"/>
          </p:cNvSpPr>
          <p:nvPr>
            <p:ph type="pic" sz="quarter" idx="20"/>
          </p:nvPr>
        </p:nvSpPr>
        <p:spPr>
          <a:xfrm>
            <a:off x="8339571" y="3809998"/>
            <a:ext cx="3852428" cy="2286000"/>
          </a:xfrm>
        </p:spPr>
        <p:txBody>
          <a:bodyPr/>
          <a:lstStyle>
            <a:lvl1pPr>
              <a:defRPr>
                <a:solidFill>
                  <a:schemeClr val="tx1"/>
                </a:solidFill>
                <a:latin typeface="+mn-lt"/>
                <a:cs typeface="Calibri" panose="020F0502020204030204" pitchFamily="34" charset="0"/>
              </a:defRPr>
            </a:lvl1pPr>
          </a:lstStyle>
          <a:p>
            <a:endParaRPr lang="en-US"/>
          </a:p>
        </p:txBody>
      </p:sp>
    </p:spTree>
    <p:extLst>
      <p:ext uri="{BB962C8B-B14F-4D97-AF65-F5344CB8AC3E}">
        <p14:creationId xmlns:p14="http://schemas.microsoft.com/office/powerpoint/2010/main" val="119769943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4 Pictures Stacked">
    <p:spTree>
      <p:nvGrpSpPr>
        <p:cNvPr id="1" name=""/>
        <p:cNvGrpSpPr/>
        <p:nvPr/>
      </p:nvGrpSpPr>
      <p:grpSpPr>
        <a:xfrm>
          <a:off x="0" y="0"/>
          <a:ext cx="0" cy="0"/>
          <a:chOff x="0" y="0"/>
          <a:chExt cx="0" cy="0"/>
        </a:xfrm>
      </p:grpSpPr>
      <p:sp>
        <p:nvSpPr>
          <p:cNvPr id="6" name="Content Placeholder 5"/>
          <p:cNvSpPr>
            <a:spLocks noGrp="1"/>
          </p:cNvSpPr>
          <p:nvPr>
            <p:ph sz="quarter" idx="14"/>
          </p:nvPr>
        </p:nvSpPr>
        <p:spPr>
          <a:xfrm>
            <a:off x="846139" y="2057402"/>
            <a:ext cx="4252637" cy="4114799"/>
          </a:xfrm>
        </p:spPr>
        <p:txBody>
          <a:bodyPr/>
          <a:lstStyle>
            <a:lvl1pPr>
              <a:defRPr>
                <a:solidFill>
                  <a:schemeClr val="tx1"/>
                </a:solidFill>
                <a:latin typeface="+mn-lt"/>
                <a:cs typeface="Calibri" panose="020F0502020204030204" pitchFamily="34" charset="0"/>
              </a:defRPr>
            </a:lvl1pPr>
            <a:lvl2pPr>
              <a:defRPr>
                <a:solidFill>
                  <a:schemeClr val="tx1"/>
                </a:solidFill>
                <a:latin typeface="+mn-lt"/>
                <a:cs typeface="Calibri" panose="020F0502020204030204" pitchFamily="34" charset="0"/>
              </a:defRPr>
            </a:lvl2pPr>
            <a:lvl3pPr>
              <a:defRPr>
                <a:solidFill>
                  <a:schemeClr val="tx1"/>
                </a:solidFill>
                <a:latin typeface="+mn-lt"/>
                <a:cs typeface="Calibri" panose="020F0502020204030204" pitchFamily="34" charset="0"/>
              </a:defRPr>
            </a:lvl3pPr>
            <a:lvl4pPr>
              <a:defRPr>
                <a:solidFill>
                  <a:schemeClr val="tx1"/>
                </a:solidFill>
                <a:latin typeface="+mn-lt"/>
                <a:cs typeface="Calibri" panose="020F0502020204030204" pitchFamily="34" charset="0"/>
              </a:defRPr>
            </a:lvl4pPr>
            <a:lvl5pPr>
              <a:defRPr>
                <a:solidFill>
                  <a:schemeClr val="tx1"/>
                </a:solidFill>
                <a:latin typeface="+mn-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839789" y="457200"/>
            <a:ext cx="4258988" cy="1600200"/>
          </a:xfrm>
        </p:spPr>
        <p:txBody>
          <a:bodyPr anchor="b">
            <a:normAutofit/>
          </a:bodyPr>
          <a:lstStyle>
            <a:lvl1pPr>
              <a:defRPr sz="3400" b="1">
                <a:solidFill>
                  <a:schemeClr val="accent4"/>
                </a:solidFill>
                <a:latin typeface="+mj-lt"/>
              </a:defRPr>
            </a:lvl1pPr>
          </a:lstStyle>
          <a:p>
            <a:r>
              <a:rPr lang="en-US"/>
              <a:t>CLICK TO EDIT MASTER TITLE STYLE</a:t>
            </a:r>
          </a:p>
        </p:txBody>
      </p:sp>
      <p:sp>
        <p:nvSpPr>
          <p:cNvPr id="3" name="Picture Placeholder 2"/>
          <p:cNvSpPr>
            <a:spLocks noGrp="1"/>
          </p:cNvSpPr>
          <p:nvPr>
            <p:ph type="pic" idx="1"/>
          </p:nvPr>
        </p:nvSpPr>
        <p:spPr>
          <a:xfrm>
            <a:off x="5183189" y="563813"/>
            <a:ext cx="3185561" cy="2729723"/>
          </a:xfrm>
        </p:spPr>
        <p:txBody>
          <a:bodyPr/>
          <a:lstStyle>
            <a:lvl1pPr marL="0" indent="0">
              <a:buNone/>
              <a:defRPr sz="3200">
                <a:solidFill>
                  <a:schemeClr val="tx1"/>
                </a:solidFill>
                <a:latin typeface="+mn-lt"/>
                <a:cs typeface="Calibri" panose="020F0502020204030204"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11" name="Picture Placeholder 2"/>
          <p:cNvSpPr>
            <a:spLocks noGrp="1"/>
          </p:cNvSpPr>
          <p:nvPr>
            <p:ph type="pic" idx="10"/>
          </p:nvPr>
        </p:nvSpPr>
        <p:spPr>
          <a:xfrm>
            <a:off x="8453161" y="563813"/>
            <a:ext cx="3185561" cy="2729723"/>
          </a:xfrm>
        </p:spPr>
        <p:txBody>
          <a:bodyPr/>
          <a:lstStyle>
            <a:lvl1pPr marL="0" indent="0">
              <a:buNone/>
              <a:defRPr sz="3200">
                <a:solidFill>
                  <a:schemeClr val="tx1"/>
                </a:solidFill>
                <a:latin typeface="+mn-lt"/>
                <a:cs typeface="Calibri" panose="020F0502020204030204"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12" name="Picture Placeholder 2"/>
          <p:cNvSpPr>
            <a:spLocks noGrp="1"/>
          </p:cNvSpPr>
          <p:nvPr>
            <p:ph type="pic" idx="11"/>
          </p:nvPr>
        </p:nvSpPr>
        <p:spPr>
          <a:xfrm>
            <a:off x="5183189" y="3366648"/>
            <a:ext cx="3185561" cy="2729723"/>
          </a:xfrm>
        </p:spPr>
        <p:txBody>
          <a:bodyPr/>
          <a:lstStyle>
            <a:lvl1pPr marL="0" indent="0">
              <a:buNone/>
              <a:defRPr sz="3200">
                <a:solidFill>
                  <a:schemeClr val="tx1"/>
                </a:solidFill>
                <a:latin typeface="+mn-lt"/>
                <a:cs typeface="Calibri" panose="020F0502020204030204"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13" name="Picture Placeholder 2"/>
          <p:cNvSpPr>
            <a:spLocks noGrp="1"/>
          </p:cNvSpPr>
          <p:nvPr>
            <p:ph type="pic" idx="12"/>
          </p:nvPr>
        </p:nvSpPr>
        <p:spPr>
          <a:xfrm>
            <a:off x="8453161" y="3366648"/>
            <a:ext cx="3185561" cy="2729723"/>
          </a:xfrm>
        </p:spPr>
        <p:txBody>
          <a:bodyPr/>
          <a:lstStyle>
            <a:lvl1pPr marL="0" indent="0">
              <a:buNone/>
              <a:defRPr sz="3200">
                <a:solidFill>
                  <a:schemeClr val="tx1"/>
                </a:solidFill>
                <a:latin typeface="+mn-lt"/>
                <a:cs typeface="Calibri" panose="020F0502020204030204"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Tree>
    <p:extLst>
      <p:ext uri="{BB962C8B-B14F-4D97-AF65-F5344CB8AC3E}">
        <p14:creationId xmlns:p14="http://schemas.microsoft.com/office/powerpoint/2010/main" val="45914064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4 Pictures Horizona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solidFill>
                  <a:schemeClr val="accent4"/>
                </a:solidFill>
                <a:latin typeface="+mj-lt"/>
              </a:defRPr>
            </a:lvl1pPr>
          </a:lstStyle>
          <a:p>
            <a:r>
              <a:rPr lang="en-US"/>
              <a:t>CLICK TO EDIT MASTER TITLE STYLE</a:t>
            </a:r>
          </a:p>
        </p:txBody>
      </p:sp>
      <p:sp>
        <p:nvSpPr>
          <p:cNvPr id="10" name="Picture Placeholder 6"/>
          <p:cNvSpPr>
            <a:spLocks noGrp="1"/>
          </p:cNvSpPr>
          <p:nvPr>
            <p:ph type="pic" sz="quarter" idx="16"/>
          </p:nvPr>
        </p:nvSpPr>
        <p:spPr>
          <a:xfrm>
            <a:off x="9279098" y="3809997"/>
            <a:ext cx="2912903" cy="2286000"/>
          </a:xfrm>
        </p:spPr>
        <p:txBody>
          <a:bodyPr/>
          <a:lstStyle>
            <a:lvl1pPr>
              <a:defRPr>
                <a:solidFill>
                  <a:schemeClr val="tx1"/>
                </a:solidFill>
                <a:latin typeface="+mn-lt"/>
              </a:defRPr>
            </a:lvl1pPr>
          </a:lstStyle>
          <a:p>
            <a:endParaRPr lang="en-US"/>
          </a:p>
        </p:txBody>
      </p:sp>
      <p:sp>
        <p:nvSpPr>
          <p:cNvPr id="12" name="Content Placeholder 11"/>
          <p:cNvSpPr>
            <a:spLocks noGrp="1"/>
          </p:cNvSpPr>
          <p:nvPr>
            <p:ph sz="quarter" idx="17"/>
          </p:nvPr>
        </p:nvSpPr>
        <p:spPr>
          <a:xfrm>
            <a:off x="838200" y="1292872"/>
            <a:ext cx="10515600" cy="2533692"/>
          </a:xfrm>
        </p:spPr>
        <p:txBody>
          <a:bodyPr/>
          <a:lstStyle>
            <a:lvl1pPr>
              <a:defRPr>
                <a:solidFill>
                  <a:schemeClr val="tx1"/>
                </a:solidFill>
                <a:latin typeface="+mn-lt"/>
                <a:cs typeface="Calibri" panose="020F0502020204030204" pitchFamily="34" charset="0"/>
              </a:defRPr>
            </a:lvl1pPr>
            <a:lvl2pPr>
              <a:defRPr>
                <a:solidFill>
                  <a:schemeClr val="tx1"/>
                </a:solidFill>
                <a:latin typeface="+mn-lt"/>
                <a:cs typeface="Calibri" panose="020F0502020204030204" pitchFamily="34" charset="0"/>
              </a:defRPr>
            </a:lvl2pPr>
            <a:lvl3pPr>
              <a:defRPr>
                <a:solidFill>
                  <a:schemeClr val="tx1"/>
                </a:solidFill>
                <a:latin typeface="+mn-lt"/>
                <a:cs typeface="Calibri" panose="020F0502020204030204" pitchFamily="34" charset="0"/>
              </a:defRPr>
            </a:lvl3pPr>
            <a:lvl4pPr>
              <a:defRPr>
                <a:solidFill>
                  <a:schemeClr val="tx1"/>
                </a:solidFill>
                <a:latin typeface="+mn-lt"/>
                <a:cs typeface="Calibri" panose="020F0502020204030204" pitchFamily="34" charset="0"/>
              </a:defRPr>
            </a:lvl4pPr>
            <a:lvl5pPr>
              <a:defRPr>
                <a:solidFill>
                  <a:schemeClr val="tx1"/>
                </a:solidFill>
                <a:latin typeface="+mn-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Picture Placeholder 6"/>
          <p:cNvSpPr>
            <a:spLocks noGrp="1"/>
          </p:cNvSpPr>
          <p:nvPr>
            <p:ph type="pic" sz="quarter" idx="18"/>
          </p:nvPr>
        </p:nvSpPr>
        <p:spPr>
          <a:xfrm>
            <a:off x="6188765" y="3809997"/>
            <a:ext cx="2912903" cy="2286000"/>
          </a:xfrm>
        </p:spPr>
        <p:txBody>
          <a:bodyPr/>
          <a:lstStyle>
            <a:lvl1pPr>
              <a:defRPr>
                <a:solidFill>
                  <a:schemeClr val="tx1"/>
                </a:solidFill>
                <a:latin typeface="+mn-lt"/>
              </a:defRPr>
            </a:lvl1pPr>
          </a:lstStyle>
          <a:p>
            <a:endParaRPr lang="en-US"/>
          </a:p>
        </p:txBody>
      </p:sp>
      <p:sp>
        <p:nvSpPr>
          <p:cNvPr id="17" name="Picture Placeholder 6"/>
          <p:cNvSpPr>
            <a:spLocks noGrp="1"/>
          </p:cNvSpPr>
          <p:nvPr>
            <p:ph type="pic" sz="quarter" idx="19"/>
          </p:nvPr>
        </p:nvSpPr>
        <p:spPr>
          <a:xfrm>
            <a:off x="3098431" y="3809997"/>
            <a:ext cx="2912903" cy="2286000"/>
          </a:xfrm>
        </p:spPr>
        <p:txBody>
          <a:bodyPr/>
          <a:lstStyle>
            <a:lvl1pPr>
              <a:defRPr>
                <a:solidFill>
                  <a:schemeClr val="tx1"/>
                </a:solidFill>
                <a:latin typeface="+mn-lt"/>
                <a:cs typeface="Calibri" panose="020F0502020204030204" pitchFamily="34" charset="0"/>
              </a:defRPr>
            </a:lvl1pPr>
          </a:lstStyle>
          <a:p>
            <a:endParaRPr lang="en-US"/>
          </a:p>
        </p:txBody>
      </p:sp>
      <p:sp>
        <p:nvSpPr>
          <p:cNvPr id="18" name="Picture Placeholder 6"/>
          <p:cNvSpPr>
            <a:spLocks noGrp="1"/>
          </p:cNvSpPr>
          <p:nvPr>
            <p:ph type="pic" sz="quarter" idx="20"/>
          </p:nvPr>
        </p:nvSpPr>
        <p:spPr>
          <a:xfrm>
            <a:off x="8098" y="3809997"/>
            <a:ext cx="2912903" cy="2286000"/>
          </a:xfrm>
        </p:spPr>
        <p:txBody>
          <a:bodyPr/>
          <a:lstStyle>
            <a:lvl1pPr>
              <a:defRPr>
                <a:solidFill>
                  <a:schemeClr val="tx1"/>
                </a:solidFill>
                <a:latin typeface="+mn-lt"/>
                <a:cs typeface="Calibri" panose="020F0502020204030204" pitchFamily="34" charset="0"/>
              </a:defRPr>
            </a:lvl1pPr>
          </a:lstStyle>
          <a:p>
            <a:endParaRPr lang="en-US"/>
          </a:p>
        </p:txBody>
      </p:sp>
    </p:spTree>
    <p:extLst>
      <p:ext uri="{BB962C8B-B14F-4D97-AF65-F5344CB8AC3E}">
        <p14:creationId xmlns:p14="http://schemas.microsoft.com/office/powerpoint/2010/main" val="214100591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8 Pictures Horizon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0267" y="2739510"/>
            <a:ext cx="11311467" cy="1146690"/>
          </a:xfrm>
        </p:spPr>
        <p:txBody>
          <a:bodyPr anchor="ctr"/>
          <a:lstStyle>
            <a:lvl1pPr algn="ctr">
              <a:defRPr b="1">
                <a:solidFill>
                  <a:schemeClr val="accent4"/>
                </a:solidFill>
                <a:latin typeface="+mj-lt"/>
              </a:defRPr>
            </a:lvl1pPr>
          </a:lstStyle>
          <a:p>
            <a:r>
              <a:rPr lang="en-US"/>
              <a:t>CLICK TO EDIT MASTER TITLE STYLE</a:t>
            </a:r>
          </a:p>
        </p:txBody>
      </p:sp>
      <p:sp>
        <p:nvSpPr>
          <p:cNvPr id="7" name="Picture Placeholder 6"/>
          <p:cNvSpPr>
            <a:spLocks noGrp="1"/>
          </p:cNvSpPr>
          <p:nvPr>
            <p:ph type="pic" sz="quarter" idx="13"/>
          </p:nvPr>
        </p:nvSpPr>
        <p:spPr>
          <a:xfrm>
            <a:off x="8467" y="3882510"/>
            <a:ext cx="2967429" cy="2286000"/>
          </a:xfrm>
        </p:spPr>
        <p:txBody>
          <a:bodyPr/>
          <a:lstStyle>
            <a:lvl1pPr>
              <a:defRPr>
                <a:solidFill>
                  <a:schemeClr val="tx1"/>
                </a:solidFill>
                <a:latin typeface="+mn-lt"/>
              </a:defRPr>
            </a:lvl1pPr>
          </a:lstStyle>
          <a:p>
            <a:endParaRPr lang="en-US"/>
          </a:p>
        </p:txBody>
      </p:sp>
      <p:sp>
        <p:nvSpPr>
          <p:cNvPr id="11" name="Picture Placeholder 6"/>
          <p:cNvSpPr>
            <a:spLocks noGrp="1"/>
          </p:cNvSpPr>
          <p:nvPr>
            <p:ph type="pic" sz="quarter" idx="17"/>
          </p:nvPr>
        </p:nvSpPr>
        <p:spPr>
          <a:xfrm>
            <a:off x="8467" y="453510"/>
            <a:ext cx="2967429" cy="2286000"/>
          </a:xfrm>
        </p:spPr>
        <p:txBody>
          <a:bodyPr/>
          <a:lstStyle>
            <a:lvl1pPr>
              <a:defRPr>
                <a:solidFill>
                  <a:schemeClr val="tx1"/>
                </a:solidFill>
                <a:latin typeface="+mn-lt"/>
              </a:defRPr>
            </a:lvl1pPr>
          </a:lstStyle>
          <a:p>
            <a:endParaRPr lang="en-US"/>
          </a:p>
        </p:txBody>
      </p:sp>
      <p:sp>
        <p:nvSpPr>
          <p:cNvPr id="22" name="Picture Placeholder 6"/>
          <p:cNvSpPr>
            <a:spLocks noGrp="1"/>
          </p:cNvSpPr>
          <p:nvPr>
            <p:ph type="pic" sz="quarter" idx="18"/>
          </p:nvPr>
        </p:nvSpPr>
        <p:spPr>
          <a:xfrm>
            <a:off x="9228666" y="3886200"/>
            <a:ext cx="2967429" cy="2286000"/>
          </a:xfrm>
        </p:spPr>
        <p:txBody>
          <a:bodyPr/>
          <a:lstStyle>
            <a:lvl1pPr>
              <a:defRPr>
                <a:solidFill>
                  <a:schemeClr val="tx1"/>
                </a:solidFill>
                <a:latin typeface="+mn-lt"/>
              </a:defRPr>
            </a:lvl1pPr>
          </a:lstStyle>
          <a:p>
            <a:endParaRPr lang="en-US"/>
          </a:p>
        </p:txBody>
      </p:sp>
      <p:sp>
        <p:nvSpPr>
          <p:cNvPr id="23" name="Picture Placeholder 6"/>
          <p:cNvSpPr>
            <a:spLocks noGrp="1"/>
          </p:cNvSpPr>
          <p:nvPr>
            <p:ph type="pic" sz="quarter" idx="19"/>
          </p:nvPr>
        </p:nvSpPr>
        <p:spPr>
          <a:xfrm>
            <a:off x="9228666" y="453510"/>
            <a:ext cx="2967429" cy="2286000"/>
          </a:xfrm>
        </p:spPr>
        <p:txBody>
          <a:bodyPr/>
          <a:lstStyle>
            <a:lvl1pPr>
              <a:defRPr>
                <a:solidFill>
                  <a:schemeClr val="tx1"/>
                </a:solidFill>
                <a:latin typeface="+mn-lt"/>
              </a:defRPr>
            </a:lvl1pPr>
          </a:lstStyle>
          <a:p>
            <a:endParaRPr lang="en-US"/>
          </a:p>
        </p:txBody>
      </p:sp>
      <p:sp>
        <p:nvSpPr>
          <p:cNvPr id="24" name="Picture Placeholder 6"/>
          <p:cNvSpPr>
            <a:spLocks noGrp="1"/>
          </p:cNvSpPr>
          <p:nvPr>
            <p:ph type="pic" sz="quarter" idx="20"/>
          </p:nvPr>
        </p:nvSpPr>
        <p:spPr>
          <a:xfrm>
            <a:off x="6155267" y="3886200"/>
            <a:ext cx="2967429" cy="2286000"/>
          </a:xfrm>
        </p:spPr>
        <p:txBody>
          <a:bodyPr/>
          <a:lstStyle>
            <a:lvl1pPr>
              <a:defRPr>
                <a:solidFill>
                  <a:schemeClr val="tx1"/>
                </a:solidFill>
                <a:latin typeface="+mn-lt"/>
              </a:defRPr>
            </a:lvl1pPr>
          </a:lstStyle>
          <a:p>
            <a:endParaRPr lang="en-US"/>
          </a:p>
        </p:txBody>
      </p:sp>
      <p:sp>
        <p:nvSpPr>
          <p:cNvPr id="25" name="Picture Placeholder 6"/>
          <p:cNvSpPr>
            <a:spLocks noGrp="1"/>
          </p:cNvSpPr>
          <p:nvPr>
            <p:ph type="pic" sz="quarter" idx="21"/>
          </p:nvPr>
        </p:nvSpPr>
        <p:spPr>
          <a:xfrm>
            <a:off x="6155267" y="453510"/>
            <a:ext cx="2967429" cy="2286000"/>
          </a:xfrm>
        </p:spPr>
        <p:txBody>
          <a:bodyPr/>
          <a:lstStyle>
            <a:lvl1pPr>
              <a:defRPr>
                <a:solidFill>
                  <a:schemeClr val="tx1"/>
                </a:solidFill>
                <a:latin typeface="+mn-lt"/>
              </a:defRPr>
            </a:lvl1pPr>
          </a:lstStyle>
          <a:p>
            <a:endParaRPr lang="en-US"/>
          </a:p>
        </p:txBody>
      </p:sp>
      <p:sp>
        <p:nvSpPr>
          <p:cNvPr id="26" name="Picture Placeholder 6"/>
          <p:cNvSpPr>
            <a:spLocks noGrp="1"/>
          </p:cNvSpPr>
          <p:nvPr>
            <p:ph type="pic" sz="quarter" idx="22"/>
          </p:nvPr>
        </p:nvSpPr>
        <p:spPr>
          <a:xfrm>
            <a:off x="3081867" y="3886200"/>
            <a:ext cx="2967429" cy="2286000"/>
          </a:xfrm>
        </p:spPr>
        <p:txBody>
          <a:bodyPr/>
          <a:lstStyle>
            <a:lvl1pPr>
              <a:defRPr>
                <a:solidFill>
                  <a:schemeClr val="tx1"/>
                </a:solidFill>
                <a:latin typeface="+mn-lt"/>
              </a:defRPr>
            </a:lvl1pPr>
          </a:lstStyle>
          <a:p>
            <a:endParaRPr lang="en-US"/>
          </a:p>
        </p:txBody>
      </p:sp>
      <p:sp>
        <p:nvSpPr>
          <p:cNvPr id="27" name="Picture Placeholder 6"/>
          <p:cNvSpPr>
            <a:spLocks noGrp="1"/>
          </p:cNvSpPr>
          <p:nvPr>
            <p:ph type="pic" sz="quarter" idx="23"/>
          </p:nvPr>
        </p:nvSpPr>
        <p:spPr>
          <a:xfrm>
            <a:off x="3081867" y="453510"/>
            <a:ext cx="2967429" cy="2286000"/>
          </a:xfrm>
        </p:spPr>
        <p:txBody>
          <a:bodyPr/>
          <a:lstStyle>
            <a:lvl1pPr>
              <a:defRPr>
                <a:solidFill>
                  <a:schemeClr val="tx1"/>
                </a:solidFill>
                <a:latin typeface="+mn-lt"/>
              </a:defRPr>
            </a:lvl1pPr>
          </a:lstStyle>
          <a:p>
            <a:endParaRPr lang="en-US"/>
          </a:p>
        </p:txBody>
      </p:sp>
    </p:spTree>
    <p:extLst>
      <p:ext uri="{BB962C8B-B14F-4D97-AF65-F5344CB8AC3E}">
        <p14:creationId xmlns:p14="http://schemas.microsoft.com/office/powerpoint/2010/main" val="177019799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Content Placeholder 10"/>
          <p:cNvSpPr>
            <a:spLocks noGrp="1"/>
          </p:cNvSpPr>
          <p:nvPr>
            <p:ph sz="quarter" idx="10"/>
          </p:nvPr>
        </p:nvSpPr>
        <p:spPr>
          <a:xfrm>
            <a:off x="5420256" y="987425"/>
            <a:ext cx="6396037" cy="5194300"/>
          </a:xfrm>
        </p:spPr>
        <p:txBody>
          <a:bodyPr/>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839789" y="457200"/>
            <a:ext cx="4197879" cy="1600200"/>
          </a:xfrm>
        </p:spPr>
        <p:txBody>
          <a:bodyPr anchor="b">
            <a:normAutofit/>
          </a:bodyPr>
          <a:lstStyle>
            <a:lvl1pPr>
              <a:defRPr sz="3400" b="1">
                <a:solidFill>
                  <a:schemeClr val="accent4"/>
                </a:solidFill>
                <a:latin typeface="+mj-lt"/>
              </a:defRPr>
            </a:lvl1pPr>
          </a:lstStyle>
          <a:p>
            <a:r>
              <a:rPr lang="en-US"/>
              <a:t>CLICK TO EDIT MASTER TITLE STYLE</a:t>
            </a:r>
          </a:p>
        </p:txBody>
      </p:sp>
      <p:sp>
        <p:nvSpPr>
          <p:cNvPr id="4" name="Text Placeholder 3"/>
          <p:cNvSpPr>
            <a:spLocks noGrp="1"/>
          </p:cNvSpPr>
          <p:nvPr>
            <p:ph type="body" sz="half" idx="2"/>
          </p:nvPr>
        </p:nvSpPr>
        <p:spPr>
          <a:xfrm>
            <a:off x="839789" y="2057399"/>
            <a:ext cx="4197879" cy="4055533"/>
          </a:xfrm>
        </p:spPr>
        <p:txBody>
          <a:bodyPr/>
          <a:lstStyle>
            <a:lvl1pPr marL="0" indent="0">
              <a:buNone/>
              <a:defRPr sz="1600">
                <a:solidFill>
                  <a:schemeClr val="tx1"/>
                </a:solidFill>
                <a:latin typeface="+mn-lt"/>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Tree>
    <p:extLst>
      <p:ext uri="{BB962C8B-B14F-4D97-AF65-F5344CB8AC3E}">
        <p14:creationId xmlns:p14="http://schemas.microsoft.com/office/powerpoint/2010/main" val="172801197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1_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91744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DA528B-E553-474B-A744-3BBDA56B0382}"/>
              </a:ext>
            </a:extLst>
          </p:cNvPr>
          <p:cNvSpPr/>
          <p:nvPr userDrawn="1"/>
        </p:nvSpPr>
        <p:spPr>
          <a:xfrm>
            <a:off x="0" y="986126"/>
            <a:ext cx="12192000" cy="4885747"/>
          </a:xfrm>
          <a:prstGeom prst="rect">
            <a:avLst/>
          </a:prstGeom>
          <a:solidFill>
            <a:srgbClr val="4EC8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Content Placeholder 1">
            <a:extLst>
              <a:ext uri="{FF2B5EF4-FFF2-40B4-BE49-F238E27FC236}">
                <a16:creationId xmlns:a16="http://schemas.microsoft.com/office/drawing/2014/main" id="{B50351EB-A695-4B20-93AD-061A48511DE2}"/>
              </a:ext>
            </a:extLst>
          </p:cNvPr>
          <p:cNvSpPr>
            <a:spLocks noGrp="1"/>
          </p:cNvSpPr>
          <p:nvPr>
            <p:ph idx="4294967295"/>
          </p:nvPr>
        </p:nvSpPr>
        <p:spPr>
          <a:xfrm>
            <a:off x="5235579" y="1925579"/>
            <a:ext cx="6457361" cy="3026004"/>
          </a:xfrm>
        </p:spPr>
        <p:txBody>
          <a:bodyPr anchor="ctr" anchorCtr="0">
            <a:normAutofit/>
          </a:bodyPr>
          <a:lstStyle>
            <a:lvl1pPr marL="169863" indent="-169863">
              <a:buFont typeface="Arial" panose="020B0604020202020204" pitchFamily="34" charset="0"/>
              <a:buChar char="•"/>
              <a:defRPr/>
            </a:lvl1pPr>
          </a:lstStyle>
          <a:p>
            <a:pPr marL="0" indent="0">
              <a:buNone/>
            </a:pPr>
            <a:endParaRPr lang="en-US" sz="2800">
              <a:solidFill>
                <a:schemeClr val="bg1"/>
              </a:solidFill>
            </a:endParaRPr>
          </a:p>
        </p:txBody>
      </p:sp>
      <p:sp>
        <p:nvSpPr>
          <p:cNvPr id="8" name="Title 2">
            <a:extLst>
              <a:ext uri="{FF2B5EF4-FFF2-40B4-BE49-F238E27FC236}">
                <a16:creationId xmlns:a16="http://schemas.microsoft.com/office/drawing/2014/main" id="{60D9B40A-BE41-4CC7-838B-264B409CE68E}"/>
              </a:ext>
            </a:extLst>
          </p:cNvPr>
          <p:cNvSpPr>
            <a:spLocks noGrp="1"/>
          </p:cNvSpPr>
          <p:nvPr>
            <p:ph type="title" idx="4294967295" hasCustomPrompt="1"/>
          </p:nvPr>
        </p:nvSpPr>
        <p:spPr>
          <a:xfrm>
            <a:off x="756429" y="2524025"/>
            <a:ext cx="3980090" cy="1809948"/>
          </a:xfrm>
        </p:spPr>
        <p:txBody>
          <a:bodyPr>
            <a:noAutofit/>
          </a:bodyPr>
          <a:lstStyle/>
          <a:p>
            <a:br>
              <a:rPr lang="en-US" sz="4400">
                <a:solidFill>
                  <a:schemeClr val="bg1"/>
                </a:solidFill>
              </a:rPr>
            </a:br>
            <a:endParaRPr lang="en-US" sz="4400">
              <a:solidFill>
                <a:srgbClr val="FFC90D"/>
              </a:solidFill>
            </a:endParaRPr>
          </a:p>
        </p:txBody>
      </p:sp>
    </p:spTree>
    <p:extLst>
      <p:ext uri="{BB962C8B-B14F-4D97-AF65-F5344CB8AC3E}">
        <p14:creationId xmlns:p14="http://schemas.microsoft.com/office/powerpoint/2010/main" val="172916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DA528B-E553-474B-A744-3BBDA56B0382}"/>
              </a:ext>
            </a:extLst>
          </p:cNvPr>
          <p:cNvSpPr/>
          <p:nvPr userDrawn="1"/>
        </p:nvSpPr>
        <p:spPr>
          <a:xfrm>
            <a:off x="0" y="986126"/>
            <a:ext cx="12192000" cy="4885747"/>
          </a:xfrm>
          <a:prstGeom prst="rect">
            <a:avLst/>
          </a:prstGeom>
          <a:solidFill>
            <a:srgbClr val="006D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Content Placeholder 1">
            <a:extLst>
              <a:ext uri="{FF2B5EF4-FFF2-40B4-BE49-F238E27FC236}">
                <a16:creationId xmlns:a16="http://schemas.microsoft.com/office/drawing/2014/main" id="{B50351EB-A695-4B20-93AD-061A48511DE2}"/>
              </a:ext>
            </a:extLst>
          </p:cNvPr>
          <p:cNvSpPr>
            <a:spLocks noGrp="1"/>
          </p:cNvSpPr>
          <p:nvPr>
            <p:ph idx="4294967295"/>
          </p:nvPr>
        </p:nvSpPr>
        <p:spPr>
          <a:xfrm>
            <a:off x="5235579" y="1925579"/>
            <a:ext cx="6457361" cy="3026004"/>
          </a:xfrm>
        </p:spPr>
        <p:txBody>
          <a:bodyPr anchor="ctr" anchorCtr="0">
            <a:normAutofit/>
          </a:bodyPr>
          <a:lstStyle>
            <a:lvl1pPr marL="169863" indent="-169863">
              <a:buFont typeface="Arial" panose="020B0604020202020204" pitchFamily="34" charset="0"/>
              <a:buChar char="•"/>
              <a:defRPr/>
            </a:lvl1pPr>
          </a:lstStyle>
          <a:p>
            <a:pPr marL="0" indent="0">
              <a:buNone/>
            </a:pPr>
            <a:endParaRPr lang="en-US" sz="2800">
              <a:solidFill>
                <a:schemeClr val="bg1"/>
              </a:solidFill>
            </a:endParaRPr>
          </a:p>
        </p:txBody>
      </p:sp>
      <p:sp>
        <p:nvSpPr>
          <p:cNvPr id="8" name="Title 2">
            <a:extLst>
              <a:ext uri="{FF2B5EF4-FFF2-40B4-BE49-F238E27FC236}">
                <a16:creationId xmlns:a16="http://schemas.microsoft.com/office/drawing/2014/main" id="{60D9B40A-BE41-4CC7-838B-264B409CE68E}"/>
              </a:ext>
            </a:extLst>
          </p:cNvPr>
          <p:cNvSpPr>
            <a:spLocks noGrp="1"/>
          </p:cNvSpPr>
          <p:nvPr>
            <p:ph type="title" idx="4294967295" hasCustomPrompt="1"/>
          </p:nvPr>
        </p:nvSpPr>
        <p:spPr>
          <a:xfrm>
            <a:off x="756429" y="2524025"/>
            <a:ext cx="3980090" cy="1809948"/>
          </a:xfrm>
        </p:spPr>
        <p:txBody>
          <a:bodyPr>
            <a:noAutofit/>
          </a:bodyPr>
          <a:lstStyle/>
          <a:p>
            <a:br>
              <a:rPr lang="en-US" sz="4400">
                <a:solidFill>
                  <a:schemeClr val="bg1"/>
                </a:solidFill>
              </a:rPr>
            </a:br>
            <a:endParaRPr lang="en-US" sz="4400">
              <a:solidFill>
                <a:srgbClr val="FFC90D"/>
              </a:solidFill>
            </a:endParaRPr>
          </a:p>
        </p:txBody>
      </p:sp>
    </p:spTree>
    <p:extLst>
      <p:ext uri="{BB962C8B-B14F-4D97-AF65-F5344CB8AC3E}">
        <p14:creationId xmlns:p14="http://schemas.microsoft.com/office/powerpoint/2010/main" val="45053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hort Title Content, Dark">
    <p:bg>
      <p:bgPr>
        <a:solidFill>
          <a:schemeClr val="tx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75D4D3-65D9-0BA3-56BF-D5F11F532FC8}"/>
              </a:ext>
            </a:extLst>
          </p:cNvPr>
          <p:cNvSpPr>
            <a:spLocks noGrp="1"/>
          </p:cNvSpPr>
          <p:nvPr>
            <p:ph type="title"/>
          </p:nvPr>
        </p:nvSpPr>
        <p:spPr>
          <a:xfrm>
            <a:off x="795528" y="283464"/>
            <a:ext cx="9966960" cy="658470"/>
          </a:xfrm>
        </p:spPr>
        <p:txBody>
          <a:bodyPr/>
          <a:lstStyle>
            <a:lvl1pPr>
              <a:defRPr>
                <a:solidFill>
                  <a:schemeClr val="bg1"/>
                </a:solidFill>
              </a:defRPr>
            </a:lvl1pPr>
          </a:lstStyle>
          <a:p>
            <a:r>
              <a:rPr lang="en-US"/>
              <a:t>Click to edit Master title style</a:t>
            </a:r>
          </a:p>
        </p:txBody>
      </p:sp>
      <p:sp>
        <p:nvSpPr>
          <p:cNvPr id="2" name="Graphic 9">
            <a:extLst>
              <a:ext uri="{FF2B5EF4-FFF2-40B4-BE49-F238E27FC236}">
                <a16:creationId xmlns:a16="http://schemas.microsoft.com/office/drawing/2014/main" id="{96C25F04-89C2-A1D7-72C2-E15BAA2C98C6}"/>
              </a:ext>
            </a:extLst>
          </p:cNvPr>
          <p:cNvSpPr/>
          <p:nvPr userDrawn="1"/>
        </p:nvSpPr>
        <p:spPr>
          <a:xfrm>
            <a:off x="9199418" y="0"/>
            <a:ext cx="2992582" cy="6856734"/>
          </a:xfrm>
          <a:custGeom>
            <a:avLst/>
            <a:gdLst>
              <a:gd name="connsiteX0" fmla="*/ 2244852 w 2244851"/>
              <a:gd name="connsiteY0" fmla="*/ 5143500 h 5143500"/>
              <a:gd name="connsiteX1" fmla="*/ 0 w 2244851"/>
              <a:gd name="connsiteY1" fmla="*/ 5143500 h 5143500"/>
              <a:gd name="connsiteX2" fmla="*/ 1408748 w 2244851"/>
              <a:gd name="connsiteY2" fmla="*/ 0 h 5143500"/>
              <a:gd name="connsiteX3" fmla="*/ 2244852 w 2244851"/>
              <a:gd name="connsiteY3" fmla="*/ 0 h 5143500"/>
              <a:gd name="connsiteX4" fmla="*/ 2244852 w 2244851"/>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4851" h="5143500">
                <a:moveTo>
                  <a:pt x="2244852" y="5143500"/>
                </a:moveTo>
                <a:lnTo>
                  <a:pt x="0" y="5143500"/>
                </a:lnTo>
                <a:lnTo>
                  <a:pt x="1408748" y="0"/>
                </a:lnTo>
                <a:lnTo>
                  <a:pt x="2244852" y="0"/>
                </a:lnTo>
                <a:lnTo>
                  <a:pt x="2244852" y="5143500"/>
                </a:lnTo>
                <a:close/>
              </a:path>
            </a:pathLst>
          </a:custGeom>
          <a:solidFill>
            <a:schemeClr val="accent2">
              <a:lumMod val="20000"/>
              <a:lumOff val="80000"/>
            </a:schemeClr>
          </a:solidFill>
          <a:ln w="9525" cap="flat">
            <a:noFill/>
            <a:prstDash val="solid"/>
            <a:miter/>
          </a:ln>
        </p:spPr>
        <p:txBody>
          <a:bodyPr rtlCol="0" anchor="ctr"/>
          <a:lstStyle/>
          <a:p>
            <a:endParaRPr lang="en-US"/>
          </a:p>
        </p:txBody>
      </p:sp>
      <p:sp>
        <p:nvSpPr>
          <p:cNvPr id="6" name="Text Placeholder 5">
            <a:extLst>
              <a:ext uri="{FF2B5EF4-FFF2-40B4-BE49-F238E27FC236}">
                <a16:creationId xmlns:a16="http://schemas.microsoft.com/office/drawing/2014/main" id="{009D3225-5BAA-4E5C-EFC8-AA2C71B1C746}"/>
              </a:ext>
            </a:extLst>
          </p:cNvPr>
          <p:cNvSpPr>
            <a:spLocks noGrp="1"/>
          </p:cNvSpPr>
          <p:nvPr>
            <p:ph type="body" sz="quarter" idx="13"/>
          </p:nvPr>
        </p:nvSpPr>
        <p:spPr>
          <a:xfrm>
            <a:off x="795528" y="1335024"/>
            <a:ext cx="8412480" cy="5288599"/>
          </a:xfrm>
        </p:spPr>
        <p:txBody>
          <a:bodyPr/>
          <a:lstStyle>
            <a:lvl1pPr>
              <a:defRPr>
                <a:solidFill>
                  <a:schemeClr val="bg1"/>
                </a:solidFill>
              </a:defRPr>
            </a:lvl1pPr>
            <a:lvl2pPr marL="384048" indent="-182880">
              <a:buClr>
                <a:schemeClr val="bg1"/>
              </a:buClr>
              <a:buFont typeface="Wingdings" panose="05000000000000000000" pitchFamily="2" charset="2"/>
              <a:buChar char="§"/>
              <a:defRPr sz="20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a:prstGeom prst="rect">
            <a:avLst/>
          </a:prstGeom>
        </p:spPr>
        <p:txBody>
          <a:bodyPr/>
          <a:lstStyle>
            <a:lvl1pPr>
              <a:defRPr>
                <a:solidFill>
                  <a:schemeClr val="bg2">
                    <a:lumMod val="25000"/>
                  </a:schemeClr>
                </a:solidFill>
              </a:defRPr>
            </a:lvl1pPr>
          </a:lstStyle>
          <a:p>
            <a:fld id="{3A98EE3D-8CD1-4C3F-BD1C-C98C9596463C}" type="slidenum">
              <a:rPr lang="en-US" smtClean="0"/>
              <a:pPr/>
              <a:t>‹#›</a:t>
            </a:fld>
            <a:endParaRPr lang="en-US"/>
          </a:p>
        </p:txBody>
      </p:sp>
      <p:cxnSp>
        <p:nvCxnSpPr>
          <p:cNvPr id="11" name="Straight Connector 10">
            <a:extLst>
              <a:ext uri="{FF2B5EF4-FFF2-40B4-BE49-F238E27FC236}">
                <a16:creationId xmlns:a16="http://schemas.microsoft.com/office/drawing/2014/main" id="{E787791C-AF8D-788F-D86E-CF6D19E694A5}"/>
              </a:ext>
              <a:ext uri="{C183D7F6-B498-43B3-948B-1728B52AA6E4}">
                <adec:decorative xmlns:adec="http://schemas.microsoft.com/office/drawing/2017/decorative" val="1"/>
              </a:ext>
            </a:extLst>
          </p:cNvPr>
          <p:cNvCxnSpPr>
            <a:cxnSpLocks noChangeAspect="1"/>
          </p:cNvCxnSpPr>
          <p:nvPr userDrawn="1"/>
        </p:nvCxnSpPr>
        <p:spPr>
          <a:xfrm rot="10800000" flipH="1">
            <a:off x="94030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NCMEC logo watermark">
            <a:extLst>
              <a:ext uri="{FF2B5EF4-FFF2-40B4-BE49-F238E27FC236}">
                <a16:creationId xmlns:a16="http://schemas.microsoft.com/office/drawing/2014/main" id="{B7E0BB53-915B-1147-42A9-DA9F6094DB8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spTree>
    <p:extLst>
      <p:ext uri="{BB962C8B-B14F-4D97-AF65-F5344CB8AC3E}">
        <p14:creationId xmlns:p14="http://schemas.microsoft.com/office/powerpoint/2010/main" val="1610602549"/>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277B8D6-1035-49C8-BD30-2A8E06085CCB}"/>
              </a:ext>
            </a:extLst>
          </p:cNvPr>
          <p:cNvSpPr/>
          <p:nvPr userDrawn="1"/>
        </p:nvSpPr>
        <p:spPr>
          <a:xfrm>
            <a:off x="0" y="0"/>
            <a:ext cx="12192000" cy="3563471"/>
          </a:xfrm>
          <a:prstGeom prst="rect">
            <a:avLst/>
          </a:prstGeom>
          <a:solidFill>
            <a:srgbClr val="FFC9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39B6CF"/>
              </a:highlight>
            </a:endParaRPr>
          </a:p>
        </p:txBody>
      </p:sp>
      <p:sp>
        <p:nvSpPr>
          <p:cNvPr id="7" name="Rectangle 6">
            <a:extLst>
              <a:ext uri="{FF2B5EF4-FFF2-40B4-BE49-F238E27FC236}">
                <a16:creationId xmlns:a16="http://schemas.microsoft.com/office/drawing/2014/main" id="{0C67E52A-2DE1-48EF-BF55-0FAC40BC25C9}"/>
              </a:ext>
            </a:extLst>
          </p:cNvPr>
          <p:cNvSpPr/>
          <p:nvPr userDrawn="1"/>
        </p:nvSpPr>
        <p:spPr>
          <a:xfrm>
            <a:off x="782425" y="829559"/>
            <a:ext cx="10388337" cy="5231876"/>
          </a:xfrm>
          <a:prstGeom prst="rect">
            <a:avLst/>
          </a:prstGeom>
          <a:solidFill>
            <a:srgbClr val="006D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39B6CF"/>
              </a:highlight>
            </a:endParaRPr>
          </a:p>
        </p:txBody>
      </p:sp>
      <p:sp>
        <p:nvSpPr>
          <p:cNvPr id="8" name="Title 1">
            <a:extLst>
              <a:ext uri="{FF2B5EF4-FFF2-40B4-BE49-F238E27FC236}">
                <a16:creationId xmlns:a16="http://schemas.microsoft.com/office/drawing/2014/main" id="{81753856-27B7-4775-8FFD-78D02A06628A}"/>
              </a:ext>
            </a:extLst>
          </p:cNvPr>
          <p:cNvSpPr>
            <a:spLocks noGrp="1"/>
          </p:cNvSpPr>
          <p:nvPr>
            <p:ph type="title"/>
          </p:nvPr>
        </p:nvSpPr>
        <p:spPr>
          <a:xfrm>
            <a:off x="1291837" y="2017350"/>
            <a:ext cx="3461771" cy="1868999"/>
          </a:xfrm>
        </p:spPr>
        <p:txBody>
          <a:bodyPr>
            <a:normAutofit/>
          </a:bodyPr>
          <a:lstStyle>
            <a:lvl1pPr>
              <a:defRPr>
                <a:latin typeface="Century Gothic" panose="020B0502020202020204" pitchFamily="34" charset="0"/>
              </a:defRPr>
            </a:lvl1pPr>
          </a:lstStyle>
          <a:p>
            <a:endParaRPr lang="en-US" sz="4400" b="1">
              <a:solidFill>
                <a:schemeClr val="bg1"/>
              </a:solidFill>
              <a:cs typeface="Arial" panose="020B0604020202020204" pitchFamily="34" charset="0"/>
            </a:endParaRPr>
          </a:p>
        </p:txBody>
      </p:sp>
      <p:sp>
        <p:nvSpPr>
          <p:cNvPr id="9" name="Text Placeholder 2">
            <a:extLst>
              <a:ext uri="{FF2B5EF4-FFF2-40B4-BE49-F238E27FC236}">
                <a16:creationId xmlns:a16="http://schemas.microsoft.com/office/drawing/2014/main" id="{7C5A8227-1C60-430A-8127-AF65D9DF0C79}"/>
              </a:ext>
            </a:extLst>
          </p:cNvPr>
          <p:cNvSpPr txBox="1">
            <a:spLocks/>
          </p:cNvSpPr>
          <p:nvPr userDrawn="1"/>
        </p:nvSpPr>
        <p:spPr>
          <a:xfrm>
            <a:off x="5420412" y="1401471"/>
            <a:ext cx="5410985" cy="334021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FC90C"/>
              </a:buClr>
              <a:buNone/>
            </a:pPr>
            <a:endParaRPr lang="en-US" sz="2400">
              <a:solidFill>
                <a:schemeClr val="bg1"/>
              </a:solidFill>
            </a:endParaRPr>
          </a:p>
        </p:txBody>
      </p:sp>
      <p:sp>
        <p:nvSpPr>
          <p:cNvPr id="12" name="Text Placeholder 11">
            <a:extLst>
              <a:ext uri="{FF2B5EF4-FFF2-40B4-BE49-F238E27FC236}">
                <a16:creationId xmlns:a16="http://schemas.microsoft.com/office/drawing/2014/main" id="{A4330F76-C2A3-4841-9ACE-E24969B46EBD}"/>
              </a:ext>
            </a:extLst>
          </p:cNvPr>
          <p:cNvSpPr>
            <a:spLocks noGrp="1"/>
          </p:cNvSpPr>
          <p:nvPr>
            <p:ph type="body" sz="quarter" idx="10"/>
          </p:nvPr>
        </p:nvSpPr>
        <p:spPr>
          <a:xfrm>
            <a:off x="5570538" y="1401763"/>
            <a:ext cx="4997450" cy="4054475"/>
          </a:xfrm>
        </p:spPr>
        <p:txBody>
          <a:bodyPr/>
          <a:lstStyle>
            <a:lvl1pPr>
              <a:defRPr>
                <a:solidFill>
                  <a:schemeClr val="bg1"/>
                </a:solidFill>
                <a:latin typeface="Calibri" panose="020F0502020204030204" pitchFamily="34" charset="0"/>
                <a:cs typeface="Calibri" panose="020F0502020204030204" pitchFamily="34" charset="0"/>
              </a:defRPr>
            </a:lvl1pPr>
            <a:lvl2pPr>
              <a:defRPr>
                <a:solidFill>
                  <a:schemeClr val="bg1"/>
                </a:solidFill>
                <a:latin typeface="Calibri" panose="020F0502020204030204" pitchFamily="34" charset="0"/>
                <a:cs typeface="Calibri" panose="020F0502020204030204" pitchFamily="34" charset="0"/>
              </a:defRPr>
            </a:lvl2pPr>
            <a:lvl3pPr>
              <a:defRPr>
                <a:solidFill>
                  <a:schemeClr val="bg1"/>
                </a:solidFill>
                <a:latin typeface="Calibri" panose="020F0502020204030204" pitchFamily="34" charset="0"/>
                <a:cs typeface="Calibri" panose="020F0502020204030204" pitchFamily="34" charset="0"/>
              </a:defRPr>
            </a:lvl3pPr>
            <a:lvl4pPr>
              <a:defRPr>
                <a:solidFill>
                  <a:schemeClr val="bg1"/>
                </a:solidFill>
                <a:latin typeface="Calibri" panose="020F0502020204030204" pitchFamily="34" charset="0"/>
                <a:cs typeface="Calibri" panose="020F0502020204030204" pitchFamily="34" charset="0"/>
              </a:defRPr>
            </a:lvl4pPr>
            <a:lvl5pPr>
              <a:defRPr>
                <a:solidFill>
                  <a:schemeClr val="bg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451036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C76DAA7-1778-4B8E-A150-F9036E15CA67}"/>
              </a:ext>
            </a:extLst>
          </p:cNvPr>
          <p:cNvSpPr>
            <a:spLocks noGrp="1"/>
          </p:cNvSpPr>
          <p:nvPr>
            <p:ph type="pic" sz="quarter" idx="10"/>
          </p:nvPr>
        </p:nvSpPr>
        <p:spPr>
          <a:xfrm>
            <a:off x="517" y="0"/>
            <a:ext cx="10836275" cy="6664325"/>
          </a:xfrm>
        </p:spPr>
        <p:txBody>
          <a:bodyPr/>
          <a:lstStyle/>
          <a:p>
            <a:endParaRPr lang="en-US"/>
          </a:p>
        </p:txBody>
      </p:sp>
      <p:sp>
        <p:nvSpPr>
          <p:cNvPr id="8" name="Title 2">
            <a:extLst>
              <a:ext uri="{FF2B5EF4-FFF2-40B4-BE49-F238E27FC236}">
                <a16:creationId xmlns:a16="http://schemas.microsoft.com/office/drawing/2014/main" id="{4E63B250-238F-49A4-B7D9-450697A3DE28}"/>
              </a:ext>
            </a:extLst>
          </p:cNvPr>
          <p:cNvSpPr txBox="1">
            <a:spLocks/>
          </p:cNvSpPr>
          <p:nvPr userDrawn="1"/>
        </p:nvSpPr>
        <p:spPr>
          <a:xfrm>
            <a:off x="1984194" y="578540"/>
            <a:ext cx="8852598" cy="914400"/>
          </a:xfrm>
          <a:prstGeom prst="rect">
            <a:avLst/>
          </a:prstGeom>
          <a:noFill/>
        </p:spPr>
        <p:txBody>
          <a:bodyPr vert="horz" lIns="91440" tIns="45720" rIns="91440" bIns="45720" rtlCol="0" anchor="b">
            <a:normAutofit/>
          </a:bodyPr>
          <a:lstStyle>
            <a:lvl1pPr algn="l" defTabSz="914332" rtl="0" eaLnBrk="1" latinLnBrk="0" hangingPunct="1">
              <a:lnSpc>
                <a:spcPct val="90000"/>
              </a:lnSpc>
              <a:spcBef>
                <a:spcPct val="0"/>
              </a:spcBef>
              <a:buNone/>
              <a:defRPr sz="3400" b="1" kern="1200">
                <a:solidFill>
                  <a:schemeClr val="tx1"/>
                </a:solidFill>
                <a:latin typeface="+mj-lt"/>
                <a:ea typeface="+mj-ea"/>
                <a:cs typeface="+mj-cs"/>
              </a:defRPr>
            </a:lvl1pPr>
          </a:lstStyle>
          <a:p>
            <a:pPr marL="0" marR="0" lvl="0" indent="0" algn="l" defTabSz="914332"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a:ln>
                <a:noFill/>
              </a:ln>
              <a:solidFill>
                <a:srgbClr val="92D6E3"/>
              </a:solidFill>
              <a:effectLst/>
              <a:uLnTx/>
              <a:uFillTx/>
              <a:latin typeface="Century Gothic"/>
              <a:ea typeface="+mj-ea"/>
              <a:cs typeface="+mj-cs"/>
            </a:endParaRPr>
          </a:p>
        </p:txBody>
      </p:sp>
      <p:sp>
        <p:nvSpPr>
          <p:cNvPr id="11" name="Rectangle 10">
            <a:extLst>
              <a:ext uri="{FF2B5EF4-FFF2-40B4-BE49-F238E27FC236}">
                <a16:creationId xmlns:a16="http://schemas.microsoft.com/office/drawing/2014/main" id="{2806D926-FEFB-4319-BC70-76852D927EC0}"/>
              </a:ext>
            </a:extLst>
          </p:cNvPr>
          <p:cNvSpPr/>
          <p:nvPr userDrawn="1"/>
        </p:nvSpPr>
        <p:spPr>
          <a:xfrm>
            <a:off x="1838744" y="675225"/>
            <a:ext cx="10353256" cy="5081047"/>
          </a:xfrm>
          <a:prstGeom prst="rect">
            <a:avLst/>
          </a:prstGeom>
          <a:solidFill>
            <a:srgbClr val="006D8A"/>
          </a:solidFill>
        </p:spPr>
        <p:txBody>
          <a:bodyPr vert="horz" lIns="91440" tIns="45720" rIns="91440" bIns="45720" rtlCol="0">
            <a:normAutofit/>
          </a:bodyPr>
          <a:lstStyle/>
          <a:p>
            <a:pPr marL="0" marR="0" lvl="0" indent="0" defTabSz="914332" eaLnBrk="1" fontAlgn="auto" latinLnBrk="0" hangingPunct="1">
              <a:lnSpc>
                <a:spcPct val="110000"/>
              </a:lnSpc>
              <a:spcBef>
                <a:spcPts val="800"/>
              </a:spcBef>
              <a:spcAft>
                <a:spcPts val="400"/>
              </a:spcAft>
              <a:buClrTx/>
              <a:buSzTx/>
              <a:buFont typeface="Arial" panose="020B0604020202020204" pitchFamily="34" charset="0"/>
              <a:buNone/>
              <a:tabLst/>
            </a:pPr>
            <a:endParaRPr kumimoji="0" lang="en-US" sz="2000" b="1" i="0" u="none" strike="noStrike" cap="none" spc="0" normalizeH="0" baseline="0">
              <a:ln>
                <a:noFill/>
              </a:ln>
              <a:solidFill>
                <a:srgbClr val="FFFFFF"/>
              </a:solidFill>
              <a:effectLst/>
              <a:uLnTx/>
              <a:uFillTx/>
              <a:latin typeface="Calibri"/>
              <a:cs typeface="Calibri" panose="020F0502020204030204" pitchFamily="34" charset="0"/>
            </a:endParaRPr>
          </a:p>
        </p:txBody>
      </p:sp>
      <p:sp>
        <p:nvSpPr>
          <p:cNvPr id="13" name="Text Placeholder 12">
            <a:extLst>
              <a:ext uri="{FF2B5EF4-FFF2-40B4-BE49-F238E27FC236}">
                <a16:creationId xmlns:a16="http://schemas.microsoft.com/office/drawing/2014/main" id="{3F6EF38A-E0EF-48CB-8BD7-52C613F291D6}"/>
              </a:ext>
            </a:extLst>
          </p:cNvPr>
          <p:cNvSpPr>
            <a:spLocks noGrp="1"/>
          </p:cNvSpPr>
          <p:nvPr>
            <p:ph type="body" sz="quarter" idx="11"/>
          </p:nvPr>
        </p:nvSpPr>
        <p:spPr>
          <a:xfrm>
            <a:off x="1876425" y="1800520"/>
            <a:ext cx="9067800" cy="3300118"/>
          </a:xfrm>
        </p:spPr>
        <p:txBody>
          <a:bodyPr/>
          <a:lstStyle>
            <a:lvl1pPr>
              <a:defRPr sz="2400">
                <a:solidFill>
                  <a:schemeClr val="bg1"/>
                </a:solidFill>
                <a:latin typeface="Calibri" panose="020F0502020204030204" pitchFamily="34" charset="0"/>
                <a:cs typeface="Calibri" panose="020F0502020204030204" pitchFamily="34" charset="0"/>
              </a:defRPr>
            </a:lvl1pPr>
            <a:lvl2pPr>
              <a:defRPr sz="1800">
                <a:solidFill>
                  <a:schemeClr val="bg1"/>
                </a:solidFill>
                <a:latin typeface="Calibri" panose="020F0502020204030204" pitchFamily="34" charset="0"/>
                <a:cs typeface="Calibri" panose="020F0502020204030204" pitchFamily="34" charset="0"/>
              </a:defRPr>
            </a:lvl2pPr>
            <a:lvl3pPr>
              <a:defRPr sz="1600">
                <a:solidFill>
                  <a:schemeClr val="bg1"/>
                </a:solidFill>
                <a:latin typeface="Calibri" panose="020F0502020204030204" pitchFamily="34" charset="0"/>
                <a:cs typeface="Calibri" panose="020F0502020204030204" pitchFamily="34" charset="0"/>
              </a:defRPr>
            </a:lvl3pPr>
            <a:lvl4pPr>
              <a:defRPr sz="1600">
                <a:solidFill>
                  <a:schemeClr val="bg1"/>
                </a:solidFill>
                <a:latin typeface="Calibri" panose="020F0502020204030204" pitchFamily="34" charset="0"/>
                <a:cs typeface="Calibri" panose="020F0502020204030204" pitchFamily="34" charset="0"/>
              </a:defRPr>
            </a:lvl4pPr>
            <a:lvl5pPr>
              <a:defRPr sz="1600">
                <a:solidFill>
                  <a:schemeClr val="bg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a:extLst>
              <a:ext uri="{FF2B5EF4-FFF2-40B4-BE49-F238E27FC236}">
                <a16:creationId xmlns:a16="http://schemas.microsoft.com/office/drawing/2014/main" id="{17886789-7DEA-4B88-AF3E-75965E2B09C0}"/>
              </a:ext>
            </a:extLst>
          </p:cNvPr>
          <p:cNvSpPr>
            <a:spLocks noGrp="1"/>
          </p:cNvSpPr>
          <p:nvPr>
            <p:ph type="body" sz="quarter" idx="12"/>
          </p:nvPr>
        </p:nvSpPr>
        <p:spPr>
          <a:xfrm>
            <a:off x="2055813" y="674688"/>
            <a:ext cx="8851900" cy="730250"/>
          </a:xfrm>
        </p:spPr>
        <p:txBody>
          <a:bodyPr/>
          <a:lstStyle>
            <a:lvl1pPr marL="0" indent="0">
              <a:buNone/>
              <a:defRPr sz="4400" b="1">
                <a:solidFill>
                  <a:srgbClr val="92D6E3"/>
                </a:solidFill>
                <a:latin typeface="Century Gothic" panose="020B0502020202020204" pitchFamily="34" charset="0"/>
              </a:defRPr>
            </a:lvl1pPr>
            <a:lvl2pPr marL="342900" indent="0">
              <a:buNone/>
              <a:defRPr sz="4000">
                <a:latin typeface="Century Gothic" panose="020B0502020202020204" pitchFamily="34" charset="0"/>
              </a:defRPr>
            </a:lvl2pPr>
            <a:lvl3pPr marL="685800" indent="0">
              <a:buNone/>
              <a:defRPr sz="3600">
                <a:latin typeface="Century Gothic" panose="020B0502020202020204" pitchFamily="34" charset="0"/>
              </a:defRPr>
            </a:lvl3pPr>
            <a:lvl4pPr marL="1028700" indent="0">
              <a:buNone/>
              <a:defRPr sz="3600">
                <a:latin typeface="Century Gothic" panose="020B0502020202020204" pitchFamily="34" charset="0"/>
              </a:defRPr>
            </a:lvl4pPr>
            <a:lvl5pPr marL="1371600" indent="0">
              <a:buNone/>
              <a:defRPr sz="3600">
                <a:latin typeface="Century Gothic" panose="020B0502020202020204" pitchFamily="34" charset="0"/>
              </a:defRPr>
            </a:lvl5pPr>
          </a:lstStyle>
          <a:p>
            <a:pPr lvl="0"/>
            <a:r>
              <a:rPr lang="en-US"/>
              <a:t>Click to edit Master text styles</a:t>
            </a:r>
          </a:p>
        </p:txBody>
      </p:sp>
    </p:spTree>
    <p:extLst>
      <p:ext uri="{BB962C8B-B14F-4D97-AF65-F5344CB8AC3E}">
        <p14:creationId xmlns:p14="http://schemas.microsoft.com/office/powerpoint/2010/main" val="219998092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C76DAA7-1778-4B8E-A150-F9036E15CA67}"/>
              </a:ext>
            </a:extLst>
          </p:cNvPr>
          <p:cNvSpPr>
            <a:spLocks noGrp="1"/>
          </p:cNvSpPr>
          <p:nvPr>
            <p:ph type="pic" sz="quarter" idx="10"/>
          </p:nvPr>
        </p:nvSpPr>
        <p:spPr>
          <a:xfrm>
            <a:off x="517" y="0"/>
            <a:ext cx="10836275" cy="6664325"/>
          </a:xfrm>
        </p:spPr>
        <p:txBody>
          <a:bodyPr/>
          <a:lstStyle/>
          <a:p>
            <a:endParaRPr lang="en-US"/>
          </a:p>
        </p:txBody>
      </p:sp>
      <p:sp>
        <p:nvSpPr>
          <p:cNvPr id="8" name="Title 2">
            <a:extLst>
              <a:ext uri="{FF2B5EF4-FFF2-40B4-BE49-F238E27FC236}">
                <a16:creationId xmlns:a16="http://schemas.microsoft.com/office/drawing/2014/main" id="{4E63B250-238F-49A4-B7D9-450697A3DE28}"/>
              </a:ext>
            </a:extLst>
          </p:cNvPr>
          <p:cNvSpPr txBox="1">
            <a:spLocks/>
          </p:cNvSpPr>
          <p:nvPr userDrawn="1"/>
        </p:nvSpPr>
        <p:spPr>
          <a:xfrm>
            <a:off x="1984194" y="578540"/>
            <a:ext cx="8852598" cy="914400"/>
          </a:xfrm>
          <a:prstGeom prst="rect">
            <a:avLst/>
          </a:prstGeom>
          <a:noFill/>
        </p:spPr>
        <p:txBody>
          <a:bodyPr vert="horz" lIns="91440" tIns="45720" rIns="91440" bIns="45720" rtlCol="0" anchor="b">
            <a:normAutofit/>
          </a:bodyPr>
          <a:lstStyle>
            <a:lvl1pPr algn="l" defTabSz="914332" rtl="0" eaLnBrk="1" latinLnBrk="0" hangingPunct="1">
              <a:lnSpc>
                <a:spcPct val="90000"/>
              </a:lnSpc>
              <a:spcBef>
                <a:spcPct val="0"/>
              </a:spcBef>
              <a:buNone/>
              <a:defRPr sz="3400" b="1" kern="1200">
                <a:solidFill>
                  <a:schemeClr val="tx1"/>
                </a:solidFill>
                <a:latin typeface="+mj-lt"/>
                <a:ea typeface="+mj-ea"/>
                <a:cs typeface="+mj-cs"/>
              </a:defRPr>
            </a:lvl1pPr>
          </a:lstStyle>
          <a:p>
            <a:pPr marL="0" marR="0" lvl="0" indent="0" algn="l" defTabSz="914332"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a:ln>
                <a:noFill/>
              </a:ln>
              <a:solidFill>
                <a:srgbClr val="92D6E3"/>
              </a:solidFill>
              <a:effectLst/>
              <a:uLnTx/>
              <a:uFillTx/>
              <a:latin typeface="Century Gothic"/>
              <a:ea typeface="+mj-ea"/>
              <a:cs typeface="+mj-cs"/>
            </a:endParaRPr>
          </a:p>
        </p:txBody>
      </p:sp>
      <p:sp>
        <p:nvSpPr>
          <p:cNvPr id="11" name="Rectangle 10">
            <a:extLst>
              <a:ext uri="{FF2B5EF4-FFF2-40B4-BE49-F238E27FC236}">
                <a16:creationId xmlns:a16="http://schemas.microsoft.com/office/drawing/2014/main" id="{2806D926-FEFB-4319-BC70-76852D927EC0}"/>
              </a:ext>
            </a:extLst>
          </p:cNvPr>
          <p:cNvSpPr/>
          <p:nvPr userDrawn="1"/>
        </p:nvSpPr>
        <p:spPr>
          <a:xfrm>
            <a:off x="1838744" y="675225"/>
            <a:ext cx="10353256" cy="5081047"/>
          </a:xfrm>
          <a:prstGeom prst="rect">
            <a:avLst/>
          </a:prstGeom>
          <a:solidFill>
            <a:srgbClr val="A6A6A6"/>
          </a:solidFill>
        </p:spPr>
        <p:txBody>
          <a:bodyPr vert="horz" lIns="91440" tIns="45720" rIns="91440" bIns="45720" rtlCol="0">
            <a:normAutofit/>
          </a:bodyPr>
          <a:lstStyle/>
          <a:p>
            <a:pPr marL="0" marR="0" lvl="0" indent="0" defTabSz="914332" eaLnBrk="1" fontAlgn="auto" latinLnBrk="0" hangingPunct="1">
              <a:lnSpc>
                <a:spcPct val="110000"/>
              </a:lnSpc>
              <a:spcBef>
                <a:spcPts val="800"/>
              </a:spcBef>
              <a:spcAft>
                <a:spcPts val="400"/>
              </a:spcAft>
              <a:buClrTx/>
              <a:buSzTx/>
              <a:buFont typeface="Arial" panose="020B0604020202020204" pitchFamily="34" charset="0"/>
              <a:buNone/>
              <a:tabLst/>
            </a:pPr>
            <a:endParaRPr kumimoji="0" lang="en-US" sz="2000" b="1" i="0" u="none" strike="noStrike" cap="none" spc="0" normalizeH="0" baseline="0">
              <a:ln>
                <a:noFill/>
              </a:ln>
              <a:solidFill>
                <a:srgbClr val="FFFFFF"/>
              </a:solidFill>
              <a:effectLst/>
              <a:uLnTx/>
              <a:uFillTx/>
              <a:latin typeface="Calibri"/>
              <a:cs typeface="Calibri" panose="020F0502020204030204" pitchFamily="34" charset="0"/>
            </a:endParaRPr>
          </a:p>
        </p:txBody>
      </p:sp>
      <p:sp>
        <p:nvSpPr>
          <p:cNvPr id="13" name="Text Placeholder 12">
            <a:extLst>
              <a:ext uri="{FF2B5EF4-FFF2-40B4-BE49-F238E27FC236}">
                <a16:creationId xmlns:a16="http://schemas.microsoft.com/office/drawing/2014/main" id="{3F6EF38A-E0EF-48CB-8BD7-52C613F291D6}"/>
              </a:ext>
            </a:extLst>
          </p:cNvPr>
          <p:cNvSpPr>
            <a:spLocks noGrp="1"/>
          </p:cNvSpPr>
          <p:nvPr>
            <p:ph type="body" sz="quarter" idx="11"/>
          </p:nvPr>
        </p:nvSpPr>
        <p:spPr>
          <a:xfrm>
            <a:off x="1876425" y="1800520"/>
            <a:ext cx="9067800" cy="3300118"/>
          </a:xfrm>
        </p:spPr>
        <p:txBody>
          <a:bodyPr/>
          <a:lstStyle>
            <a:lvl1pPr>
              <a:defRPr sz="2400">
                <a:solidFill>
                  <a:schemeClr val="bg1"/>
                </a:solidFill>
                <a:latin typeface="Calibri" panose="020F0502020204030204" pitchFamily="34" charset="0"/>
                <a:cs typeface="Calibri" panose="020F0502020204030204" pitchFamily="34" charset="0"/>
              </a:defRPr>
            </a:lvl1pPr>
            <a:lvl2pPr>
              <a:defRPr sz="1800">
                <a:solidFill>
                  <a:schemeClr val="bg1"/>
                </a:solidFill>
                <a:latin typeface="Calibri" panose="020F0502020204030204" pitchFamily="34" charset="0"/>
                <a:cs typeface="Calibri" panose="020F0502020204030204" pitchFamily="34" charset="0"/>
              </a:defRPr>
            </a:lvl2pPr>
            <a:lvl3pPr>
              <a:defRPr sz="1600">
                <a:solidFill>
                  <a:schemeClr val="bg1"/>
                </a:solidFill>
                <a:latin typeface="Calibri" panose="020F0502020204030204" pitchFamily="34" charset="0"/>
                <a:cs typeface="Calibri" panose="020F0502020204030204" pitchFamily="34" charset="0"/>
              </a:defRPr>
            </a:lvl3pPr>
            <a:lvl4pPr>
              <a:defRPr sz="1600">
                <a:solidFill>
                  <a:schemeClr val="bg1"/>
                </a:solidFill>
                <a:latin typeface="Calibri" panose="020F0502020204030204" pitchFamily="34" charset="0"/>
                <a:cs typeface="Calibri" panose="020F0502020204030204" pitchFamily="34" charset="0"/>
              </a:defRPr>
            </a:lvl4pPr>
            <a:lvl5pPr>
              <a:defRPr sz="1600">
                <a:solidFill>
                  <a:schemeClr val="bg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a:extLst>
              <a:ext uri="{FF2B5EF4-FFF2-40B4-BE49-F238E27FC236}">
                <a16:creationId xmlns:a16="http://schemas.microsoft.com/office/drawing/2014/main" id="{17886789-7DEA-4B88-AF3E-75965E2B09C0}"/>
              </a:ext>
            </a:extLst>
          </p:cNvPr>
          <p:cNvSpPr>
            <a:spLocks noGrp="1"/>
          </p:cNvSpPr>
          <p:nvPr>
            <p:ph type="body" sz="quarter" idx="12"/>
          </p:nvPr>
        </p:nvSpPr>
        <p:spPr>
          <a:xfrm>
            <a:off x="2055813" y="674688"/>
            <a:ext cx="8851900" cy="730250"/>
          </a:xfrm>
        </p:spPr>
        <p:txBody>
          <a:bodyPr/>
          <a:lstStyle>
            <a:lvl1pPr marL="0" indent="0">
              <a:buNone/>
              <a:defRPr sz="4400" b="1">
                <a:solidFill>
                  <a:srgbClr val="92D6E3"/>
                </a:solidFill>
                <a:latin typeface="Century Gothic" panose="020B0502020202020204" pitchFamily="34" charset="0"/>
              </a:defRPr>
            </a:lvl1pPr>
            <a:lvl2pPr marL="342900" indent="0">
              <a:buNone/>
              <a:defRPr sz="4000">
                <a:latin typeface="Century Gothic" panose="020B0502020202020204" pitchFamily="34" charset="0"/>
              </a:defRPr>
            </a:lvl2pPr>
            <a:lvl3pPr marL="685800" indent="0">
              <a:buNone/>
              <a:defRPr sz="3600">
                <a:latin typeface="Century Gothic" panose="020B0502020202020204" pitchFamily="34" charset="0"/>
              </a:defRPr>
            </a:lvl3pPr>
            <a:lvl4pPr marL="1028700" indent="0">
              <a:buNone/>
              <a:defRPr sz="3600">
                <a:latin typeface="Century Gothic" panose="020B0502020202020204" pitchFamily="34" charset="0"/>
              </a:defRPr>
            </a:lvl4pPr>
            <a:lvl5pPr marL="1371600" indent="0">
              <a:buNone/>
              <a:defRPr sz="3600">
                <a:latin typeface="Century Gothic" panose="020B0502020202020204" pitchFamily="34" charset="0"/>
              </a:defRPr>
            </a:lvl5pPr>
          </a:lstStyle>
          <a:p>
            <a:pPr lvl="0"/>
            <a:r>
              <a:rPr lang="en-US"/>
              <a:t>Click to edit Master text styles</a:t>
            </a:r>
          </a:p>
        </p:txBody>
      </p:sp>
    </p:spTree>
    <p:extLst>
      <p:ext uri="{BB962C8B-B14F-4D97-AF65-F5344CB8AC3E}">
        <p14:creationId xmlns:p14="http://schemas.microsoft.com/office/powerpoint/2010/main" val="417732676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C76DAA7-1778-4B8E-A150-F9036E15CA67}"/>
              </a:ext>
            </a:extLst>
          </p:cNvPr>
          <p:cNvSpPr>
            <a:spLocks noGrp="1"/>
          </p:cNvSpPr>
          <p:nvPr>
            <p:ph type="pic" sz="quarter" idx="10"/>
          </p:nvPr>
        </p:nvSpPr>
        <p:spPr>
          <a:xfrm>
            <a:off x="517" y="0"/>
            <a:ext cx="10836275" cy="6664325"/>
          </a:xfrm>
        </p:spPr>
        <p:txBody>
          <a:bodyPr/>
          <a:lstStyle/>
          <a:p>
            <a:endParaRPr lang="en-US"/>
          </a:p>
        </p:txBody>
      </p:sp>
      <p:sp>
        <p:nvSpPr>
          <p:cNvPr id="8" name="Title 2">
            <a:extLst>
              <a:ext uri="{FF2B5EF4-FFF2-40B4-BE49-F238E27FC236}">
                <a16:creationId xmlns:a16="http://schemas.microsoft.com/office/drawing/2014/main" id="{4E63B250-238F-49A4-B7D9-450697A3DE28}"/>
              </a:ext>
            </a:extLst>
          </p:cNvPr>
          <p:cNvSpPr txBox="1">
            <a:spLocks/>
          </p:cNvSpPr>
          <p:nvPr userDrawn="1"/>
        </p:nvSpPr>
        <p:spPr>
          <a:xfrm>
            <a:off x="1984194" y="578540"/>
            <a:ext cx="8852598" cy="914400"/>
          </a:xfrm>
          <a:prstGeom prst="rect">
            <a:avLst/>
          </a:prstGeom>
          <a:noFill/>
        </p:spPr>
        <p:txBody>
          <a:bodyPr vert="horz" lIns="91440" tIns="45720" rIns="91440" bIns="45720" rtlCol="0" anchor="b">
            <a:normAutofit/>
          </a:bodyPr>
          <a:lstStyle>
            <a:lvl1pPr algn="l" defTabSz="914332" rtl="0" eaLnBrk="1" latinLnBrk="0" hangingPunct="1">
              <a:lnSpc>
                <a:spcPct val="90000"/>
              </a:lnSpc>
              <a:spcBef>
                <a:spcPct val="0"/>
              </a:spcBef>
              <a:buNone/>
              <a:defRPr sz="3400" b="1" kern="1200">
                <a:solidFill>
                  <a:schemeClr val="tx1"/>
                </a:solidFill>
                <a:latin typeface="+mj-lt"/>
                <a:ea typeface="+mj-ea"/>
                <a:cs typeface="+mj-cs"/>
              </a:defRPr>
            </a:lvl1pPr>
          </a:lstStyle>
          <a:p>
            <a:pPr marL="0" marR="0" lvl="0" indent="0" algn="l" defTabSz="914332"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a:ln>
                <a:noFill/>
              </a:ln>
              <a:solidFill>
                <a:srgbClr val="92D6E3"/>
              </a:solidFill>
              <a:effectLst/>
              <a:uLnTx/>
              <a:uFillTx/>
              <a:latin typeface="Century Gothic"/>
              <a:ea typeface="+mj-ea"/>
              <a:cs typeface="+mj-cs"/>
            </a:endParaRPr>
          </a:p>
        </p:txBody>
      </p:sp>
      <p:sp>
        <p:nvSpPr>
          <p:cNvPr id="11" name="Rectangle 10">
            <a:extLst>
              <a:ext uri="{FF2B5EF4-FFF2-40B4-BE49-F238E27FC236}">
                <a16:creationId xmlns:a16="http://schemas.microsoft.com/office/drawing/2014/main" id="{2806D926-FEFB-4319-BC70-76852D927EC0}"/>
              </a:ext>
            </a:extLst>
          </p:cNvPr>
          <p:cNvSpPr/>
          <p:nvPr userDrawn="1"/>
        </p:nvSpPr>
        <p:spPr>
          <a:xfrm>
            <a:off x="1838744" y="675225"/>
            <a:ext cx="10353256" cy="5081047"/>
          </a:xfrm>
          <a:prstGeom prst="rect">
            <a:avLst/>
          </a:prstGeom>
          <a:solidFill>
            <a:srgbClr val="4EC8D5"/>
          </a:solidFill>
        </p:spPr>
        <p:txBody>
          <a:bodyPr vert="horz" lIns="91440" tIns="45720" rIns="91440" bIns="45720" rtlCol="0">
            <a:normAutofit/>
          </a:bodyPr>
          <a:lstStyle/>
          <a:p>
            <a:pPr marL="0" marR="0" lvl="0" indent="0" defTabSz="914332" eaLnBrk="1" fontAlgn="auto" latinLnBrk="0" hangingPunct="1">
              <a:lnSpc>
                <a:spcPct val="110000"/>
              </a:lnSpc>
              <a:spcBef>
                <a:spcPts val="800"/>
              </a:spcBef>
              <a:spcAft>
                <a:spcPts val="400"/>
              </a:spcAft>
              <a:buClrTx/>
              <a:buSzTx/>
              <a:buFont typeface="Arial" panose="020B0604020202020204" pitchFamily="34" charset="0"/>
              <a:buNone/>
              <a:tabLst/>
            </a:pPr>
            <a:endParaRPr kumimoji="0" lang="en-US" sz="2000" b="1" i="0" u="none" strike="noStrike" cap="none" spc="0" normalizeH="0" baseline="0">
              <a:ln>
                <a:noFill/>
              </a:ln>
              <a:solidFill>
                <a:srgbClr val="FFFFFF"/>
              </a:solidFill>
              <a:effectLst/>
              <a:uLnTx/>
              <a:uFillTx/>
              <a:latin typeface="Calibri"/>
              <a:cs typeface="Calibri" panose="020F0502020204030204" pitchFamily="34" charset="0"/>
            </a:endParaRPr>
          </a:p>
        </p:txBody>
      </p:sp>
      <p:sp>
        <p:nvSpPr>
          <p:cNvPr id="13" name="Text Placeholder 12">
            <a:extLst>
              <a:ext uri="{FF2B5EF4-FFF2-40B4-BE49-F238E27FC236}">
                <a16:creationId xmlns:a16="http://schemas.microsoft.com/office/drawing/2014/main" id="{3F6EF38A-E0EF-48CB-8BD7-52C613F291D6}"/>
              </a:ext>
            </a:extLst>
          </p:cNvPr>
          <p:cNvSpPr>
            <a:spLocks noGrp="1"/>
          </p:cNvSpPr>
          <p:nvPr>
            <p:ph type="body" sz="quarter" idx="11"/>
          </p:nvPr>
        </p:nvSpPr>
        <p:spPr>
          <a:xfrm>
            <a:off x="1876425" y="1800520"/>
            <a:ext cx="9067800" cy="3300118"/>
          </a:xfrm>
        </p:spPr>
        <p:txBody>
          <a:bodyPr/>
          <a:lstStyle>
            <a:lvl1pPr>
              <a:defRPr sz="2400">
                <a:solidFill>
                  <a:schemeClr val="bg1"/>
                </a:solidFill>
                <a:latin typeface="Calibri" panose="020F0502020204030204" pitchFamily="34" charset="0"/>
                <a:cs typeface="Calibri" panose="020F0502020204030204" pitchFamily="34" charset="0"/>
              </a:defRPr>
            </a:lvl1pPr>
            <a:lvl2pPr>
              <a:defRPr sz="1800">
                <a:solidFill>
                  <a:schemeClr val="bg1"/>
                </a:solidFill>
                <a:latin typeface="Calibri" panose="020F0502020204030204" pitchFamily="34" charset="0"/>
                <a:cs typeface="Calibri" panose="020F0502020204030204" pitchFamily="34" charset="0"/>
              </a:defRPr>
            </a:lvl2pPr>
            <a:lvl3pPr>
              <a:defRPr sz="1600">
                <a:solidFill>
                  <a:schemeClr val="bg1"/>
                </a:solidFill>
                <a:latin typeface="Calibri" panose="020F0502020204030204" pitchFamily="34" charset="0"/>
                <a:cs typeface="Calibri" panose="020F0502020204030204" pitchFamily="34" charset="0"/>
              </a:defRPr>
            </a:lvl3pPr>
            <a:lvl4pPr>
              <a:defRPr sz="1600">
                <a:solidFill>
                  <a:schemeClr val="bg1"/>
                </a:solidFill>
                <a:latin typeface="Calibri" panose="020F0502020204030204" pitchFamily="34" charset="0"/>
                <a:cs typeface="Calibri" panose="020F0502020204030204" pitchFamily="34" charset="0"/>
              </a:defRPr>
            </a:lvl4pPr>
            <a:lvl5pPr>
              <a:defRPr sz="1600">
                <a:solidFill>
                  <a:schemeClr val="bg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a:extLst>
              <a:ext uri="{FF2B5EF4-FFF2-40B4-BE49-F238E27FC236}">
                <a16:creationId xmlns:a16="http://schemas.microsoft.com/office/drawing/2014/main" id="{17886789-7DEA-4B88-AF3E-75965E2B09C0}"/>
              </a:ext>
            </a:extLst>
          </p:cNvPr>
          <p:cNvSpPr>
            <a:spLocks noGrp="1"/>
          </p:cNvSpPr>
          <p:nvPr>
            <p:ph type="body" sz="quarter" idx="12"/>
          </p:nvPr>
        </p:nvSpPr>
        <p:spPr>
          <a:xfrm>
            <a:off x="2055813" y="674688"/>
            <a:ext cx="8851900" cy="730250"/>
          </a:xfrm>
        </p:spPr>
        <p:txBody>
          <a:bodyPr/>
          <a:lstStyle>
            <a:lvl1pPr marL="0" indent="0">
              <a:buNone/>
              <a:defRPr sz="4400" b="1">
                <a:solidFill>
                  <a:schemeClr val="bg1"/>
                </a:solidFill>
                <a:latin typeface="Century Gothic" panose="020B0502020202020204" pitchFamily="34" charset="0"/>
              </a:defRPr>
            </a:lvl1pPr>
            <a:lvl2pPr marL="342900" indent="0">
              <a:buNone/>
              <a:defRPr sz="4000">
                <a:latin typeface="Century Gothic" panose="020B0502020202020204" pitchFamily="34" charset="0"/>
              </a:defRPr>
            </a:lvl2pPr>
            <a:lvl3pPr marL="685800" indent="0">
              <a:buNone/>
              <a:defRPr sz="3600">
                <a:latin typeface="Century Gothic" panose="020B0502020202020204" pitchFamily="34" charset="0"/>
              </a:defRPr>
            </a:lvl3pPr>
            <a:lvl4pPr marL="1028700" indent="0">
              <a:buNone/>
              <a:defRPr sz="3600">
                <a:latin typeface="Century Gothic" panose="020B0502020202020204" pitchFamily="34" charset="0"/>
              </a:defRPr>
            </a:lvl4pPr>
            <a:lvl5pPr marL="1371600" indent="0">
              <a:buNone/>
              <a:defRPr sz="3600">
                <a:latin typeface="Century Gothic" panose="020B0502020202020204" pitchFamily="34" charset="0"/>
              </a:defRPr>
            </a:lvl5pPr>
          </a:lstStyle>
          <a:p>
            <a:pPr lvl="0"/>
            <a:r>
              <a:rPr lang="en-US"/>
              <a:t>Click to edit Master text styles</a:t>
            </a:r>
          </a:p>
        </p:txBody>
      </p:sp>
    </p:spTree>
    <p:extLst>
      <p:ext uri="{BB962C8B-B14F-4D97-AF65-F5344CB8AC3E}">
        <p14:creationId xmlns:p14="http://schemas.microsoft.com/office/powerpoint/2010/main" val="10207592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C76DAA7-1778-4B8E-A150-F9036E15CA67}"/>
              </a:ext>
            </a:extLst>
          </p:cNvPr>
          <p:cNvSpPr>
            <a:spLocks noGrp="1"/>
          </p:cNvSpPr>
          <p:nvPr>
            <p:ph type="pic" sz="quarter" idx="10"/>
          </p:nvPr>
        </p:nvSpPr>
        <p:spPr>
          <a:xfrm>
            <a:off x="517" y="0"/>
            <a:ext cx="10836275" cy="6664325"/>
          </a:xfrm>
        </p:spPr>
        <p:txBody>
          <a:bodyPr/>
          <a:lstStyle/>
          <a:p>
            <a:endParaRPr lang="en-US"/>
          </a:p>
        </p:txBody>
      </p:sp>
      <p:sp>
        <p:nvSpPr>
          <p:cNvPr id="8" name="Title 2">
            <a:extLst>
              <a:ext uri="{FF2B5EF4-FFF2-40B4-BE49-F238E27FC236}">
                <a16:creationId xmlns:a16="http://schemas.microsoft.com/office/drawing/2014/main" id="{4E63B250-238F-49A4-B7D9-450697A3DE28}"/>
              </a:ext>
            </a:extLst>
          </p:cNvPr>
          <p:cNvSpPr txBox="1">
            <a:spLocks/>
          </p:cNvSpPr>
          <p:nvPr userDrawn="1"/>
        </p:nvSpPr>
        <p:spPr>
          <a:xfrm>
            <a:off x="1984194" y="578540"/>
            <a:ext cx="8852598" cy="914400"/>
          </a:xfrm>
          <a:prstGeom prst="rect">
            <a:avLst/>
          </a:prstGeom>
          <a:noFill/>
        </p:spPr>
        <p:txBody>
          <a:bodyPr vert="horz" lIns="91440" tIns="45720" rIns="91440" bIns="45720" rtlCol="0" anchor="b">
            <a:normAutofit/>
          </a:bodyPr>
          <a:lstStyle>
            <a:lvl1pPr algn="l" defTabSz="914332" rtl="0" eaLnBrk="1" latinLnBrk="0" hangingPunct="1">
              <a:lnSpc>
                <a:spcPct val="90000"/>
              </a:lnSpc>
              <a:spcBef>
                <a:spcPct val="0"/>
              </a:spcBef>
              <a:buNone/>
              <a:defRPr sz="3400" b="1" kern="1200">
                <a:solidFill>
                  <a:schemeClr val="tx1"/>
                </a:solidFill>
                <a:latin typeface="+mj-lt"/>
                <a:ea typeface="+mj-ea"/>
                <a:cs typeface="+mj-cs"/>
              </a:defRPr>
            </a:lvl1pPr>
          </a:lstStyle>
          <a:p>
            <a:pPr marL="0" marR="0" lvl="0" indent="0" algn="l" defTabSz="914332"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a:ln>
                <a:noFill/>
              </a:ln>
              <a:solidFill>
                <a:srgbClr val="92D6E3"/>
              </a:solidFill>
              <a:effectLst/>
              <a:uLnTx/>
              <a:uFillTx/>
              <a:latin typeface="Century Gothic"/>
              <a:ea typeface="+mj-ea"/>
              <a:cs typeface="+mj-cs"/>
            </a:endParaRPr>
          </a:p>
        </p:txBody>
      </p:sp>
      <p:sp>
        <p:nvSpPr>
          <p:cNvPr id="11" name="Rectangle 10">
            <a:extLst>
              <a:ext uri="{FF2B5EF4-FFF2-40B4-BE49-F238E27FC236}">
                <a16:creationId xmlns:a16="http://schemas.microsoft.com/office/drawing/2014/main" id="{2806D926-FEFB-4319-BC70-76852D927EC0}"/>
              </a:ext>
            </a:extLst>
          </p:cNvPr>
          <p:cNvSpPr/>
          <p:nvPr userDrawn="1"/>
        </p:nvSpPr>
        <p:spPr>
          <a:xfrm>
            <a:off x="1838744" y="675225"/>
            <a:ext cx="10353256" cy="5081047"/>
          </a:xfrm>
          <a:prstGeom prst="rect">
            <a:avLst/>
          </a:prstGeom>
          <a:solidFill>
            <a:srgbClr val="92D6E3"/>
          </a:solidFill>
        </p:spPr>
        <p:txBody>
          <a:bodyPr vert="horz" lIns="91440" tIns="45720" rIns="91440" bIns="45720" rtlCol="0">
            <a:normAutofit/>
          </a:bodyPr>
          <a:lstStyle/>
          <a:p>
            <a:pPr marL="0" marR="0" lvl="0" indent="0" defTabSz="914332" eaLnBrk="1" fontAlgn="auto" latinLnBrk="0" hangingPunct="1">
              <a:lnSpc>
                <a:spcPct val="110000"/>
              </a:lnSpc>
              <a:spcBef>
                <a:spcPts val="800"/>
              </a:spcBef>
              <a:spcAft>
                <a:spcPts val="400"/>
              </a:spcAft>
              <a:buClrTx/>
              <a:buSzTx/>
              <a:buFont typeface="Arial" panose="020B0604020202020204" pitchFamily="34" charset="0"/>
              <a:buNone/>
              <a:tabLst/>
            </a:pPr>
            <a:endParaRPr kumimoji="0" lang="en-US" sz="2000" b="1" i="0" u="none" strike="noStrike" cap="none" spc="0" normalizeH="0" baseline="0">
              <a:ln>
                <a:noFill/>
              </a:ln>
              <a:solidFill>
                <a:srgbClr val="FFFFFF"/>
              </a:solidFill>
              <a:effectLst/>
              <a:uLnTx/>
              <a:uFillTx/>
              <a:latin typeface="Calibri"/>
              <a:cs typeface="Calibri" panose="020F0502020204030204" pitchFamily="34" charset="0"/>
            </a:endParaRPr>
          </a:p>
        </p:txBody>
      </p:sp>
      <p:sp>
        <p:nvSpPr>
          <p:cNvPr id="13" name="Text Placeholder 12">
            <a:extLst>
              <a:ext uri="{FF2B5EF4-FFF2-40B4-BE49-F238E27FC236}">
                <a16:creationId xmlns:a16="http://schemas.microsoft.com/office/drawing/2014/main" id="{3F6EF38A-E0EF-48CB-8BD7-52C613F291D6}"/>
              </a:ext>
            </a:extLst>
          </p:cNvPr>
          <p:cNvSpPr>
            <a:spLocks noGrp="1"/>
          </p:cNvSpPr>
          <p:nvPr>
            <p:ph type="body" sz="quarter" idx="11"/>
          </p:nvPr>
        </p:nvSpPr>
        <p:spPr>
          <a:xfrm>
            <a:off x="1876425" y="1800520"/>
            <a:ext cx="9067800" cy="3300118"/>
          </a:xfrm>
        </p:spPr>
        <p:txBody>
          <a:bodyPr/>
          <a:lstStyle>
            <a:lvl1pPr>
              <a:defRPr sz="2400">
                <a:solidFill>
                  <a:schemeClr val="bg1"/>
                </a:solidFill>
                <a:latin typeface="Calibri" panose="020F0502020204030204" pitchFamily="34" charset="0"/>
                <a:cs typeface="Calibri" panose="020F0502020204030204" pitchFamily="34" charset="0"/>
              </a:defRPr>
            </a:lvl1pPr>
            <a:lvl2pPr>
              <a:defRPr sz="1800">
                <a:solidFill>
                  <a:schemeClr val="bg1"/>
                </a:solidFill>
                <a:latin typeface="Calibri" panose="020F0502020204030204" pitchFamily="34" charset="0"/>
                <a:cs typeface="Calibri" panose="020F0502020204030204" pitchFamily="34" charset="0"/>
              </a:defRPr>
            </a:lvl2pPr>
            <a:lvl3pPr>
              <a:defRPr sz="1600">
                <a:solidFill>
                  <a:schemeClr val="bg1"/>
                </a:solidFill>
                <a:latin typeface="Calibri" panose="020F0502020204030204" pitchFamily="34" charset="0"/>
                <a:cs typeface="Calibri" panose="020F0502020204030204" pitchFamily="34" charset="0"/>
              </a:defRPr>
            </a:lvl3pPr>
            <a:lvl4pPr>
              <a:defRPr sz="1600">
                <a:solidFill>
                  <a:schemeClr val="bg1"/>
                </a:solidFill>
                <a:latin typeface="Calibri" panose="020F0502020204030204" pitchFamily="34" charset="0"/>
                <a:cs typeface="Calibri" panose="020F0502020204030204" pitchFamily="34" charset="0"/>
              </a:defRPr>
            </a:lvl4pPr>
            <a:lvl5pPr>
              <a:defRPr sz="1600">
                <a:solidFill>
                  <a:schemeClr val="bg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a:extLst>
              <a:ext uri="{FF2B5EF4-FFF2-40B4-BE49-F238E27FC236}">
                <a16:creationId xmlns:a16="http://schemas.microsoft.com/office/drawing/2014/main" id="{17886789-7DEA-4B88-AF3E-75965E2B09C0}"/>
              </a:ext>
            </a:extLst>
          </p:cNvPr>
          <p:cNvSpPr>
            <a:spLocks noGrp="1"/>
          </p:cNvSpPr>
          <p:nvPr>
            <p:ph type="body" sz="quarter" idx="12"/>
          </p:nvPr>
        </p:nvSpPr>
        <p:spPr>
          <a:xfrm>
            <a:off x="2055813" y="674688"/>
            <a:ext cx="8851900" cy="730250"/>
          </a:xfrm>
        </p:spPr>
        <p:txBody>
          <a:bodyPr/>
          <a:lstStyle>
            <a:lvl1pPr marL="0" indent="0">
              <a:buNone/>
              <a:defRPr sz="4400" b="1">
                <a:solidFill>
                  <a:schemeClr val="bg1"/>
                </a:solidFill>
                <a:latin typeface="Century Gothic" panose="020B0502020202020204" pitchFamily="34" charset="0"/>
              </a:defRPr>
            </a:lvl1pPr>
            <a:lvl2pPr marL="342900" indent="0">
              <a:buNone/>
              <a:defRPr sz="4000">
                <a:latin typeface="Century Gothic" panose="020B0502020202020204" pitchFamily="34" charset="0"/>
              </a:defRPr>
            </a:lvl2pPr>
            <a:lvl3pPr marL="685800" indent="0">
              <a:buNone/>
              <a:defRPr sz="3600">
                <a:latin typeface="Century Gothic" panose="020B0502020202020204" pitchFamily="34" charset="0"/>
              </a:defRPr>
            </a:lvl3pPr>
            <a:lvl4pPr marL="1028700" indent="0">
              <a:buNone/>
              <a:defRPr sz="3600">
                <a:latin typeface="Century Gothic" panose="020B0502020202020204" pitchFamily="34" charset="0"/>
              </a:defRPr>
            </a:lvl4pPr>
            <a:lvl5pPr marL="1371600" indent="0">
              <a:buNone/>
              <a:defRPr sz="3600">
                <a:latin typeface="Century Gothic" panose="020B0502020202020204" pitchFamily="34" charset="0"/>
              </a:defRPr>
            </a:lvl5pPr>
          </a:lstStyle>
          <a:p>
            <a:pPr lvl="0"/>
            <a:r>
              <a:rPr lang="en-US"/>
              <a:t>Click to edit Master text styles</a:t>
            </a:r>
          </a:p>
        </p:txBody>
      </p:sp>
    </p:spTree>
    <p:extLst>
      <p:ext uri="{BB962C8B-B14F-4D97-AF65-F5344CB8AC3E}">
        <p14:creationId xmlns:p14="http://schemas.microsoft.com/office/powerpoint/2010/main" val="261030166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DA528B-E553-474B-A744-3BBDA56B0382}"/>
              </a:ext>
            </a:extLst>
          </p:cNvPr>
          <p:cNvSpPr/>
          <p:nvPr userDrawn="1"/>
        </p:nvSpPr>
        <p:spPr>
          <a:xfrm>
            <a:off x="3987538" y="986126"/>
            <a:ext cx="8204462" cy="4885747"/>
          </a:xfrm>
          <a:prstGeom prst="rect">
            <a:avLst/>
          </a:prstGeom>
          <a:solidFill>
            <a:srgbClr val="4EC8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Content Placeholder 1">
            <a:extLst>
              <a:ext uri="{FF2B5EF4-FFF2-40B4-BE49-F238E27FC236}">
                <a16:creationId xmlns:a16="http://schemas.microsoft.com/office/drawing/2014/main" id="{B50351EB-A695-4B20-93AD-061A48511DE2}"/>
              </a:ext>
            </a:extLst>
          </p:cNvPr>
          <p:cNvSpPr>
            <a:spLocks noGrp="1"/>
          </p:cNvSpPr>
          <p:nvPr>
            <p:ph idx="4294967295"/>
          </p:nvPr>
        </p:nvSpPr>
        <p:spPr>
          <a:xfrm>
            <a:off x="6212265" y="1925579"/>
            <a:ext cx="5480676" cy="3026004"/>
          </a:xfrm>
        </p:spPr>
        <p:txBody>
          <a:bodyPr anchor="ctr" anchorCtr="0">
            <a:normAutofit/>
          </a:bodyPr>
          <a:lstStyle>
            <a:lvl1pPr marL="169863" indent="-169863">
              <a:buFont typeface="Arial" panose="020B0604020202020204" pitchFamily="34" charset="0"/>
              <a:buChar char="•"/>
              <a:defRPr/>
            </a:lvl1pPr>
          </a:lstStyle>
          <a:p>
            <a:pPr marL="0" indent="0">
              <a:buNone/>
            </a:pPr>
            <a:endParaRPr lang="en-US" sz="2800">
              <a:solidFill>
                <a:schemeClr val="bg1"/>
              </a:solidFill>
            </a:endParaRPr>
          </a:p>
        </p:txBody>
      </p:sp>
      <p:sp>
        <p:nvSpPr>
          <p:cNvPr id="2" name="Rectangle 1">
            <a:extLst>
              <a:ext uri="{FF2B5EF4-FFF2-40B4-BE49-F238E27FC236}">
                <a16:creationId xmlns:a16="http://schemas.microsoft.com/office/drawing/2014/main" id="{46A28165-68E2-450F-B23E-56618C7E2805}"/>
              </a:ext>
            </a:extLst>
          </p:cNvPr>
          <p:cNvSpPr/>
          <p:nvPr userDrawn="1"/>
        </p:nvSpPr>
        <p:spPr>
          <a:xfrm>
            <a:off x="565609" y="1575376"/>
            <a:ext cx="4647414" cy="370724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569CDE3B-4512-43C2-8E77-3D78B1CC2AD6}"/>
              </a:ext>
            </a:extLst>
          </p:cNvPr>
          <p:cNvSpPr>
            <a:spLocks noGrp="1"/>
          </p:cNvSpPr>
          <p:nvPr>
            <p:ph type="body" sz="quarter" idx="10"/>
          </p:nvPr>
        </p:nvSpPr>
        <p:spPr>
          <a:xfrm>
            <a:off x="914466" y="2233776"/>
            <a:ext cx="3949700" cy="2149475"/>
          </a:xfrm>
        </p:spPr>
        <p:txBody>
          <a:bodyPr anchor="ctr"/>
          <a:lstStyle>
            <a:lvl1pPr marL="0" indent="0">
              <a:buNone/>
              <a:defRPr sz="3200" b="1">
                <a:latin typeface="Century Gothic" panose="020B0502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Tree>
    <p:extLst>
      <p:ext uri="{BB962C8B-B14F-4D97-AF65-F5344CB8AC3E}">
        <p14:creationId xmlns:p14="http://schemas.microsoft.com/office/powerpoint/2010/main" val="2653009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DA528B-E553-474B-A744-3BBDA56B0382}"/>
              </a:ext>
            </a:extLst>
          </p:cNvPr>
          <p:cNvSpPr/>
          <p:nvPr userDrawn="1"/>
        </p:nvSpPr>
        <p:spPr>
          <a:xfrm>
            <a:off x="3987538" y="986126"/>
            <a:ext cx="8204462" cy="4885747"/>
          </a:xfrm>
          <a:prstGeom prst="rect">
            <a:avLst/>
          </a:prstGeom>
          <a:solidFill>
            <a:srgbClr val="3B63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Content Placeholder 1">
            <a:extLst>
              <a:ext uri="{FF2B5EF4-FFF2-40B4-BE49-F238E27FC236}">
                <a16:creationId xmlns:a16="http://schemas.microsoft.com/office/drawing/2014/main" id="{B50351EB-A695-4B20-93AD-061A48511DE2}"/>
              </a:ext>
            </a:extLst>
          </p:cNvPr>
          <p:cNvSpPr>
            <a:spLocks noGrp="1"/>
          </p:cNvSpPr>
          <p:nvPr>
            <p:ph idx="4294967295"/>
          </p:nvPr>
        </p:nvSpPr>
        <p:spPr>
          <a:xfrm>
            <a:off x="6212265" y="1925579"/>
            <a:ext cx="5480676" cy="3026004"/>
          </a:xfrm>
        </p:spPr>
        <p:txBody>
          <a:bodyPr anchor="ctr" anchorCtr="0">
            <a:normAutofit/>
          </a:bodyPr>
          <a:lstStyle>
            <a:lvl1pPr marL="169863" indent="-169863">
              <a:buFont typeface="Arial" panose="020B0604020202020204" pitchFamily="34" charset="0"/>
              <a:buChar char="•"/>
              <a:defRPr/>
            </a:lvl1pPr>
          </a:lstStyle>
          <a:p>
            <a:pPr marL="0" indent="0">
              <a:buNone/>
            </a:pPr>
            <a:endParaRPr lang="en-US" sz="2800">
              <a:solidFill>
                <a:schemeClr val="bg1"/>
              </a:solidFill>
            </a:endParaRPr>
          </a:p>
        </p:txBody>
      </p:sp>
      <p:sp>
        <p:nvSpPr>
          <p:cNvPr id="2" name="Rectangle 1">
            <a:extLst>
              <a:ext uri="{FF2B5EF4-FFF2-40B4-BE49-F238E27FC236}">
                <a16:creationId xmlns:a16="http://schemas.microsoft.com/office/drawing/2014/main" id="{46A28165-68E2-450F-B23E-56618C7E2805}"/>
              </a:ext>
            </a:extLst>
          </p:cNvPr>
          <p:cNvSpPr/>
          <p:nvPr userDrawn="1"/>
        </p:nvSpPr>
        <p:spPr>
          <a:xfrm>
            <a:off x="565609" y="1575376"/>
            <a:ext cx="4647414" cy="370724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569CDE3B-4512-43C2-8E77-3D78B1CC2AD6}"/>
              </a:ext>
            </a:extLst>
          </p:cNvPr>
          <p:cNvSpPr>
            <a:spLocks noGrp="1"/>
          </p:cNvSpPr>
          <p:nvPr>
            <p:ph type="body" sz="quarter" idx="10"/>
          </p:nvPr>
        </p:nvSpPr>
        <p:spPr>
          <a:xfrm>
            <a:off x="914466" y="2233776"/>
            <a:ext cx="3949700" cy="2149475"/>
          </a:xfrm>
        </p:spPr>
        <p:txBody>
          <a:bodyPr anchor="ctr"/>
          <a:lstStyle>
            <a:lvl1pPr marL="0" indent="0">
              <a:buNone/>
              <a:defRPr sz="3200" b="1">
                <a:latin typeface="Century Gothic" panose="020B0502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Tree>
    <p:extLst>
      <p:ext uri="{BB962C8B-B14F-4D97-AF65-F5344CB8AC3E}">
        <p14:creationId xmlns:p14="http://schemas.microsoft.com/office/powerpoint/2010/main" val="130538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DA528B-E553-474B-A744-3BBDA56B0382}"/>
              </a:ext>
            </a:extLst>
          </p:cNvPr>
          <p:cNvSpPr/>
          <p:nvPr userDrawn="1"/>
        </p:nvSpPr>
        <p:spPr>
          <a:xfrm>
            <a:off x="3987538" y="986126"/>
            <a:ext cx="8204462" cy="4885747"/>
          </a:xfrm>
          <a:prstGeom prst="rect">
            <a:avLst/>
          </a:prstGeom>
          <a:solidFill>
            <a:srgbClr val="92D6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Content Placeholder 1">
            <a:extLst>
              <a:ext uri="{FF2B5EF4-FFF2-40B4-BE49-F238E27FC236}">
                <a16:creationId xmlns:a16="http://schemas.microsoft.com/office/drawing/2014/main" id="{B50351EB-A695-4B20-93AD-061A48511DE2}"/>
              </a:ext>
            </a:extLst>
          </p:cNvPr>
          <p:cNvSpPr>
            <a:spLocks noGrp="1"/>
          </p:cNvSpPr>
          <p:nvPr>
            <p:ph idx="4294967295"/>
          </p:nvPr>
        </p:nvSpPr>
        <p:spPr>
          <a:xfrm>
            <a:off x="6212265" y="1925579"/>
            <a:ext cx="5480676" cy="3026004"/>
          </a:xfrm>
        </p:spPr>
        <p:txBody>
          <a:bodyPr anchor="ctr" anchorCtr="0">
            <a:normAutofit/>
          </a:bodyPr>
          <a:lstStyle>
            <a:lvl1pPr marL="169863" indent="-169863">
              <a:buFont typeface="Arial" panose="020B0604020202020204" pitchFamily="34" charset="0"/>
              <a:buChar char="•"/>
              <a:defRPr/>
            </a:lvl1pPr>
          </a:lstStyle>
          <a:p>
            <a:pPr marL="0" indent="0">
              <a:buNone/>
            </a:pPr>
            <a:endParaRPr lang="en-US" sz="2800">
              <a:solidFill>
                <a:schemeClr val="bg1"/>
              </a:solidFill>
            </a:endParaRPr>
          </a:p>
        </p:txBody>
      </p:sp>
      <p:sp>
        <p:nvSpPr>
          <p:cNvPr id="2" name="Rectangle 1">
            <a:extLst>
              <a:ext uri="{FF2B5EF4-FFF2-40B4-BE49-F238E27FC236}">
                <a16:creationId xmlns:a16="http://schemas.microsoft.com/office/drawing/2014/main" id="{46A28165-68E2-450F-B23E-56618C7E2805}"/>
              </a:ext>
            </a:extLst>
          </p:cNvPr>
          <p:cNvSpPr/>
          <p:nvPr userDrawn="1"/>
        </p:nvSpPr>
        <p:spPr>
          <a:xfrm>
            <a:off x="565609" y="1575376"/>
            <a:ext cx="4647414" cy="370724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569CDE3B-4512-43C2-8E77-3D78B1CC2AD6}"/>
              </a:ext>
            </a:extLst>
          </p:cNvPr>
          <p:cNvSpPr>
            <a:spLocks noGrp="1"/>
          </p:cNvSpPr>
          <p:nvPr>
            <p:ph type="body" sz="quarter" idx="10"/>
          </p:nvPr>
        </p:nvSpPr>
        <p:spPr>
          <a:xfrm>
            <a:off x="914466" y="2233776"/>
            <a:ext cx="3949700" cy="2149475"/>
          </a:xfrm>
        </p:spPr>
        <p:txBody>
          <a:bodyPr anchor="ctr"/>
          <a:lstStyle>
            <a:lvl1pPr marL="0" indent="0">
              <a:buNone/>
              <a:defRPr sz="3200" b="1">
                <a:latin typeface="Century Gothic" panose="020B0502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Tree>
    <p:extLst>
      <p:ext uri="{BB962C8B-B14F-4D97-AF65-F5344CB8AC3E}">
        <p14:creationId xmlns:p14="http://schemas.microsoft.com/office/powerpoint/2010/main" val="151991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DA528B-E553-474B-A744-3BBDA56B0382}"/>
              </a:ext>
            </a:extLst>
          </p:cNvPr>
          <p:cNvSpPr/>
          <p:nvPr userDrawn="1"/>
        </p:nvSpPr>
        <p:spPr>
          <a:xfrm>
            <a:off x="3987538" y="986126"/>
            <a:ext cx="8204462" cy="4885747"/>
          </a:xfrm>
          <a:prstGeom prst="rect">
            <a:avLst/>
          </a:prstGeom>
          <a:solidFill>
            <a:srgbClr val="939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Content Placeholder 1">
            <a:extLst>
              <a:ext uri="{FF2B5EF4-FFF2-40B4-BE49-F238E27FC236}">
                <a16:creationId xmlns:a16="http://schemas.microsoft.com/office/drawing/2014/main" id="{B50351EB-A695-4B20-93AD-061A48511DE2}"/>
              </a:ext>
            </a:extLst>
          </p:cNvPr>
          <p:cNvSpPr>
            <a:spLocks noGrp="1"/>
          </p:cNvSpPr>
          <p:nvPr>
            <p:ph idx="4294967295"/>
          </p:nvPr>
        </p:nvSpPr>
        <p:spPr>
          <a:xfrm>
            <a:off x="6212265" y="1925579"/>
            <a:ext cx="5480676" cy="3026004"/>
          </a:xfrm>
        </p:spPr>
        <p:txBody>
          <a:bodyPr anchor="ctr" anchorCtr="0">
            <a:normAutofit/>
          </a:bodyPr>
          <a:lstStyle>
            <a:lvl1pPr marL="169863" indent="-169863">
              <a:buFont typeface="Arial" panose="020B0604020202020204" pitchFamily="34" charset="0"/>
              <a:buChar char="•"/>
              <a:defRPr/>
            </a:lvl1pPr>
          </a:lstStyle>
          <a:p>
            <a:pPr marL="0" indent="0">
              <a:buNone/>
            </a:pPr>
            <a:endParaRPr lang="en-US" sz="2800">
              <a:solidFill>
                <a:schemeClr val="bg1"/>
              </a:solidFill>
            </a:endParaRPr>
          </a:p>
        </p:txBody>
      </p:sp>
      <p:sp>
        <p:nvSpPr>
          <p:cNvPr id="2" name="Rectangle 1">
            <a:extLst>
              <a:ext uri="{FF2B5EF4-FFF2-40B4-BE49-F238E27FC236}">
                <a16:creationId xmlns:a16="http://schemas.microsoft.com/office/drawing/2014/main" id="{46A28165-68E2-450F-B23E-56618C7E2805}"/>
              </a:ext>
            </a:extLst>
          </p:cNvPr>
          <p:cNvSpPr/>
          <p:nvPr userDrawn="1"/>
        </p:nvSpPr>
        <p:spPr>
          <a:xfrm>
            <a:off x="565609" y="1575376"/>
            <a:ext cx="4647414" cy="370724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569CDE3B-4512-43C2-8E77-3D78B1CC2AD6}"/>
              </a:ext>
            </a:extLst>
          </p:cNvPr>
          <p:cNvSpPr>
            <a:spLocks noGrp="1"/>
          </p:cNvSpPr>
          <p:nvPr>
            <p:ph type="body" sz="quarter" idx="10"/>
          </p:nvPr>
        </p:nvSpPr>
        <p:spPr>
          <a:xfrm>
            <a:off x="914466" y="2233776"/>
            <a:ext cx="3949700" cy="2149475"/>
          </a:xfrm>
        </p:spPr>
        <p:txBody>
          <a:bodyPr anchor="ctr"/>
          <a:lstStyle>
            <a:lvl1pPr marL="0" indent="0">
              <a:buNone/>
              <a:defRPr sz="3200" b="1">
                <a:latin typeface="Century Gothic" panose="020B0502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Tree>
    <p:extLst>
      <p:ext uri="{BB962C8B-B14F-4D97-AF65-F5344CB8AC3E}">
        <p14:creationId xmlns:p14="http://schemas.microsoft.com/office/powerpoint/2010/main" val="281473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DA528B-E553-474B-A744-3BBDA56B0382}"/>
              </a:ext>
            </a:extLst>
          </p:cNvPr>
          <p:cNvSpPr/>
          <p:nvPr userDrawn="1"/>
        </p:nvSpPr>
        <p:spPr>
          <a:xfrm>
            <a:off x="3987538" y="986126"/>
            <a:ext cx="8204462" cy="4885747"/>
          </a:xfrm>
          <a:prstGeom prst="rect">
            <a:avLst/>
          </a:prstGeom>
          <a:solidFill>
            <a:srgbClr val="008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Content Placeholder 1">
            <a:extLst>
              <a:ext uri="{FF2B5EF4-FFF2-40B4-BE49-F238E27FC236}">
                <a16:creationId xmlns:a16="http://schemas.microsoft.com/office/drawing/2014/main" id="{B50351EB-A695-4B20-93AD-061A48511DE2}"/>
              </a:ext>
            </a:extLst>
          </p:cNvPr>
          <p:cNvSpPr>
            <a:spLocks noGrp="1"/>
          </p:cNvSpPr>
          <p:nvPr>
            <p:ph idx="4294967295"/>
          </p:nvPr>
        </p:nvSpPr>
        <p:spPr>
          <a:xfrm>
            <a:off x="6212265" y="1925579"/>
            <a:ext cx="5480676" cy="3026004"/>
          </a:xfrm>
        </p:spPr>
        <p:txBody>
          <a:bodyPr anchor="ctr" anchorCtr="0">
            <a:normAutofit/>
          </a:bodyPr>
          <a:lstStyle>
            <a:lvl1pPr marL="169863" indent="-169863">
              <a:buFont typeface="Arial" panose="020B0604020202020204" pitchFamily="34" charset="0"/>
              <a:buChar char="•"/>
              <a:defRPr/>
            </a:lvl1pPr>
          </a:lstStyle>
          <a:p>
            <a:pPr marL="0" indent="0">
              <a:buNone/>
            </a:pPr>
            <a:endParaRPr lang="en-US" sz="2800">
              <a:solidFill>
                <a:schemeClr val="bg1"/>
              </a:solidFill>
            </a:endParaRPr>
          </a:p>
        </p:txBody>
      </p:sp>
      <p:sp>
        <p:nvSpPr>
          <p:cNvPr id="2" name="Rectangle 1">
            <a:extLst>
              <a:ext uri="{FF2B5EF4-FFF2-40B4-BE49-F238E27FC236}">
                <a16:creationId xmlns:a16="http://schemas.microsoft.com/office/drawing/2014/main" id="{46A28165-68E2-450F-B23E-56618C7E2805}"/>
              </a:ext>
            </a:extLst>
          </p:cNvPr>
          <p:cNvSpPr/>
          <p:nvPr userDrawn="1"/>
        </p:nvSpPr>
        <p:spPr>
          <a:xfrm>
            <a:off x="565609" y="1575376"/>
            <a:ext cx="4647414" cy="370724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569CDE3B-4512-43C2-8E77-3D78B1CC2AD6}"/>
              </a:ext>
            </a:extLst>
          </p:cNvPr>
          <p:cNvSpPr>
            <a:spLocks noGrp="1"/>
          </p:cNvSpPr>
          <p:nvPr>
            <p:ph type="body" sz="quarter" idx="10"/>
          </p:nvPr>
        </p:nvSpPr>
        <p:spPr>
          <a:xfrm>
            <a:off x="914466" y="2233776"/>
            <a:ext cx="3949700" cy="2149475"/>
          </a:xfrm>
        </p:spPr>
        <p:txBody>
          <a:bodyPr anchor="ctr"/>
          <a:lstStyle>
            <a:lvl1pPr marL="0" indent="0">
              <a:buNone/>
              <a:defRPr sz="3200" b="1">
                <a:latin typeface="Century Gothic" panose="020B0502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Tree>
    <p:extLst>
      <p:ext uri="{BB962C8B-B14F-4D97-AF65-F5344CB8AC3E}">
        <p14:creationId xmlns:p14="http://schemas.microsoft.com/office/powerpoint/2010/main" val="274800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Logo">
    <p:spTree>
      <p:nvGrpSpPr>
        <p:cNvPr id="1" name=""/>
        <p:cNvGrpSpPr/>
        <p:nvPr/>
      </p:nvGrpSpPr>
      <p:grpSpPr>
        <a:xfrm>
          <a:off x="0" y="0"/>
          <a:ext cx="0" cy="0"/>
          <a:chOff x="0" y="0"/>
          <a:chExt cx="0" cy="0"/>
        </a:xfrm>
      </p:grpSpPr>
      <p:sp>
        <p:nvSpPr>
          <p:cNvPr id="14" name="Graphic 9">
            <a:extLst>
              <a:ext uri="{FF2B5EF4-FFF2-40B4-BE49-F238E27FC236}">
                <a16:creationId xmlns:a16="http://schemas.microsoft.com/office/drawing/2014/main" id="{F38CA73D-FA25-8FB3-B431-D64EFDDED7E9}"/>
              </a:ext>
            </a:extLst>
          </p:cNvPr>
          <p:cNvSpPr/>
          <p:nvPr userDrawn="1"/>
        </p:nvSpPr>
        <p:spPr>
          <a:xfrm>
            <a:off x="9199418" y="0"/>
            <a:ext cx="2992582" cy="6856734"/>
          </a:xfrm>
          <a:custGeom>
            <a:avLst/>
            <a:gdLst>
              <a:gd name="connsiteX0" fmla="*/ 2244852 w 2244851"/>
              <a:gd name="connsiteY0" fmla="*/ 5143500 h 5143500"/>
              <a:gd name="connsiteX1" fmla="*/ 0 w 2244851"/>
              <a:gd name="connsiteY1" fmla="*/ 5143500 h 5143500"/>
              <a:gd name="connsiteX2" fmla="*/ 1408748 w 2244851"/>
              <a:gd name="connsiteY2" fmla="*/ 0 h 5143500"/>
              <a:gd name="connsiteX3" fmla="*/ 2244852 w 2244851"/>
              <a:gd name="connsiteY3" fmla="*/ 0 h 5143500"/>
              <a:gd name="connsiteX4" fmla="*/ 2244852 w 2244851"/>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4851" h="5143500">
                <a:moveTo>
                  <a:pt x="2244852" y="5143500"/>
                </a:moveTo>
                <a:lnTo>
                  <a:pt x="0" y="5143500"/>
                </a:lnTo>
                <a:lnTo>
                  <a:pt x="1408748" y="0"/>
                </a:lnTo>
                <a:lnTo>
                  <a:pt x="2244852" y="0"/>
                </a:lnTo>
                <a:lnTo>
                  <a:pt x="2244852" y="5143500"/>
                </a:lnTo>
                <a:close/>
              </a:path>
            </a:pathLst>
          </a:custGeom>
          <a:solidFill>
            <a:schemeClr val="tx2"/>
          </a:solidFill>
          <a:ln w="9525" cap="flat">
            <a:noFill/>
            <a:prstDash val="solid"/>
            <a:miter/>
          </a:ln>
        </p:spPr>
        <p:txBody>
          <a:bodyPr rtlCol="0" anchor="ctr"/>
          <a:lstStyle/>
          <a:p>
            <a:endParaRPr lang="en-US"/>
          </a:p>
        </p:txBody>
      </p:sp>
      <p:pic>
        <p:nvPicPr>
          <p:cNvPr id="7" name="NCMEC logo watermark">
            <a:extLst>
              <a:ext uri="{FF2B5EF4-FFF2-40B4-BE49-F238E27FC236}">
                <a16:creationId xmlns:a16="http://schemas.microsoft.com/office/drawing/2014/main" id="{B7E0BB53-915B-1147-42A9-DA9F6094DB8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sp>
        <p:nvSpPr>
          <p:cNvPr id="2" name="Title 1">
            <a:extLst>
              <a:ext uri="{FF2B5EF4-FFF2-40B4-BE49-F238E27FC236}">
                <a16:creationId xmlns:a16="http://schemas.microsoft.com/office/drawing/2014/main" id="{0A47E115-55D7-8D21-753F-7BF22BEC1F67}"/>
              </a:ext>
            </a:extLst>
          </p:cNvPr>
          <p:cNvSpPr>
            <a:spLocks noGrp="1"/>
          </p:cNvSpPr>
          <p:nvPr>
            <p:ph type="ctrTitle" hasCustomPrompt="1"/>
          </p:nvPr>
        </p:nvSpPr>
        <p:spPr>
          <a:xfrm>
            <a:off x="810491" y="723440"/>
            <a:ext cx="8437418" cy="2267410"/>
          </a:xfrm>
        </p:spPr>
        <p:txBody>
          <a:bodyPr anchor="b">
            <a:normAutofit/>
          </a:bodyPr>
          <a:lstStyle>
            <a:lvl1pPr algn="ctr">
              <a:lnSpc>
                <a:spcPct val="90000"/>
              </a:lnSpc>
              <a:defRPr sz="4000" spc="0" baseline="0">
                <a:solidFill>
                  <a:schemeClr val="bg2">
                    <a:lumMod val="10000"/>
                  </a:schemeClr>
                </a:solidFill>
              </a:defRPr>
            </a:lvl1pPr>
          </a:lstStyle>
          <a:p>
            <a:r>
              <a:rPr lang="en-US"/>
              <a:t>Add title here</a:t>
            </a:r>
          </a:p>
        </p:txBody>
      </p:sp>
      <p:sp>
        <p:nvSpPr>
          <p:cNvPr id="3" name="Subtitle 2">
            <a:extLst>
              <a:ext uri="{FF2B5EF4-FFF2-40B4-BE49-F238E27FC236}">
                <a16:creationId xmlns:a16="http://schemas.microsoft.com/office/drawing/2014/main" id="{A40B843C-D0F7-C411-AF8B-2B63966678E1}"/>
              </a:ext>
            </a:extLst>
          </p:cNvPr>
          <p:cNvSpPr>
            <a:spLocks noGrp="1"/>
          </p:cNvSpPr>
          <p:nvPr>
            <p:ph type="subTitle" idx="1" hasCustomPrompt="1"/>
          </p:nvPr>
        </p:nvSpPr>
        <p:spPr>
          <a:xfrm>
            <a:off x="810491" y="3176588"/>
            <a:ext cx="8437418" cy="1468148"/>
          </a:xfrm>
        </p:spPr>
        <p:txBody>
          <a:bodyPr lIns="91440" rIns="91440">
            <a:normAutofit/>
          </a:bodyPr>
          <a:lstStyle>
            <a:lvl1pPr marL="0" indent="0" algn="ctr">
              <a:spcBef>
                <a:spcPts val="0"/>
              </a:spcBef>
              <a:spcAft>
                <a:spcPts val="0"/>
              </a:spcAft>
              <a:buNone/>
              <a:defRPr lang="en-US" dirty="0"/>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Add subtitle here</a:t>
            </a:r>
          </a:p>
        </p:txBody>
      </p:sp>
      <p:pic>
        <p:nvPicPr>
          <p:cNvPr id="6" name="NCMEC Logo" descr="A logo for a children's center&#10;&#10;AI-generated content may be incorrect.">
            <a:extLst>
              <a:ext uri="{FF2B5EF4-FFF2-40B4-BE49-F238E27FC236}">
                <a16:creationId xmlns:a16="http://schemas.microsoft.com/office/drawing/2014/main" id="{48BABBEA-FA8B-3008-8B67-5D7A329269C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38142" y="4757737"/>
            <a:ext cx="1582116" cy="1703815"/>
          </a:xfrm>
          <a:prstGeom prst="rect">
            <a:avLst/>
          </a:prstGeom>
        </p:spPr>
      </p:pic>
      <p:grpSp>
        <p:nvGrpSpPr>
          <p:cNvPr id="8" name="Connector lines">
            <a:extLst>
              <a:ext uri="{FF2B5EF4-FFF2-40B4-BE49-F238E27FC236}">
                <a16:creationId xmlns:a16="http://schemas.microsoft.com/office/drawing/2014/main" id="{EB932311-CF39-DFA1-BD60-A6528B259F36}"/>
              </a:ext>
            </a:extLst>
          </p:cNvPr>
          <p:cNvGrpSpPr/>
          <p:nvPr userDrawn="1"/>
        </p:nvGrpSpPr>
        <p:grpSpPr>
          <a:xfrm>
            <a:off x="9372408" y="0"/>
            <a:ext cx="1524000" cy="6858000"/>
            <a:chOff x="9372600" y="17318"/>
            <a:chExt cx="1524000" cy="6858000"/>
          </a:xfrm>
        </p:grpSpPr>
        <p:sp>
          <p:nvSpPr>
            <p:cNvPr id="12" name="Freeform: Shape 11">
              <a:extLst>
                <a:ext uri="{FF2B5EF4-FFF2-40B4-BE49-F238E27FC236}">
                  <a16:creationId xmlns:a16="http://schemas.microsoft.com/office/drawing/2014/main" id="{6295D7A4-35ED-EA90-87DE-3E9046336710}"/>
                </a:ext>
              </a:extLst>
            </p:cNvPr>
            <p:cNvSpPr/>
            <p:nvPr/>
          </p:nvSpPr>
          <p:spPr>
            <a:xfrm>
              <a:off x="9872733" y="17318"/>
              <a:ext cx="1023867" cy="3964498"/>
            </a:xfrm>
            <a:custGeom>
              <a:avLst/>
              <a:gdLst>
                <a:gd name="connsiteX0" fmla="*/ 680965 w 680964"/>
                <a:gd name="connsiteY0" fmla="*/ 0 h 2666047"/>
                <a:gd name="connsiteX1" fmla="*/ 4976 w 680964"/>
                <a:gd name="connsiteY1" fmla="*/ 2487263 h 2666047"/>
                <a:gd name="connsiteX2" fmla="*/ 55649 w 680964"/>
                <a:gd name="connsiteY2" fmla="*/ 2666048 h 2666047"/>
              </a:gdLst>
              <a:ahLst/>
              <a:cxnLst>
                <a:cxn ang="0">
                  <a:pos x="connsiteX0" y="connsiteY0"/>
                </a:cxn>
                <a:cxn ang="0">
                  <a:pos x="connsiteX1" y="connsiteY1"/>
                </a:cxn>
                <a:cxn ang="0">
                  <a:pos x="connsiteX2" y="connsiteY2"/>
                </a:cxn>
              </a:cxnLst>
              <a:rect l="l" t="t" r="r" b="b"/>
              <a:pathLst>
                <a:path w="680964" h="2666047">
                  <a:moveTo>
                    <a:pt x="680965" y="0"/>
                  </a:moveTo>
                  <a:lnTo>
                    <a:pt x="4976" y="2487263"/>
                  </a:lnTo>
                  <a:cubicBezTo>
                    <a:pt x="-10740" y="2544985"/>
                    <a:pt x="12024" y="2625185"/>
                    <a:pt x="55649" y="2666048"/>
                  </a:cubicBezTo>
                </a:path>
              </a:pathLst>
            </a:custGeom>
            <a:noFill/>
            <a:ln w="25400" cap="rnd">
              <a:solidFill>
                <a:schemeClr val="accent5"/>
              </a:solidFill>
              <a:prstDash val="solid"/>
              <a:round/>
            </a:ln>
          </p:spPr>
          <p:txBody>
            <a:bodyPr rtlCol="0" anchor="ctr"/>
            <a:lstStyle/>
            <a:p>
              <a:endParaRPr lang="en-US"/>
            </a:p>
          </p:txBody>
        </p:sp>
        <p:sp>
          <p:nvSpPr>
            <p:cNvPr id="13" name="Freeform: Shape 12">
              <a:extLst>
                <a:ext uri="{FF2B5EF4-FFF2-40B4-BE49-F238E27FC236}">
                  <a16:creationId xmlns:a16="http://schemas.microsoft.com/office/drawing/2014/main" id="{D55EF61E-9662-0D3B-963E-EAC49B3387CC}"/>
                </a:ext>
              </a:extLst>
            </p:cNvPr>
            <p:cNvSpPr/>
            <p:nvPr/>
          </p:nvSpPr>
          <p:spPr>
            <a:xfrm>
              <a:off x="9372600" y="2910679"/>
              <a:ext cx="1023869" cy="3964639"/>
            </a:xfrm>
            <a:custGeom>
              <a:avLst/>
              <a:gdLst>
                <a:gd name="connsiteX0" fmla="*/ 0 w 680965"/>
                <a:gd name="connsiteY0" fmla="*/ 2666143 h 2666142"/>
                <a:gd name="connsiteX1" fmla="*/ 675989 w 680965"/>
                <a:gd name="connsiteY1" fmla="*/ 178784 h 2666142"/>
                <a:gd name="connsiteX2" fmla="*/ 625316 w 680965"/>
                <a:gd name="connsiteY2" fmla="*/ 0 h 2666142"/>
              </a:gdLst>
              <a:ahLst/>
              <a:cxnLst>
                <a:cxn ang="0">
                  <a:pos x="connsiteX0" y="connsiteY0"/>
                </a:cxn>
                <a:cxn ang="0">
                  <a:pos x="connsiteX1" y="connsiteY1"/>
                </a:cxn>
                <a:cxn ang="0">
                  <a:pos x="connsiteX2" y="connsiteY2"/>
                </a:cxn>
              </a:cxnLst>
              <a:rect l="l" t="t" r="r" b="b"/>
              <a:pathLst>
                <a:path w="680965" h="2666142">
                  <a:moveTo>
                    <a:pt x="0" y="2666143"/>
                  </a:moveTo>
                  <a:lnTo>
                    <a:pt x="675989" y="178784"/>
                  </a:lnTo>
                  <a:cubicBezTo>
                    <a:pt x="691706" y="121063"/>
                    <a:pt x="668941" y="40862"/>
                    <a:pt x="625316" y="0"/>
                  </a:cubicBezTo>
                </a:path>
              </a:pathLst>
            </a:custGeom>
            <a:noFill/>
            <a:ln w="25400" cap="rnd">
              <a:solidFill>
                <a:schemeClr val="accent5"/>
              </a:solidFill>
              <a:prstDash val="solid"/>
              <a:round/>
            </a:ln>
          </p:spPr>
          <p:txBody>
            <a:bodyPr rtlCol="0" anchor="ctr"/>
            <a:lstStyle/>
            <a:p>
              <a:endParaRPr lang="en-US"/>
            </a:p>
          </p:txBody>
        </p:sp>
      </p:grpSp>
    </p:spTree>
    <p:extLst>
      <p:ext uri="{BB962C8B-B14F-4D97-AF65-F5344CB8AC3E}">
        <p14:creationId xmlns:p14="http://schemas.microsoft.com/office/powerpoint/2010/main" val="1432555278"/>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Title Bullet, Dark">
    <p:bg>
      <p:bgPr>
        <a:solidFill>
          <a:schemeClr val="tx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0EB202-5C75-F3E0-78B2-0106CE522008}"/>
              </a:ext>
            </a:extLst>
          </p:cNvPr>
          <p:cNvSpPr>
            <a:spLocks noGrp="1"/>
          </p:cNvSpPr>
          <p:nvPr>
            <p:ph type="title"/>
          </p:nvPr>
        </p:nvSpPr>
        <p:spPr>
          <a:xfrm>
            <a:off x="5486399" y="286603"/>
            <a:ext cx="5922336" cy="1450757"/>
          </a:xfrm>
        </p:spPr>
        <p:txBody>
          <a:bodyPr/>
          <a:lstStyle>
            <a:lvl1pPr>
              <a:defRPr>
                <a:solidFill>
                  <a:schemeClr val="bg1"/>
                </a:solidFill>
              </a:defRPr>
            </a:lvl1pPr>
          </a:lstStyle>
          <a:p>
            <a:r>
              <a:rPr lang="en-US"/>
              <a:t>Click to edit Master title style</a:t>
            </a:r>
          </a:p>
        </p:txBody>
      </p:sp>
      <p:sp>
        <p:nvSpPr>
          <p:cNvPr id="11" name="Text Placeholder 10">
            <a:extLst>
              <a:ext uri="{FF2B5EF4-FFF2-40B4-BE49-F238E27FC236}">
                <a16:creationId xmlns:a16="http://schemas.microsoft.com/office/drawing/2014/main" id="{5E0558FD-5332-46D5-0E81-EEACDD602FE1}"/>
              </a:ext>
            </a:extLst>
          </p:cNvPr>
          <p:cNvSpPr>
            <a:spLocks noGrp="1"/>
          </p:cNvSpPr>
          <p:nvPr>
            <p:ph type="body" sz="quarter" idx="21" hasCustomPrompt="1"/>
          </p:nvPr>
        </p:nvSpPr>
        <p:spPr>
          <a:xfrm>
            <a:off x="5486400" y="2118732"/>
            <a:ext cx="5922335" cy="4467806"/>
          </a:xfrm>
        </p:spPr>
        <p:txBody>
          <a:bodyPr>
            <a:normAutofit/>
          </a:bodyPr>
          <a:lstStyle>
            <a:lvl1pPr>
              <a:defRPr sz="2400">
                <a:solidFill>
                  <a:schemeClr val="bg1"/>
                </a:solidFill>
              </a:defRPr>
            </a:lvl1pPr>
            <a:lvl2pPr marL="346075" indent="-346075">
              <a:buClr>
                <a:schemeClr val="bg1"/>
              </a:buClr>
              <a:buFont typeface="Wingdings" panose="05000000000000000000" pitchFamily="2" charset="2"/>
              <a:buChar cha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5BAA8AFA-F791-C701-C5C7-EE1D0B332F82}"/>
              </a:ext>
            </a:extLst>
          </p:cNvPr>
          <p:cNvSpPr>
            <a:spLocks noGrp="1"/>
          </p:cNvSpPr>
          <p:nvPr>
            <p:ph type="sldNum" sz="quarter" idx="11"/>
          </p:nvPr>
        </p:nvSpPr>
        <p:spPr>
          <a:xfrm>
            <a:off x="11332459" y="6221324"/>
            <a:ext cx="617912" cy="365125"/>
          </a:xfrm>
          <a:prstGeom prst="rect">
            <a:avLst/>
          </a:prstGeom>
        </p:spPr>
        <p:txBody>
          <a:bodyPr/>
          <a:lstStyle>
            <a:lvl1pPr>
              <a:defRPr>
                <a:solidFill>
                  <a:schemeClr val="bg2"/>
                </a:solidFill>
              </a:defRPr>
            </a:lvl1pPr>
          </a:lstStyle>
          <a:p>
            <a:fld id="{3A98EE3D-8CD1-4C3F-BD1C-C98C9596463C}" type="slidenum">
              <a:rPr lang="en-US" smtClean="0"/>
              <a:pPr/>
              <a:t>‹#›</a:t>
            </a:fld>
            <a:endParaRPr lang="en-US"/>
          </a:p>
        </p:txBody>
      </p:sp>
      <p:sp>
        <p:nvSpPr>
          <p:cNvPr id="18" name="Picture Placeholder 17">
            <a:extLst>
              <a:ext uri="{FF2B5EF4-FFF2-40B4-BE49-F238E27FC236}">
                <a16:creationId xmlns:a16="http://schemas.microsoft.com/office/drawing/2014/main" id="{2434B6D8-E4D1-EB57-C588-B62AC43847F8}"/>
              </a:ext>
              <a:ext uri="{C183D7F6-B498-43B3-948B-1728B52AA6E4}">
                <adec:decorative xmlns:adec="http://schemas.microsoft.com/office/drawing/2017/decorative" val="1"/>
              </a:ext>
            </a:extLst>
          </p:cNvPr>
          <p:cNvSpPr>
            <a:spLocks noGrp="1"/>
          </p:cNvSpPr>
          <p:nvPr>
            <p:ph type="pic" sz="quarter" idx="17" hasCustomPrompt="1"/>
          </p:nvPr>
        </p:nvSpPr>
        <p:spPr>
          <a:xfrm>
            <a:off x="0" y="0"/>
            <a:ext cx="5029200" cy="6858000"/>
          </a:xfrm>
          <a:custGeom>
            <a:avLst/>
            <a:gdLst>
              <a:gd name="connsiteX0" fmla="*/ 0 w 5029200"/>
              <a:gd name="connsiteY0" fmla="*/ 0 h 6858000"/>
              <a:gd name="connsiteX1" fmla="*/ 5029200 w 5029200"/>
              <a:gd name="connsiteY1" fmla="*/ 0 h 6858000"/>
              <a:gd name="connsiteX2" fmla="*/ 5029200 w 5029200"/>
              <a:gd name="connsiteY2" fmla="*/ 2795 h 6858000"/>
              <a:gd name="connsiteX3" fmla="*/ 3162300 w 5029200"/>
              <a:gd name="connsiteY3" fmla="*/ 6858000 h 6858000"/>
              <a:gd name="connsiteX4" fmla="*/ 0 w 50292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0" h="6858000">
                <a:moveTo>
                  <a:pt x="0" y="0"/>
                </a:moveTo>
                <a:lnTo>
                  <a:pt x="5029200" y="0"/>
                </a:lnTo>
                <a:lnTo>
                  <a:pt x="5029200" y="2795"/>
                </a:lnTo>
                <a:lnTo>
                  <a:pt x="3162300" y="6858000"/>
                </a:lnTo>
                <a:lnTo>
                  <a:pt x="0" y="6858000"/>
                </a:lnTo>
                <a:close/>
              </a:path>
            </a:pathLst>
          </a:custGeom>
          <a:solidFill>
            <a:schemeClr val="bg2">
              <a:lumMod val="90000"/>
            </a:schemeClr>
          </a:solidFill>
        </p:spPr>
        <p:txBody>
          <a:bodyPr wrap="square" anchor="ctr">
            <a:noAutofit/>
          </a:bodyPr>
          <a:lstStyle>
            <a:lvl1pPr algn="ctr">
              <a:defRPr/>
            </a:lvl1pPr>
          </a:lstStyle>
          <a:p>
            <a:r>
              <a:rPr lang="en-US"/>
              <a:t>Insert picture from </a:t>
            </a:r>
            <a:br>
              <a:rPr lang="en-US"/>
            </a:br>
            <a:r>
              <a:rPr lang="en-US"/>
              <a:t>SharePoint library</a:t>
            </a:r>
          </a:p>
        </p:txBody>
      </p:sp>
      <p:cxnSp>
        <p:nvCxnSpPr>
          <p:cNvPr id="29" name="Straight Connector 28">
            <a:extLst>
              <a:ext uri="{FF2B5EF4-FFF2-40B4-BE49-F238E27FC236}">
                <a16:creationId xmlns:a16="http://schemas.microsoft.com/office/drawing/2014/main" id="{C32FF1FA-B7B9-6BF4-BE63-06A3CFA6C9E2}"/>
              </a:ext>
              <a:ext uri="{C183D7F6-B498-43B3-948B-1728B52AA6E4}">
                <adec:decorative xmlns:adec="http://schemas.microsoft.com/office/drawing/2017/decorative" val="1"/>
              </a:ext>
            </a:extLst>
          </p:cNvPr>
          <p:cNvCxnSpPr>
            <a:cxnSpLocks noChangeAspect="1"/>
          </p:cNvCxnSpPr>
          <p:nvPr userDrawn="1"/>
        </p:nvCxnSpPr>
        <p:spPr>
          <a:xfrm rot="10800000" flipH="1">
            <a:off x="3352801" y="0"/>
            <a:ext cx="1874520" cy="685800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442401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DA528B-E553-474B-A744-3BBDA56B0382}"/>
              </a:ext>
            </a:extLst>
          </p:cNvPr>
          <p:cNvSpPr/>
          <p:nvPr userDrawn="1"/>
        </p:nvSpPr>
        <p:spPr>
          <a:xfrm>
            <a:off x="3987538" y="986126"/>
            <a:ext cx="8204462" cy="4885747"/>
          </a:xfrm>
          <a:prstGeom prst="rect">
            <a:avLst/>
          </a:prstGeom>
          <a:solidFill>
            <a:srgbClr val="39C2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Content Placeholder 1">
            <a:extLst>
              <a:ext uri="{FF2B5EF4-FFF2-40B4-BE49-F238E27FC236}">
                <a16:creationId xmlns:a16="http://schemas.microsoft.com/office/drawing/2014/main" id="{B50351EB-A695-4B20-93AD-061A48511DE2}"/>
              </a:ext>
            </a:extLst>
          </p:cNvPr>
          <p:cNvSpPr>
            <a:spLocks noGrp="1"/>
          </p:cNvSpPr>
          <p:nvPr>
            <p:ph idx="4294967295"/>
          </p:nvPr>
        </p:nvSpPr>
        <p:spPr>
          <a:xfrm>
            <a:off x="6212265" y="1925579"/>
            <a:ext cx="5480676" cy="3026004"/>
          </a:xfrm>
        </p:spPr>
        <p:txBody>
          <a:bodyPr anchor="ctr" anchorCtr="0">
            <a:normAutofit/>
          </a:bodyPr>
          <a:lstStyle>
            <a:lvl1pPr marL="169863" indent="-169863">
              <a:buFont typeface="Arial" panose="020B0604020202020204" pitchFamily="34" charset="0"/>
              <a:buChar char="•"/>
              <a:defRPr/>
            </a:lvl1pPr>
          </a:lstStyle>
          <a:p>
            <a:pPr marL="0" indent="0">
              <a:buNone/>
            </a:pPr>
            <a:endParaRPr lang="en-US" sz="2800">
              <a:solidFill>
                <a:schemeClr val="bg1"/>
              </a:solidFill>
            </a:endParaRPr>
          </a:p>
        </p:txBody>
      </p:sp>
      <p:sp>
        <p:nvSpPr>
          <p:cNvPr id="2" name="Rectangle 1">
            <a:extLst>
              <a:ext uri="{FF2B5EF4-FFF2-40B4-BE49-F238E27FC236}">
                <a16:creationId xmlns:a16="http://schemas.microsoft.com/office/drawing/2014/main" id="{46A28165-68E2-450F-B23E-56618C7E2805}"/>
              </a:ext>
            </a:extLst>
          </p:cNvPr>
          <p:cNvSpPr/>
          <p:nvPr userDrawn="1"/>
        </p:nvSpPr>
        <p:spPr>
          <a:xfrm>
            <a:off x="565609" y="1575376"/>
            <a:ext cx="4647414" cy="370724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569CDE3B-4512-43C2-8E77-3D78B1CC2AD6}"/>
              </a:ext>
            </a:extLst>
          </p:cNvPr>
          <p:cNvSpPr>
            <a:spLocks noGrp="1"/>
          </p:cNvSpPr>
          <p:nvPr>
            <p:ph type="body" sz="quarter" idx="10"/>
          </p:nvPr>
        </p:nvSpPr>
        <p:spPr>
          <a:xfrm>
            <a:off x="914466" y="2233776"/>
            <a:ext cx="3949700" cy="2149475"/>
          </a:xfrm>
        </p:spPr>
        <p:txBody>
          <a:bodyPr anchor="ctr"/>
          <a:lstStyle>
            <a:lvl1pPr marL="0" indent="0">
              <a:buNone/>
              <a:defRPr sz="3200" b="1">
                <a:latin typeface="Century Gothic" panose="020B0502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Tree>
    <p:extLst>
      <p:ext uri="{BB962C8B-B14F-4D97-AF65-F5344CB8AC3E}">
        <p14:creationId xmlns:p14="http://schemas.microsoft.com/office/powerpoint/2010/main" val="395812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DA528B-E553-474B-A744-3BBDA56B0382}"/>
              </a:ext>
            </a:extLst>
          </p:cNvPr>
          <p:cNvSpPr/>
          <p:nvPr userDrawn="1"/>
        </p:nvSpPr>
        <p:spPr>
          <a:xfrm>
            <a:off x="3987538" y="986126"/>
            <a:ext cx="8204462" cy="4885747"/>
          </a:xfrm>
          <a:prstGeom prst="rect">
            <a:avLst/>
          </a:prstGeom>
          <a:solidFill>
            <a:srgbClr val="C7C8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Content Placeholder 1">
            <a:extLst>
              <a:ext uri="{FF2B5EF4-FFF2-40B4-BE49-F238E27FC236}">
                <a16:creationId xmlns:a16="http://schemas.microsoft.com/office/drawing/2014/main" id="{B50351EB-A695-4B20-93AD-061A48511DE2}"/>
              </a:ext>
            </a:extLst>
          </p:cNvPr>
          <p:cNvSpPr>
            <a:spLocks noGrp="1"/>
          </p:cNvSpPr>
          <p:nvPr>
            <p:ph idx="4294967295"/>
          </p:nvPr>
        </p:nvSpPr>
        <p:spPr>
          <a:xfrm>
            <a:off x="6212265" y="1925579"/>
            <a:ext cx="5480676" cy="3026004"/>
          </a:xfrm>
        </p:spPr>
        <p:txBody>
          <a:bodyPr anchor="ctr" anchorCtr="0">
            <a:normAutofit/>
          </a:bodyPr>
          <a:lstStyle>
            <a:lvl1pPr marL="169863" indent="-169863">
              <a:buFont typeface="Arial" panose="020B0604020202020204" pitchFamily="34" charset="0"/>
              <a:buChar char="•"/>
              <a:defRPr/>
            </a:lvl1pPr>
          </a:lstStyle>
          <a:p>
            <a:pPr marL="0" indent="0">
              <a:buNone/>
            </a:pPr>
            <a:endParaRPr lang="en-US" sz="2800">
              <a:solidFill>
                <a:schemeClr val="bg1"/>
              </a:solidFill>
            </a:endParaRPr>
          </a:p>
        </p:txBody>
      </p:sp>
      <p:sp>
        <p:nvSpPr>
          <p:cNvPr id="2" name="Rectangle 1">
            <a:extLst>
              <a:ext uri="{FF2B5EF4-FFF2-40B4-BE49-F238E27FC236}">
                <a16:creationId xmlns:a16="http://schemas.microsoft.com/office/drawing/2014/main" id="{46A28165-68E2-450F-B23E-56618C7E2805}"/>
              </a:ext>
            </a:extLst>
          </p:cNvPr>
          <p:cNvSpPr/>
          <p:nvPr userDrawn="1"/>
        </p:nvSpPr>
        <p:spPr>
          <a:xfrm>
            <a:off x="565609" y="1575376"/>
            <a:ext cx="4647414" cy="370724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569CDE3B-4512-43C2-8E77-3D78B1CC2AD6}"/>
              </a:ext>
            </a:extLst>
          </p:cNvPr>
          <p:cNvSpPr>
            <a:spLocks noGrp="1"/>
          </p:cNvSpPr>
          <p:nvPr>
            <p:ph type="body" sz="quarter" idx="10"/>
          </p:nvPr>
        </p:nvSpPr>
        <p:spPr>
          <a:xfrm>
            <a:off x="914466" y="2233776"/>
            <a:ext cx="3949700" cy="2149475"/>
          </a:xfrm>
        </p:spPr>
        <p:txBody>
          <a:bodyPr anchor="ctr"/>
          <a:lstStyle>
            <a:lvl1pPr marL="0" indent="0">
              <a:buNone/>
              <a:defRPr sz="3200" b="1">
                <a:latin typeface="Century Gothic" panose="020B0502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Tree>
    <p:extLst>
      <p:ext uri="{BB962C8B-B14F-4D97-AF65-F5344CB8AC3E}">
        <p14:creationId xmlns:p14="http://schemas.microsoft.com/office/powerpoint/2010/main" val="186668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DA528B-E553-474B-A744-3BBDA56B0382}"/>
              </a:ext>
            </a:extLst>
          </p:cNvPr>
          <p:cNvSpPr/>
          <p:nvPr userDrawn="1"/>
        </p:nvSpPr>
        <p:spPr>
          <a:xfrm>
            <a:off x="3987538" y="986126"/>
            <a:ext cx="8204462" cy="4885747"/>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Content Placeholder 1">
            <a:extLst>
              <a:ext uri="{FF2B5EF4-FFF2-40B4-BE49-F238E27FC236}">
                <a16:creationId xmlns:a16="http://schemas.microsoft.com/office/drawing/2014/main" id="{B50351EB-A695-4B20-93AD-061A48511DE2}"/>
              </a:ext>
            </a:extLst>
          </p:cNvPr>
          <p:cNvSpPr>
            <a:spLocks noGrp="1"/>
          </p:cNvSpPr>
          <p:nvPr>
            <p:ph idx="4294967295"/>
          </p:nvPr>
        </p:nvSpPr>
        <p:spPr>
          <a:xfrm>
            <a:off x="6212265" y="1925579"/>
            <a:ext cx="5480676" cy="3026004"/>
          </a:xfrm>
        </p:spPr>
        <p:txBody>
          <a:bodyPr anchor="ctr" anchorCtr="0">
            <a:normAutofit/>
          </a:bodyPr>
          <a:lstStyle>
            <a:lvl1pPr marL="169863" indent="-169863">
              <a:buFont typeface="Arial" panose="020B0604020202020204" pitchFamily="34" charset="0"/>
              <a:buChar char="•"/>
              <a:defRPr/>
            </a:lvl1pPr>
          </a:lstStyle>
          <a:p>
            <a:pPr marL="0" indent="0">
              <a:buNone/>
            </a:pPr>
            <a:endParaRPr lang="en-US" sz="2800">
              <a:solidFill>
                <a:schemeClr val="bg1"/>
              </a:solidFill>
            </a:endParaRPr>
          </a:p>
        </p:txBody>
      </p:sp>
      <p:sp>
        <p:nvSpPr>
          <p:cNvPr id="2" name="Rectangle 1">
            <a:extLst>
              <a:ext uri="{FF2B5EF4-FFF2-40B4-BE49-F238E27FC236}">
                <a16:creationId xmlns:a16="http://schemas.microsoft.com/office/drawing/2014/main" id="{46A28165-68E2-450F-B23E-56618C7E2805}"/>
              </a:ext>
            </a:extLst>
          </p:cNvPr>
          <p:cNvSpPr/>
          <p:nvPr userDrawn="1"/>
        </p:nvSpPr>
        <p:spPr>
          <a:xfrm>
            <a:off x="565609" y="1575376"/>
            <a:ext cx="4647414" cy="370724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569CDE3B-4512-43C2-8E77-3D78B1CC2AD6}"/>
              </a:ext>
            </a:extLst>
          </p:cNvPr>
          <p:cNvSpPr>
            <a:spLocks noGrp="1"/>
          </p:cNvSpPr>
          <p:nvPr>
            <p:ph type="body" sz="quarter" idx="10"/>
          </p:nvPr>
        </p:nvSpPr>
        <p:spPr>
          <a:xfrm>
            <a:off x="914466" y="2233776"/>
            <a:ext cx="3949700" cy="2149475"/>
          </a:xfrm>
        </p:spPr>
        <p:txBody>
          <a:bodyPr anchor="ctr"/>
          <a:lstStyle>
            <a:lvl1pPr marL="0" indent="0">
              <a:buNone/>
              <a:defRPr sz="3200" b="1">
                <a:latin typeface="Century Gothic" panose="020B0502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Tree>
    <p:extLst>
      <p:ext uri="{BB962C8B-B14F-4D97-AF65-F5344CB8AC3E}">
        <p14:creationId xmlns:p14="http://schemas.microsoft.com/office/powerpoint/2010/main" val="85469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F5B0C-32C4-4677-8946-21835EB123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B96664-7CA2-4DAF-8D7F-EFFC8F5BDD7B}"/>
              </a:ext>
            </a:extLst>
          </p:cNvPr>
          <p:cNvSpPr>
            <a:spLocks noGrp="1"/>
          </p:cNvSpPr>
          <p:nvPr>
            <p:ph type="dt" sz="half" idx="10"/>
          </p:nvPr>
        </p:nvSpPr>
        <p:spPr>
          <a:xfrm>
            <a:off x="838200" y="6246813"/>
            <a:ext cx="2743200" cy="365125"/>
          </a:xfrm>
          <a:prstGeom prst="rect">
            <a:avLst/>
          </a:prstGeom>
        </p:spPr>
        <p:txBody>
          <a:bodyPr/>
          <a:lstStyle/>
          <a:p>
            <a:pPr>
              <a:defRPr/>
            </a:pPr>
            <a:endParaRPr lang="en-US"/>
          </a:p>
        </p:txBody>
      </p:sp>
      <p:sp>
        <p:nvSpPr>
          <p:cNvPr id="4" name="Footer Placeholder 3">
            <a:extLst>
              <a:ext uri="{FF2B5EF4-FFF2-40B4-BE49-F238E27FC236}">
                <a16:creationId xmlns:a16="http://schemas.microsoft.com/office/drawing/2014/main" id="{0C6DDF54-8CAC-413E-86F0-903F620EE876}"/>
              </a:ext>
            </a:extLst>
          </p:cNvPr>
          <p:cNvSpPr>
            <a:spLocks noGrp="1"/>
          </p:cNvSpPr>
          <p:nvPr>
            <p:ph type="ftr" sz="quarter" idx="11"/>
          </p:nvPr>
        </p:nvSpPr>
        <p:spPr>
          <a:xfrm>
            <a:off x="4038600" y="6246813"/>
            <a:ext cx="4114800" cy="365125"/>
          </a:xfrm>
          <a:prstGeom prst="rect">
            <a:avLst/>
          </a:prstGeom>
        </p:spPr>
        <p:txBody>
          <a:bodyPr/>
          <a:lstStyle/>
          <a:p>
            <a:pPr>
              <a:defRPr/>
            </a:pPr>
            <a:endParaRPr lang="en-US"/>
          </a:p>
        </p:txBody>
      </p:sp>
      <p:sp>
        <p:nvSpPr>
          <p:cNvPr id="5" name="Slide Number Placeholder 4">
            <a:extLst>
              <a:ext uri="{FF2B5EF4-FFF2-40B4-BE49-F238E27FC236}">
                <a16:creationId xmlns:a16="http://schemas.microsoft.com/office/drawing/2014/main" id="{527DB2CD-D3CF-451E-B35C-F014109DA33C}"/>
              </a:ext>
            </a:extLst>
          </p:cNvPr>
          <p:cNvSpPr>
            <a:spLocks noGrp="1"/>
          </p:cNvSpPr>
          <p:nvPr>
            <p:ph type="sldNum" sz="quarter" idx="12"/>
          </p:nvPr>
        </p:nvSpPr>
        <p:spPr>
          <a:xfrm>
            <a:off x="8610600" y="6246813"/>
            <a:ext cx="2743200" cy="365125"/>
          </a:xfrm>
          <a:prstGeom prst="rect">
            <a:avLst/>
          </a:prstGeom>
        </p:spPr>
        <p:txBody>
          <a:bodyPr/>
          <a:lstStyle/>
          <a:p>
            <a:pPr>
              <a:defRPr/>
            </a:pPr>
            <a:fld id="{F167BC09-2E6F-4813-B64D-934F0568768C}" type="slidenum">
              <a:rPr lang="en-US" altLang="en-US" smtClean="0"/>
              <a:pPr>
                <a:defRPr/>
              </a:pPr>
              <a:t>‹#›</a:t>
            </a:fld>
            <a:endParaRPr lang="en-US" altLang="en-US"/>
          </a:p>
        </p:txBody>
      </p:sp>
    </p:spTree>
    <p:extLst>
      <p:ext uri="{BB962C8B-B14F-4D97-AF65-F5344CB8AC3E}">
        <p14:creationId xmlns:p14="http://schemas.microsoft.com/office/powerpoint/2010/main" val="116200631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5_Content">
    <p:spTree>
      <p:nvGrpSpPr>
        <p:cNvPr id="1" name=""/>
        <p:cNvGrpSpPr/>
        <p:nvPr/>
      </p:nvGrpSpPr>
      <p:grpSpPr>
        <a:xfrm>
          <a:off x="0" y="0"/>
          <a:ext cx="0" cy="0"/>
          <a:chOff x="0" y="0"/>
          <a:chExt cx="0" cy="0"/>
        </a:xfrm>
      </p:grpSpPr>
      <p:sp>
        <p:nvSpPr>
          <p:cNvPr id="6" name="Freeform 9"/>
          <p:cNvSpPr/>
          <p:nvPr userDrawn="1"/>
        </p:nvSpPr>
        <p:spPr>
          <a:xfrm rot="5400000" flipV="1">
            <a:off x="-2195512" y="3222625"/>
            <a:ext cx="6858000" cy="412750"/>
          </a:xfrm>
          <a:custGeom>
            <a:avLst/>
            <a:gdLst>
              <a:gd name="connsiteX0" fmla="*/ 0 w 8085667"/>
              <a:gd name="connsiteY0" fmla="*/ 0 h 321733"/>
              <a:gd name="connsiteX1" fmla="*/ 1236133 w 8085667"/>
              <a:gd name="connsiteY1" fmla="*/ 0 h 321733"/>
              <a:gd name="connsiteX2" fmla="*/ 1464733 w 8085667"/>
              <a:gd name="connsiteY2" fmla="*/ 321733 h 321733"/>
              <a:gd name="connsiteX3" fmla="*/ 1693333 w 8085667"/>
              <a:gd name="connsiteY3" fmla="*/ 0 h 321733"/>
              <a:gd name="connsiteX4" fmla="*/ 8085667 w 8085667"/>
              <a:gd name="connsiteY4" fmla="*/ 16933 h 321733"/>
              <a:gd name="connsiteX5" fmla="*/ 8085667 w 8085667"/>
              <a:gd name="connsiteY5" fmla="*/ 16933 h 321733"/>
              <a:gd name="connsiteX6" fmla="*/ 8085667 w 8085667"/>
              <a:gd name="connsiteY6" fmla="*/ 16933 h 321733"/>
              <a:gd name="connsiteX7" fmla="*/ 8077200 w 8085667"/>
              <a:gd name="connsiteY7" fmla="*/ 16933 h 321733"/>
              <a:gd name="connsiteX0" fmla="*/ 0 w 8348134"/>
              <a:gd name="connsiteY0" fmla="*/ 76200 h 397933"/>
              <a:gd name="connsiteX1" fmla="*/ 1236133 w 8348134"/>
              <a:gd name="connsiteY1" fmla="*/ 76200 h 397933"/>
              <a:gd name="connsiteX2" fmla="*/ 1464733 w 8348134"/>
              <a:gd name="connsiteY2" fmla="*/ 397933 h 397933"/>
              <a:gd name="connsiteX3" fmla="*/ 1693333 w 8348134"/>
              <a:gd name="connsiteY3" fmla="*/ 76200 h 397933"/>
              <a:gd name="connsiteX4" fmla="*/ 8085667 w 8348134"/>
              <a:gd name="connsiteY4" fmla="*/ 93133 h 397933"/>
              <a:gd name="connsiteX5" fmla="*/ 8085667 w 8348134"/>
              <a:gd name="connsiteY5" fmla="*/ 93133 h 397933"/>
              <a:gd name="connsiteX6" fmla="*/ 8085667 w 8348134"/>
              <a:gd name="connsiteY6" fmla="*/ 93133 h 397933"/>
              <a:gd name="connsiteX7" fmla="*/ 8348134 w 8348134"/>
              <a:gd name="connsiteY7" fmla="*/ 0 h 397933"/>
              <a:gd name="connsiteX0" fmla="*/ 0 w 8348133"/>
              <a:gd name="connsiteY0" fmla="*/ 0 h 321733"/>
              <a:gd name="connsiteX1" fmla="*/ 1236133 w 8348133"/>
              <a:gd name="connsiteY1" fmla="*/ 0 h 321733"/>
              <a:gd name="connsiteX2" fmla="*/ 1464733 w 8348133"/>
              <a:gd name="connsiteY2" fmla="*/ 321733 h 321733"/>
              <a:gd name="connsiteX3" fmla="*/ 1693333 w 8348133"/>
              <a:gd name="connsiteY3" fmla="*/ 0 h 321733"/>
              <a:gd name="connsiteX4" fmla="*/ 8085667 w 8348133"/>
              <a:gd name="connsiteY4" fmla="*/ 16933 h 321733"/>
              <a:gd name="connsiteX5" fmla="*/ 8085667 w 8348133"/>
              <a:gd name="connsiteY5" fmla="*/ 16933 h 321733"/>
              <a:gd name="connsiteX6" fmla="*/ 8085667 w 8348133"/>
              <a:gd name="connsiteY6" fmla="*/ 16933 h 321733"/>
              <a:gd name="connsiteX7" fmla="*/ 8348133 w 8348133"/>
              <a:gd name="connsiteY7" fmla="*/ 190500 h 321733"/>
              <a:gd name="connsiteX0" fmla="*/ 0 w 8085667"/>
              <a:gd name="connsiteY0" fmla="*/ 0 h 321733"/>
              <a:gd name="connsiteX1" fmla="*/ 1236133 w 8085667"/>
              <a:gd name="connsiteY1" fmla="*/ 0 h 321733"/>
              <a:gd name="connsiteX2" fmla="*/ 1464733 w 8085667"/>
              <a:gd name="connsiteY2" fmla="*/ 321733 h 321733"/>
              <a:gd name="connsiteX3" fmla="*/ 1693333 w 8085667"/>
              <a:gd name="connsiteY3" fmla="*/ 0 h 321733"/>
              <a:gd name="connsiteX4" fmla="*/ 8085667 w 8085667"/>
              <a:gd name="connsiteY4" fmla="*/ 16933 h 321733"/>
              <a:gd name="connsiteX5" fmla="*/ 8085667 w 8085667"/>
              <a:gd name="connsiteY5" fmla="*/ 16933 h 321733"/>
              <a:gd name="connsiteX6" fmla="*/ 8085667 w 8085667"/>
              <a:gd name="connsiteY6" fmla="*/ 16933 h 321733"/>
              <a:gd name="connsiteX0" fmla="*/ 0 w 8085667"/>
              <a:gd name="connsiteY0" fmla="*/ 0 h 321733"/>
              <a:gd name="connsiteX1" fmla="*/ 1236133 w 8085667"/>
              <a:gd name="connsiteY1" fmla="*/ 0 h 321733"/>
              <a:gd name="connsiteX2" fmla="*/ 1464733 w 8085667"/>
              <a:gd name="connsiteY2" fmla="*/ 321733 h 321733"/>
              <a:gd name="connsiteX3" fmla="*/ 1693333 w 8085667"/>
              <a:gd name="connsiteY3" fmla="*/ 0 h 321733"/>
              <a:gd name="connsiteX4" fmla="*/ 8085667 w 8085667"/>
              <a:gd name="connsiteY4" fmla="*/ 16933 h 321733"/>
              <a:gd name="connsiteX5" fmla="*/ 8085667 w 8085667"/>
              <a:gd name="connsiteY5" fmla="*/ 16933 h 321733"/>
              <a:gd name="connsiteX0" fmla="*/ 0 w 8085667"/>
              <a:gd name="connsiteY0" fmla="*/ 0 h 321733"/>
              <a:gd name="connsiteX1" fmla="*/ 1236133 w 8085667"/>
              <a:gd name="connsiteY1" fmla="*/ 0 h 321733"/>
              <a:gd name="connsiteX2" fmla="*/ 1464733 w 8085667"/>
              <a:gd name="connsiteY2" fmla="*/ 321733 h 321733"/>
              <a:gd name="connsiteX3" fmla="*/ 1693333 w 8085667"/>
              <a:gd name="connsiteY3" fmla="*/ 0 h 321733"/>
              <a:gd name="connsiteX4" fmla="*/ 8085667 w 8085667"/>
              <a:gd name="connsiteY4" fmla="*/ 16933 h 321733"/>
              <a:gd name="connsiteX0" fmla="*/ 0 w 2290234"/>
              <a:gd name="connsiteY0" fmla="*/ 0 h 321733"/>
              <a:gd name="connsiteX1" fmla="*/ 1236133 w 2290234"/>
              <a:gd name="connsiteY1" fmla="*/ 0 h 321733"/>
              <a:gd name="connsiteX2" fmla="*/ 1464733 w 2290234"/>
              <a:gd name="connsiteY2" fmla="*/ 321733 h 321733"/>
              <a:gd name="connsiteX3" fmla="*/ 1693333 w 2290234"/>
              <a:gd name="connsiteY3" fmla="*/ 0 h 321733"/>
              <a:gd name="connsiteX4" fmla="*/ 2290234 w 2290234"/>
              <a:gd name="connsiteY4" fmla="*/ 0 h 321733"/>
              <a:gd name="connsiteX0" fmla="*/ 0 w 8119534"/>
              <a:gd name="connsiteY0" fmla="*/ 0 h 321733"/>
              <a:gd name="connsiteX1" fmla="*/ 1236133 w 8119534"/>
              <a:gd name="connsiteY1" fmla="*/ 0 h 321733"/>
              <a:gd name="connsiteX2" fmla="*/ 1464733 w 8119534"/>
              <a:gd name="connsiteY2" fmla="*/ 321733 h 321733"/>
              <a:gd name="connsiteX3" fmla="*/ 1693333 w 8119534"/>
              <a:gd name="connsiteY3" fmla="*/ 0 h 321733"/>
              <a:gd name="connsiteX4" fmla="*/ 8119534 w 8119534"/>
              <a:gd name="connsiteY4" fmla="*/ 0 h 321733"/>
              <a:gd name="connsiteX0" fmla="*/ 0 w 8119534"/>
              <a:gd name="connsiteY0" fmla="*/ 0 h 321733"/>
              <a:gd name="connsiteX1" fmla="*/ 302122 w 8119534"/>
              <a:gd name="connsiteY1" fmla="*/ 0 h 321733"/>
              <a:gd name="connsiteX2" fmla="*/ 1236133 w 8119534"/>
              <a:gd name="connsiteY2" fmla="*/ 0 h 321733"/>
              <a:gd name="connsiteX3" fmla="*/ 1464733 w 8119534"/>
              <a:gd name="connsiteY3" fmla="*/ 321733 h 321733"/>
              <a:gd name="connsiteX4" fmla="*/ 1693333 w 8119534"/>
              <a:gd name="connsiteY4" fmla="*/ 0 h 321733"/>
              <a:gd name="connsiteX5" fmla="*/ 8119534 w 8119534"/>
              <a:gd name="connsiteY5" fmla="*/ 0 h 321733"/>
              <a:gd name="connsiteX0" fmla="*/ 0 w 8157299"/>
              <a:gd name="connsiteY0" fmla="*/ 0 h 588433"/>
              <a:gd name="connsiteX1" fmla="*/ 339887 w 8157299"/>
              <a:gd name="connsiteY1" fmla="*/ 266700 h 588433"/>
              <a:gd name="connsiteX2" fmla="*/ 1273898 w 8157299"/>
              <a:gd name="connsiteY2" fmla="*/ 266700 h 588433"/>
              <a:gd name="connsiteX3" fmla="*/ 1502498 w 8157299"/>
              <a:gd name="connsiteY3" fmla="*/ 588433 h 588433"/>
              <a:gd name="connsiteX4" fmla="*/ 1731098 w 8157299"/>
              <a:gd name="connsiteY4" fmla="*/ 266700 h 588433"/>
              <a:gd name="connsiteX5" fmla="*/ 8157299 w 8157299"/>
              <a:gd name="connsiteY5" fmla="*/ 266700 h 588433"/>
              <a:gd name="connsiteX0" fmla="*/ 0 w 8157299"/>
              <a:gd name="connsiteY0" fmla="*/ 0 h 588433"/>
              <a:gd name="connsiteX1" fmla="*/ 0 w 8157299"/>
              <a:gd name="connsiteY1" fmla="*/ 266700 h 588433"/>
              <a:gd name="connsiteX2" fmla="*/ 1273898 w 8157299"/>
              <a:gd name="connsiteY2" fmla="*/ 266700 h 588433"/>
              <a:gd name="connsiteX3" fmla="*/ 1502498 w 8157299"/>
              <a:gd name="connsiteY3" fmla="*/ 588433 h 588433"/>
              <a:gd name="connsiteX4" fmla="*/ 1731098 w 8157299"/>
              <a:gd name="connsiteY4" fmla="*/ 266700 h 588433"/>
              <a:gd name="connsiteX5" fmla="*/ 8157299 w 8157299"/>
              <a:gd name="connsiteY5" fmla="*/ 266700 h 588433"/>
              <a:gd name="connsiteX0" fmla="*/ 0 w 8157299"/>
              <a:gd name="connsiteY0" fmla="*/ 0 h 588433"/>
              <a:gd name="connsiteX1" fmla="*/ 0 w 8157299"/>
              <a:gd name="connsiteY1" fmla="*/ 266700 h 588433"/>
              <a:gd name="connsiteX2" fmla="*/ 1273898 w 8157299"/>
              <a:gd name="connsiteY2" fmla="*/ 266700 h 588433"/>
              <a:gd name="connsiteX3" fmla="*/ 1502498 w 8157299"/>
              <a:gd name="connsiteY3" fmla="*/ 588433 h 588433"/>
              <a:gd name="connsiteX4" fmla="*/ 1731098 w 8157299"/>
              <a:gd name="connsiteY4" fmla="*/ 266700 h 588433"/>
              <a:gd name="connsiteX5" fmla="*/ 7741881 w 8157299"/>
              <a:gd name="connsiteY5" fmla="*/ 266700 h 588433"/>
              <a:gd name="connsiteX6" fmla="*/ 8157299 w 8157299"/>
              <a:gd name="connsiteY6" fmla="*/ 266700 h 588433"/>
              <a:gd name="connsiteX0" fmla="*/ 0 w 8157299"/>
              <a:gd name="connsiteY0" fmla="*/ 0 h 588433"/>
              <a:gd name="connsiteX1" fmla="*/ 0 w 8157299"/>
              <a:gd name="connsiteY1" fmla="*/ 266700 h 588433"/>
              <a:gd name="connsiteX2" fmla="*/ 1273898 w 8157299"/>
              <a:gd name="connsiteY2" fmla="*/ 266700 h 588433"/>
              <a:gd name="connsiteX3" fmla="*/ 1502498 w 8157299"/>
              <a:gd name="connsiteY3" fmla="*/ 588433 h 588433"/>
              <a:gd name="connsiteX4" fmla="*/ 1731098 w 8157299"/>
              <a:gd name="connsiteY4" fmla="*/ 266700 h 588433"/>
              <a:gd name="connsiteX5" fmla="*/ 7968473 w 8157299"/>
              <a:gd name="connsiteY5" fmla="*/ 266700 h 588433"/>
              <a:gd name="connsiteX6" fmla="*/ 8157299 w 8157299"/>
              <a:gd name="connsiteY6" fmla="*/ 266700 h 588433"/>
              <a:gd name="connsiteX0" fmla="*/ 0 w 8232830"/>
              <a:gd name="connsiteY0" fmla="*/ 0 h 588433"/>
              <a:gd name="connsiteX1" fmla="*/ 0 w 8232830"/>
              <a:gd name="connsiteY1" fmla="*/ 266700 h 588433"/>
              <a:gd name="connsiteX2" fmla="*/ 1273898 w 8232830"/>
              <a:gd name="connsiteY2" fmla="*/ 266700 h 588433"/>
              <a:gd name="connsiteX3" fmla="*/ 1502498 w 8232830"/>
              <a:gd name="connsiteY3" fmla="*/ 588433 h 588433"/>
              <a:gd name="connsiteX4" fmla="*/ 1731098 w 8232830"/>
              <a:gd name="connsiteY4" fmla="*/ 266700 h 588433"/>
              <a:gd name="connsiteX5" fmla="*/ 7968473 w 8232830"/>
              <a:gd name="connsiteY5" fmla="*/ 266700 h 588433"/>
              <a:gd name="connsiteX6" fmla="*/ 8232830 w 8232830"/>
              <a:gd name="connsiteY6" fmla="*/ 0 h 588433"/>
              <a:gd name="connsiteX0" fmla="*/ 0 w 8195065"/>
              <a:gd name="connsiteY0" fmla="*/ 57150 h 645583"/>
              <a:gd name="connsiteX1" fmla="*/ 0 w 8195065"/>
              <a:gd name="connsiteY1" fmla="*/ 323850 h 645583"/>
              <a:gd name="connsiteX2" fmla="*/ 1273898 w 8195065"/>
              <a:gd name="connsiteY2" fmla="*/ 323850 h 645583"/>
              <a:gd name="connsiteX3" fmla="*/ 1502498 w 8195065"/>
              <a:gd name="connsiteY3" fmla="*/ 645583 h 645583"/>
              <a:gd name="connsiteX4" fmla="*/ 1731098 w 8195065"/>
              <a:gd name="connsiteY4" fmla="*/ 323850 h 645583"/>
              <a:gd name="connsiteX5" fmla="*/ 7968473 w 8195065"/>
              <a:gd name="connsiteY5" fmla="*/ 323850 h 645583"/>
              <a:gd name="connsiteX6" fmla="*/ 8195065 w 8195065"/>
              <a:gd name="connsiteY6" fmla="*/ 0 h 645583"/>
              <a:gd name="connsiteX0" fmla="*/ 0 w 8195065"/>
              <a:gd name="connsiteY0" fmla="*/ 57150 h 645583"/>
              <a:gd name="connsiteX1" fmla="*/ 0 w 8195065"/>
              <a:gd name="connsiteY1" fmla="*/ 323850 h 645583"/>
              <a:gd name="connsiteX2" fmla="*/ 1273898 w 8195065"/>
              <a:gd name="connsiteY2" fmla="*/ 323850 h 645583"/>
              <a:gd name="connsiteX3" fmla="*/ 1502498 w 8195065"/>
              <a:gd name="connsiteY3" fmla="*/ 645583 h 645583"/>
              <a:gd name="connsiteX4" fmla="*/ 1731098 w 8195065"/>
              <a:gd name="connsiteY4" fmla="*/ 323850 h 645583"/>
              <a:gd name="connsiteX5" fmla="*/ 7968473 w 8195065"/>
              <a:gd name="connsiteY5" fmla="*/ 323850 h 645583"/>
              <a:gd name="connsiteX6" fmla="*/ 8195065 w 8195065"/>
              <a:gd name="connsiteY6" fmla="*/ 0 h 645583"/>
              <a:gd name="connsiteX0" fmla="*/ 0 w 8195065"/>
              <a:gd name="connsiteY0" fmla="*/ 57150 h 645583"/>
              <a:gd name="connsiteX1" fmla="*/ 0 w 8195065"/>
              <a:gd name="connsiteY1" fmla="*/ 323850 h 645583"/>
              <a:gd name="connsiteX2" fmla="*/ 1273898 w 8195065"/>
              <a:gd name="connsiteY2" fmla="*/ 323850 h 645583"/>
              <a:gd name="connsiteX3" fmla="*/ 1502498 w 8195065"/>
              <a:gd name="connsiteY3" fmla="*/ 645583 h 645583"/>
              <a:gd name="connsiteX4" fmla="*/ 1731098 w 8195065"/>
              <a:gd name="connsiteY4" fmla="*/ 323850 h 645583"/>
              <a:gd name="connsiteX5" fmla="*/ 7968473 w 8195065"/>
              <a:gd name="connsiteY5" fmla="*/ 323850 h 645583"/>
              <a:gd name="connsiteX6" fmla="*/ 8195065 w 8195065"/>
              <a:gd name="connsiteY6" fmla="*/ 0 h 645583"/>
              <a:gd name="connsiteX0" fmla="*/ 0 w 8195065"/>
              <a:gd name="connsiteY0" fmla="*/ 57150 h 645583"/>
              <a:gd name="connsiteX1" fmla="*/ 0 w 8195065"/>
              <a:gd name="connsiteY1" fmla="*/ 323850 h 645583"/>
              <a:gd name="connsiteX2" fmla="*/ 1273898 w 8195065"/>
              <a:gd name="connsiteY2" fmla="*/ 323850 h 645583"/>
              <a:gd name="connsiteX3" fmla="*/ 1502498 w 8195065"/>
              <a:gd name="connsiteY3" fmla="*/ 645583 h 645583"/>
              <a:gd name="connsiteX4" fmla="*/ 1731098 w 8195065"/>
              <a:gd name="connsiteY4" fmla="*/ 323850 h 645583"/>
              <a:gd name="connsiteX5" fmla="*/ 8157300 w 8195065"/>
              <a:gd name="connsiteY5" fmla="*/ 323850 h 645583"/>
              <a:gd name="connsiteX6" fmla="*/ 8195065 w 8195065"/>
              <a:gd name="connsiteY6" fmla="*/ 0 h 645583"/>
              <a:gd name="connsiteX0" fmla="*/ 0 w 8157300"/>
              <a:gd name="connsiteY0" fmla="*/ 57150 h 645583"/>
              <a:gd name="connsiteX1" fmla="*/ 0 w 8157300"/>
              <a:gd name="connsiteY1" fmla="*/ 323850 h 645583"/>
              <a:gd name="connsiteX2" fmla="*/ 1273898 w 8157300"/>
              <a:gd name="connsiteY2" fmla="*/ 323850 h 645583"/>
              <a:gd name="connsiteX3" fmla="*/ 1502498 w 8157300"/>
              <a:gd name="connsiteY3" fmla="*/ 645583 h 645583"/>
              <a:gd name="connsiteX4" fmla="*/ 1731098 w 8157300"/>
              <a:gd name="connsiteY4" fmla="*/ 323850 h 645583"/>
              <a:gd name="connsiteX5" fmla="*/ 8157300 w 8157300"/>
              <a:gd name="connsiteY5" fmla="*/ 323850 h 645583"/>
              <a:gd name="connsiteX6" fmla="*/ 8157300 w 8157300"/>
              <a:gd name="connsiteY6" fmla="*/ 0 h 645583"/>
              <a:gd name="connsiteX0" fmla="*/ 0 w 8157300"/>
              <a:gd name="connsiteY0" fmla="*/ 57150 h 645583"/>
              <a:gd name="connsiteX1" fmla="*/ 0 w 8157300"/>
              <a:gd name="connsiteY1" fmla="*/ 323850 h 645583"/>
              <a:gd name="connsiteX2" fmla="*/ 1273898 w 8157300"/>
              <a:gd name="connsiteY2" fmla="*/ 323850 h 645583"/>
              <a:gd name="connsiteX3" fmla="*/ 1502498 w 8157300"/>
              <a:gd name="connsiteY3" fmla="*/ 645583 h 645583"/>
              <a:gd name="connsiteX4" fmla="*/ 1731098 w 8157300"/>
              <a:gd name="connsiteY4" fmla="*/ 323850 h 645583"/>
              <a:gd name="connsiteX5" fmla="*/ 8157300 w 8157300"/>
              <a:gd name="connsiteY5" fmla="*/ 323850 h 645583"/>
              <a:gd name="connsiteX6" fmla="*/ 8157300 w 8157300"/>
              <a:gd name="connsiteY6" fmla="*/ 0 h 645583"/>
              <a:gd name="connsiteX0" fmla="*/ 0 w 8157300"/>
              <a:gd name="connsiteY0" fmla="*/ 0 h 588433"/>
              <a:gd name="connsiteX1" fmla="*/ 0 w 8157300"/>
              <a:gd name="connsiteY1" fmla="*/ 266700 h 588433"/>
              <a:gd name="connsiteX2" fmla="*/ 1273898 w 8157300"/>
              <a:gd name="connsiteY2" fmla="*/ 266700 h 588433"/>
              <a:gd name="connsiteX3" fmla="*/ 1502498 w 8157300"/>
              <a:gd name="connsiteY3" fmla="*/ 588433 h 588433"/>
              <a:gd name="connsiteX4" fmla="*/ 1731098 w 8157300"/>
              <a:gd name="connsiteY4" fmla="*/ 266700 h 588433"/>
              <a:gd name="connsiteX5" fmla="*/ 8157300 w 8157300"/>
              <a:gd name="connsiteY5" fmla="*/ 266700 h 588433"/>
              <a:gd name="connsiteX6" fmla="*/ 8157300 w 8157300"/>
              <a:gd name="connsiteY6" fmla="*/ 76200 h 588433"/>
              <a:gd name="connsiteX0" fmla="*/ 0 w 8157300"/>
              <a:gd name="connsiteY0" fmla="*/ 57150 h 645583"/>
              <a:gd name="connsiteX1" fmla="*/ 0 w 8157300"/>
              <a:gd name="connsiteY1" fmla="*/ 323850 h 645583"/>
              <a:gd name="connsiteX2" fmla="*/ 1273898 w 8157300"/>
              <a:gd name="connsiteY2" fmla="*/ 323850 h 645583"/>
              <a:gd name="connsiteX3" fmla="*/ 1502498 w 8157300"/>
              <a:gd name="connsiteY3" fmla="*/ 645583 h 645583"/>
              <a:gd name="connsiteX4" fmla="*/ 1731098 w 8157300"/>
              <a:gd name="connsiteY4" fmla="*/ 323850 h 645583"/>
              <a:gd name="connsiteX5" fmla="*/ 8157300 w 8157300"/>
              <a:gd name="connsiteY5" fmla="*/ 323850 h 645583"/>
              <a:gd name="connsiteX6" fmla="*/ 8157300 w 8157300"/>
              <a:gd name="connsiteY6" fmla="*/ 0 h 645583"/>
              <a:gd name="connsiteX0" fmla="*/ 0 w 8157300"/>
              <a:gd name="connsiteY0" fmla="*/ 57150 h 704850"/>
              <a:gd name="connsiteX1" fmla="*/ 0 w 8157300"/>
              <a:gd name="connsiteY1" fmla="*/ 323850 h 704850"/>
              <a:gd name="connsiteX2" fmla="*/ 1273898 w 8157300"/>
              <a:gd name="connsiteY2" fmla="*/ 323850 h 704850"/>
              <a:gd name="connsiteX3" fmla="*/ 1510611 w 8157300"/>
              <a:gd name="connsiteY3" fmla="*/ 704850 h 704850"/>
              <a:gd name="connsiteX4" fmla="*/ 1731098 w 8157300"/>
              <a:gd name="connsiteY4" fmla="*/ 323850 h 704850"/>
              <a:gd name="connsiteX5" fmla="*/ 8157300 w 8157300"/>
              <a:gd name="connsiteY5" fmla="*/ 323850 h 704850"/>
              <a:gd name="connsiteX6" fmla="*/ 8157300 w 8157300"/>
              <a:gd name="connsiteY6" fmla="*/ 0 h 704850"/>
              <a:gd name="connsiteX0" fmla="*/ 0 w 8157300"/>
              <a:gd name="connsiteY0" fmla="*/ 57150 h 704849"/>
              <a:gd name="connsiteX1" fmla="*/ 0 w 8157300"/>
              <a:gd name="connsiteY1" fmla="*/ 323850 h 704849"/>
              <a:gd name="connsiteX2" fmla="*/ 1273898 w 8157300"/>
              <a:gd name="connsiteY2" fmla="*/ 323850 h 704849"/>
              <a:gd name="connsiteX3" fmla="*/ 1699438 w 8157300"/>
              <a:gd name="connsiteY3" fmla="*/ 704849 h 704849"/>
              <a:gd name="connsiteX4" fmla="*/ 1731098 w 8157300"/>
              <a:gd name="connsiteY4" fmla="*/ 323850 h 704849"/>
              <a:gd name="connsiteX5" fmla="*/ 8157300 w 8157300"/>
              <a:gd name="connsiteY5" fmla="*/ 323850 h 704849"/>
              <a:gd name="connsiteX6" fmla="*/ 8157300 w 8157300"/>
              <a:gd name="connsiteY6" fmla="*/ 0 h 704849"/>
              <a:gd name="connsiteX0" fmla="*/ 0 w 8157300"/>
              <a:gd name="connsiteY0" fmla="*/ 57150 h 704850"/>
              <a:gd name="connsiteX1" fmla="*/ 0 w 8157300"/>
              <a:gd name="connsiteY1" fmla="*/ 323850 h 704850"/>
              <a:gd name="connsiteX2" fmla="*/ 1273898 w 8157300"/>
              <a:gd name="connsiteY2" fmla="*/ 323850 h 704850"/>
              <a:gd name="connsiteX3" fmla="*/ 1737203 w 8157300"/>
              <a:gd name="connsiteY3" fmla="*/ 704850 h 704850"/>
              <a:gd name="connsiteX4" fmla="*/ 1731098 w 8157300"/>
              <a:gd name="connsiteY4" fmla="*/ 323850 h 704850"/>
              <a:gd name="connsiteX5" fmla="*/ 8157300 w 8157300"/>
              <a:gd name="connsiteY5" fmla="*/ 323850 h 704850"/>
              <a:gd name="connsiteX6" fmla="*/ 8157300 w 8157300"/>
              <a:gd name="connsiteY6" fmla="*/ 0 h 704850"/>
              <a:gd name="connsiteX0" fmla="*/ 0 w 8157300"/>
              <a:gd name="connsiteY0" fmla="*/ 57150 h 704849"/>
              <a:gd name="connsiteX1" fmla="*/ 0 w 8157300"/>
              <a:gd name="connsiteY1" fmla="*/ 323850 h 704849"/>
              <a:gd name="connsiteX2" fmla="*/ 1273898 w 8157300"/>
              <a:gd name="connsiteY2" fmla="*/ 323850 h 704849"/>
              <a:gd name="connsiteX3" fmla="*/ 1774968 w 8157300"/>
              <a:gd name="connsiteY3" fmla="*/ 704849 h 704849"/>
              <a:gd name="connsiteX4" fmla="*/ 1731098 w 8157300"/>
              <a:gd name="connsiteY4" fmla="*/ 323850 h 704849"/>
              <a:gd name="connsiteX5" fmla="*/ 8157300 w 8157300"/>
              <a:gd name="connsiteY5" fmla="*/ 323850 h 704849"/>
              <a:gd name="connsiteX6" fmla="*/ 8157300 w 8157300"/>
              <a:gd name="connsiteY6" fmla="*/ 0 h 704849"/>
              <a:gd name="connsiteX0" fmla="*/ 0 w 8157300"/>
              <a:gd name="connsiteY0" fmla="*/ 57150 h 704850"/>
              <a:gd name="connsiteX1" fmla="*/ 0 w 8157300"/>
              <a:gd name="connsiteY1" fmla="*/ 323850 h 704850"/>
              <a:gd name="connsiteX2" fmla="*/ 1273898 w 8157300"/>
              <a:gd name="connsiteY2" fmla="*/ 323850 h 704850"/>
              <a:gd name="connsiteX3" fmla="*/ 1737203 w 8157300"/>
              <a:gd name="connsiteY3" fmla="*/ 704850 h 704850"/>
              <a:gd name="connsiteX4" fmla="*/ 1731098 w 8157300"/>
              <a:gd name="connsiteY4" fmla="*/ 323850 h 704850"/>
              <a:gd name="connsiteX5" fmla="*/ 8157300 w 8157300"/>
              <a:gd name="connsiteY5" fmla="*/ 323850 h 704850"/>
              <a:gd name="connsiteX6" fmla="*/ 8157300 w 8157300"/>
              <a:gd name="connsiteY6" fmla="*/ 0 h 704850"/>
              <a:gd name="connsiteX0" fmla="*/ 0 w 8157300"/>
              <a:gd name="connsiteY0" fmla="*/ 57150 h 666749"/>
              <a:gd name="connsiteX1" fmla="*/ 0 w 8157300"/>
              <a:gd name="connsiteY1" fmla="*/ 323850 h 666749"/>
              <a:gd name="connsiteX2" fmla="*/ 1273898 w 8157300"/>
              <a:gd name="connsiteY2" fmla="*/ 323850 h 666749"/>
              <a:gd name="connsiteX3" fmla="*/ 1888264 w 8157300"/>
              <a:gd name="connsiteY3" fmla="*/ 666749 h 666749"/>
              <a:gd name="connsiteX4" fmla="*/ 1731098 w 8157300"/>
              <a:gd name="connsiteY4" fmla="*/ 323850 h 666749"/>
              <a:gd name="connsiteX5" fmla="*/ 8157300 w 8157300"/>
              <a:gd name="connsiteY5" fmla="*/ 323850 h 666749"/>
              <a:gd name="connsiteX6" fmla="*/ 8157300 w 8157300"/>
              <a:gd name="connsiteY6" fmla="*/ 0 h 666749"/>
              <a:gd name="connsiteX0" fmla="*/ 0 w 8157300"/>
              <a:gd name="connsiteY0" fmla="*/ 57150 h 666750"/>
              <a:gd name="connsiteX1" fmla="*/ 0 w 8157300"/>
              <a:gd name="connsiteY1" fmla="*/ 323850 h 666750"/>
              <a:gd name="connsiteX2" fmla="*/ 1273898 w 8157300"/>
              <a:gd name="connsiteY2" fmla="*/ 323850 h 666750"/>
              <a:gd name="connsiteX3" fmla="*/ 1850499 w 8157300"/>
              <a:gd name="connsiteY3" fmla="*/ 666750 h 666750"/>
              <a:gd name="connsiteX4" fmla="*/ 1731098 w 8157300"/>
              <a:gd name="connsiteY4" fmla="*/ 323850 h 666750"/>
              <a:gd name="connsiteX5" fmla="*/ 8157300 w 8157300"/>
              <a:gd name="connsiteY5" fmla="*/ 323850 h 666750"/>
              <a:gd name="connsiteX6" fmla="*/ 8157300 w 8157300"/>
              <a:gd name="connsiteY6" fmla="*/ 0 h 666750"/>
              <a:gd name="connsiteX0" fmla="*/ 0 w 8157300"/>
              <a:gd name="connsiteY0" fmla="*/ 57150 h 590549"/>
              <a:gd name="connsiteX1" fmla="*/ 0 w 8157300"/>
              <a:gd name="connsiteY1" fmla="*/ 323850 h 590549"/>
              <a:gd name="connsiteX2" fmla="*/ 1273898 w 8157300"/>
              <a:gd name="connsiteY2" fmla="*/ 323850 h 590549"/>
              <a:gd name="connsiteX3" fmla="*/ 1737203 w 8157300"/>
              <a:gd name="connsiteY3" fmla="*/ 590549 h 590549"/>
              <a:gd name="connsiteX4" fmla="*/ 1731098 w 8157300"/>
              <a:gd name="connsiteY4" fmla="*/ 323850 h 590549"/>
              <a:gd name="connsiteX5" fmla="*/ 8157300 w 8157300"/>
              <a:gd name="connsiteY5" fmla="*/ 323850 h 590549"/>
              <a:gd name="connsiteX6" fmla="*/ 8157300 w 8157300"/>
              <a:gd name="connsiteY6" fmla="*/ 0 h 590549"/>
              <a:gd name="connsiteX0" fmla="*/ 0 w 8157300"/>
              <a:gd name="connsiteY0" fmla="*/ 57150 h 590550"/>
              <a:gd name="connsiteX1" fmla="*/ 0 w 8157300"/>
              <a:gd name="connsiteY1" fmla="*/ 323850 h 590550"/>
              <a:gd name="connsiteX2" fmla="*/ 1273898 w 8157300"/>
              <a:gd name="connsiteY2" fmla="*/ 323850 h 590550"/>
              <a:gd name="connsiteX3" fmla="*/ 1737203 w 8157300"/>
              <a:gd name="connsiteY3" fmla="*/ 590550 h 590550"/>
              <a:gd name="connsiteX4" fmla="*/ 1731098 w 8157300"/>
              <a:gd name="connsiteY4" fmla="*/ 323850 h 590550"/>
              <a:gd name="connsiteX5" fmla="*/ 8157300 w 8157300"/>
              <a:gd name="connsiteY5" fmla="*/ 323850 h 590550"/>
              <a:gd name="connsiteX6" fmla="*/ 8157300 w 8157300"/>
              <a:gd name="connsiteY6" fmla="*/ 0 h 590550"/>
              <a:gd name="connsiteX0" fmla="*/ 0 w 8157300"/>
              <a:gd name="connsiteY0" fmla="*/ 57150 h 552449"/>
              <a:gd name="connsiteX1" fmla="*/ 0 w 8157300"/>
              <a:gd name="connsiteY1" fmla="*/ 323850 h 552449"/>
              <a:gd name="connsiteX2" fmla="*/ 1273898 w 8157300"/>
              <a:gd name="connsiteY2" fmla="*/ 323850 h 552449"/>
              <a:gd name="connsiteX3" fmla="*/ 1737203 w 8157300"/>
              <a:gd name="connsiteY3" fmla="*/ 552449 h 552449"/>
              <a:gd name="connsiteX4" fmla="*/ 1731098 w 8157300"/>
              <a:gd name="connsiteY4" fmla="*/ 323850 h 552449"/>
              <a:gd name="connsiteX5" fmla="*/ 8157300 w 8157300"/>
              <a:gd name="connsiteY5" fmla="*/ 323850 h 552449"/>
              <a:gd name="connsiteX6" fmla="*/ 8157300 w 8157300"/>
              <a:gd name="connsiteY6" fmla="*/ 0 h 552449"/>
              <a:gd name="connsiteX0" fmla="*/ 0 w 8157300"/>
              <a:gd name="connsiteY0" fmla="*/ 57150 h 628650"/>
              <a:gd name="connsiteX1" fmla="*/ 0 w 8157300"/>
              <a:gd name="connsiteY1" fmla="*/ 323850 h 628650"/>
              <a:gd name="connsiteX2" fmla="*/ 1273898 w 8157300"/>
              <a:gd name="connsiteY2" fmla="*/ 323850 h 628650"/>
              <a:gd name="connsiteX3" fmla="*/ 1661672 w 8157300"/>
              <a:gd name="connsiteY3" fmla="*/ 628650 h 628650"/>
              <a:gd name="connsiteX4" fmla="*/ 1731098 w 8157300"/>
              <a:gd name="connsiteY4" fmla="*/ 323850 h 628650"/>
              <a:gd name="connsiteX5" fmla="*/ 8157300 w 8157300"/>
              <a:gd name="connsiteY5" fmla="*/ 323850 h 628650"/>
              <a:gd name="connsiteX6" fmla="*/ 8157300 w 8157300"/>
              <a:gd name="connsiteY6" fmla="*/ 0 h 628650"/>
              <a:gd name="connsiteX0" fmla="*/ 0 w 8157300"/>
              <a:gd name="connsiteY0" fmla="*/ 0 h 571500"/>
              <a:gd name="connsiteX1" fmla="*/ 0 w 8157300"/>
              <a:gd name="connsiteY1" fmla="*/ 266700 h 571500"/>
              <a:gd name="connsiteX2" fmla="*/ 1273898 w 8157300"/>
              <a:gd name="connsiteY2" fmla="*/ 266700 h 571500"/>
              <a:gd name="connsiteX3" fmla="*/ 1661672 w 8157300"/>
              <a:gd name="connsiteY3" fmla="*/ 571500 h 571500"/>
              <a:gd name="connsiteX4" fmla="*/ 1731098 w 8157300"/>
              <a:gd name="connsiteY4" fmla="*/ 266700 h 571500"/>
              <a:gd name="connsiteX5" fmla="*/ 8157300 w 8157300"/>
              <a:gd name="connsiteY5" fmla="*/ 266700 h 571500"/>
              <a:gd name="connsiteX0" fmla="*/ 0 w 6014120"/>
              <a:gd name="connsiteY0" fmla="*/ 0 h 571500"/>
              <a:gd name="connsiteX1" fmla="*/ 0 w 6014120"/>
              <a:gd name="connsiteY1" fmla="*/ 266700 h 571500"/>
              <a:gd name="connsiteX2" fmla="*/ 1273898 w 6014120"/>
              <a:gd name="connsiteY2" fmla="*/ 266700 h 571500"/>
              <a:gd name="connsiteX3" fmla="*/ 1661672 w 6014120"/>
              <a:gd name="connsiteY3" fmla="*/ 571500 h 571500"/>
              <a:gd name="connsiteX4" fmla="*/ 1731098 w 6014120"/>
              <a:gd name="connsiteY4" fmla="*/ 266700 h 571500"/>
              <a:gd name="connsiteX5" fmla="*/ 6014120 w 6014120"/>
              <a:gd name="connsiteY5" fmla="*/ 276225 h 571500"/>
              <a:gd name="connsiteX0" fmla="*/ 0 w 6014120"/>
              <a:gd name="connsiteY0" fmla="*/ 0 h 304800"/>
              <a:gd name="connsiteX1" fmla="*/ 1273898 w 6014120"/>
              <a:gd name="connsiteY1" fmla="*/ 0 h 304800"/>
              <a:gd name="connsiteX2" fmla="*/ 1661672 w 6014120"/>
              <a:gd name="connsiteY2" fmla="*/ 304800 h 304800"/>
              <a:gd name="connsiteX3" fmla="*/ 1731098 w 6014120"/>
              <a:gd name="connsiteY3" fmla="*/ 0 h 304800"/>
              <a:gd name="connsiteX4" fmla="*/ 6014120 w 6014120"/>
              <a:gd name="connsiteY4" fmla="*/ 9525 h 304800"/>
              <a:gd name="connsiteX0" fmla="*/ 0 w 6844954"/>
              <a:gd name="connsiteY0" fmla="*/ 0 h 304801"/>
              <a:gd name="connsiteX1" fmla="*/ 2104732 w 6844954"/>
              <a:gd name="connsiteY1" fmla="*/ 1 h 304801"/>
              <a:gd name="connsiteX2" fmla="*/ 2492506 w 6844954"/>
              <a:gd name="connsiteY2" fmla="*/ 304801 h 304801"/>
              <a:gd name="connsiteX3" fmla="*/ 2561932 w 6844954"/>
              <a:gd name="connsiteY3" fmla="*/ 1 h 304801"/>
              <a:gd name="connsiteX4" fmla="*/ 6844954 w 6844954"/>
              <a:gd name="connsiteY4" fmla="*/ 9526 h 304801"/>
              <a:gd name="connsiteX0" fmla="*/ 0 w 7995289"/>
              <a:gd name="connsiteY0" fmla="*/ 0 h 304801"/>
              <a:gd name="connsiteX1" fmla="*/ 2104732 w 7995289"/>
              <a:gd name="connsiteY1" fmla="*/ 1 h 304801"/>
              <a:gd name="connsiteX2" fmla="*/ 2492506 w 7995289"/>
              <a:gd name="connsiteY2" fmla="*/ 304801 h 304801"/>
              <a:gd name="connsiteX3" fmla="*/ 2561932 w 7995289"/>
              <a:gd name="connsiteY3" fmla="*/ 1 h 304801"/>
              <a:gd name="connsiteX4" fmla="*/ 7995289 w 7995289"/>
              <a:gd name="connsiteY4" fmla="*/ 4637 h 304801"/>
              <a:gd name="connsiteX0" fmla="*/ 0 w 6797752"/>
              <a:gd name="connsiteY0" fmla="*/ 4636 h 304800"/>
              <a:gd name="connsiteX1" fmla="*/ 907195 w 6797752"/>
              <a:gd name="connsiteY1" fmla="*/ 0 h 304800"/>
              <a:gd name="connsiteX2" fmla="*/ 1294969 w 6797752"/>
              <a:gd name="connsiteY2" fmla="*/ 304800 h 304800"/>
              <a:gd name="connsiteX3" fmla="*/ 1364395 w 6797752"/>
              <a:gd name="connsiteY3" fmla="*/ 0 h 304800"/>
              <a:gd name="connsiteX4" fmla="*/ 6797752 w 6797752"/>
              <a:gd name="connsiteY4" fmla="*/ 4636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7752" h="304800">
                <a:moveTo>
                  <a:pt x="0" y="4636"/>
                </a:moveTo>
                <a:lnTo>
                  <a:pt x="907195" y="0"/>
                </a:lnTo>
                <a:lnTo>
                  <a:pt x="1294969" y="304800"/>
                </a:lnTo>
                <a:lnTo>
                  <a:pt x="1364395" y="0"/>
                </a:lnTo>
                <a:lnTo>
                  <a:pt x="6797752" y="4636"/>
                </a:lnTo>
              </a:path>
            </a:pathLst>
          </a:custGeom>
          <a:ln w="31750" cap="rnd">
            <a:solidFill>
              <a:schemeClr val="tx1">
                <a:lumMod val="65000"/>
                <a:lumOff val="35000"/>
              </a:schemeClr>
            </a:solidFill>
            <a:prstDash val="sysDot"/>
            <a:roun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solidFill>
                <a:prstClr val="black"/>
              </a:solidFill>
            </a:endParaRPr>
          </a:p>
        </p:txBody>
      </p:sp>
      <p:sp>
        <p:nvSpPr>
          <p:cNvPr id="4" name="Title 1"/>
          <p:cNvSpPr>
            <a:spLocks noGrp="1"/>
          </p:cNvSpPr>
          <p:nvPr>
            <p:ph type="ctrTitle"/>
          </p:nvPr>
        </p:nvSpPr>
        <p:spPr>
          <a:xfrm>
            <a:off x="1422336" y="1347760"/>
            <a:ext cx="10388664" cy="1488574"/>
          </a:xfrm>
        </p:spPr>
        <p:txBody>
          <a:bodyPr/>
          <a:lstStyle>
            <a:lvl1pPr algn="l">
              <a:defRPr sz="4000" baseline="0">
                <a:latin typeface="Arial Rounded MT Bold" pitchFamily="34" charset="0"/>
              </a:defRPr>
            </a:lvl1pPr>
          </a:lstStyle>
          <a:p>
            <a:r>
              <a:rPr lang="en-US"/>
              <a:t>Click to edit Master title style</a:t>
            </a:r>
          </a:p>
        </p:txBody>
      </p:sp>
      <p:sp>
        <p:nvSpPr>
          <p:cNvPr id="5" name="Content Placeholder 2"/>
          <p:cNvSpPr>
            <a:spLocks noGrp="1"/>
          </p:cNvSpPr>
          <p:nvPr>
            <p:ph idx="1"/>
          </p:nvPr>
        </p:nvSpPr>
        <p:spPr>
          <a:xfrm>
            <a:off x="1535285" y="2231495"/>
            <a:ext cx="10058400" cy="2908299"/>
          </a:xfrm>
        </p:spPr>
        <p:txBody>
          <a:bodyPr/>
          <a:lstStyle>
            <a:lvl1pPr>
              <a:lnSpc>
                <a:spcPts val="2600"/>
              </a:lnSpc>
              <a:spcBef>
                <a:spcPts val="0"/>
              </a:spcBef>
              <a:spcAft>
                <a:spcPts val="1200"/>
              </a:spcAft>
              <a:buFont typeface="Franklin Gothic Book" pitchFamily="34" charset="0"/>
              <a:buChar char="▪"/>
              <a:defRPr sz="2400">
                <a:solidFill>
                  <a:schemeClr val="tx1">
                    <a:lumMod val="65000"/>
                    <a:lumOff val="35000"/>
                  </a:schemeClr>
                </a:solidFill>
              </a:defRPr>
            </a:lvl1pPr>
            <a:lvl2pPr>
              <a:lnSpc>
                <a:spcPct val="100000"/>
              </a:lnSpc>
              <a:spcBef>
                <a:spcPts val="0"/>
              </a:spcBef>
              <a:spcAft>
                <a:spcPts val="1100"/>
              </a:spcAft>
              <a:buFont typeface="Franklin Gothic Book" pitchFamily="34" charset="0"/>
              <a:buChar char="›"/>
              <a:defRPr sz="2000">
                <a:solidFill>
                  <a:schemeClr val="tx1">
                    <a:lumMod val="65000"/>
                    <a:lumOff val="35000"/>
                  </a:schemeClr>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7854371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6_Content">
    <p:spTree>
      <p:nvGrpSpPr>
        <p:cNvPr id="1" name=""/>
        <p:cNvGrpSpPr/>
        <p:nvPr/>
      </p:nvGrpSpPr>
      <p:grpSpPr>
        <a:xfrm>
          <a:off x="0" y="0"/>
          <a:ext cx="0" cy="0"/>
          <a:chOff x="0" y="0"/>
          <a:chExt cx="0" cy="0"/>
        </a:xfrm>
      </p:grpSpPr>
      <p:sp>
        <p:nvSpPr>
          <p:cNvPr id="6" name="Freeform 9"/>
          <p:cNvSpPr/>
          <p:nvPr userDrawn="1"/>
        </p:nvSpPr>
        <p:spPr>
          <a:xfrm rot="5400000" flipV="1">
            <a:off x="-2195512" y="3222625"/>
            <a:ext cx="6858000" cy="412750"/>
          </a:xfrm>
          <a:custGeom>
            <a:avLst/>
            <a:gdLst>
              <a:gd name="connsiteX0" fmla="*/ 0 w 8085667"/>
              <a:gd name="connsiteY0" fmla="*/ 0 h 321733"/>
              <a:gd name="connsiteX1" fmla="*/ 1236133 w 8085667"/>
              <a:gd name="connsiteY1" fmla="*/ 0 h 321733"/>
              <a:gd name="connsiteX2" fmla="*/ 1464733 w 8085667"/>
              <a:gd name="connsiteY2" fmla="*/ 321733 h 321733"/>
              <a:gd name="connsiteX3" fmla="*/ 1693333 w 8085667"/>
              <a:gd name="connsiteY3" fmla="*/ 0 h 321733"/>
              <a:gd name="connsiteX4" fmla="*/ 8085667 w 8085667"/>
              <a:gd name="connsiteY4" fmla="*/ 16933 h 321733"/>
              <a:gd name="connsiteX5" fmla="*/ 8085667 w 8085667"/>
              <a:gd name="connsiteY5" fmla="*/ 16933 h 321733"/>
              <a:gd name="connsiteX6" fmla="*/ 8085667 w 8085667"/>
              <a:gd name="connsiteY6" fmla="*/ 16933 h 321733"/>
              <a:gd name="connsiteX7" fmla="*/ 8077200 w 8085667"/>
              <a:gd name="connsiteY7" fmla="*/ 16933 h 321733"/>
              <a:gd name="connsiteX0" fmla="*/ 0 w 8348134"/>
              <a:gd name="connsiteY0" fmla="*/ 76200 h 397933"/>
              <a:gd name="connsiteX1" fmla="*/ 1236133 w 8348134"/>
              <a:gd name="connsiteY1" fmla="*/ 76200 h 397933"/>
              <a:gd name="connsiteX2" fmla="*/ 1464733 w 8348134"/>
              <a:gd name="connsiteY2" fmla="*/ 397933 h 397933"/>
              <a:gd name="connsiteX3" fmla="*/ 1693333 w 8348134"/>
              <a:gd name="connsiteY3" fmla="*/ 76200 h 397933"/>
              <a:gd name="connsiteX4" fmla="*/ 8085667 w 8348134"/>
              <a:gd name="connsiteY4" fmla="*/ 93133 h 397933"/>
              <a:gd name="connsiteX5" fmla="*/ 8085667 w 8348134"/>
              <a:gd name="connsiteY5" fmla="*/ 93133 h 397933"/>
              <a:gd name="connsiteX6" fmla="*/ 8085667 w 8348134"/>
              <a:gd name="connsiteY6" fmla="*/ 93133 h 397933"/>
              <a:gd name="connsiteX7" fmla="*/ 8348134 w 8348134"/>
              <a:gd name="connsiteY7" fmla="*/ 0 h 397933"/>
              <a:gd name="connsiteX0" fmla="*/ 0 w 8348133"/>
              <a:gd name="connsiteY0" fmla="*/ 0 h 321733"/>
              <a:gd name="connsiteX1" fmla="*/ 1236133 w 8348133"/>
              <a:gd name="connsiteY1" fmla="*/ 0 h 321733"/>
              <a:gd name="connsiteX2" fmla="*/ 1464733 w 8348133"/>
              <a:gd name="connsiteY2" fmla="*/ 321733 h 321733"/>
              <a:gd name="connsiteX3" fmla="*/ 1693333 w 8348133"/>
              <a:gd name="connsiteY3" fmla="*/ 0 h 321733"/>
              <a:gd name="connsiteX4" fmla="*/ 8085667 w 8348133"/>
              <a:gd name="connsiteY4" fmla="*/ 16933 h 321733"/>
              <a:gd name="connsiteX5" fmla="*/ 8085667 w 8348133"/>
              <a:gd name="connsiteY5" fmla="*/ 16933 h 321733"/>
              <a:gd name="connsiteX6" fmla="*/ 8085667 w 8348133"/>
              <a:gd name="connsiteY6" fmla="*/ 16933 h 321733"/>
              <a:gd name="connsiteX7" fmla="*/ 8348133 w 8348133"/>
              <a:gd name="connsiteY7" fmla="*/ 190500 h 321733"/>
              <a:gd name="connsiteX0" fmla="*/ 0 w 8085667"/>
              <a:gd name="connsiteY0" fmla="*/ 0 h 321733"/>
              <a:gd name="connsiteX1" fmla="*/ 1236133 w 8085667"/>
              <a:gd name="connsiteY1" fmla="*/ 0 h 321733"/>
              <a:gd name="connsiteX2" fmla="*/ 1464733 w 8085667"/>
              <a:gd name="connsiteY2" fmla="*/ 321733 h 321733"/>
              <a:gd name="connsiteX3" fmla="*/ 1693333 w 8085667"/>
              <a:gd name="connsiteY3" fmla="*/ 0 h 321733"/>
              <a:gd name="connsiteX4" fmla="*/ 8085667 w 8085667"/>
              <a:gd name="connsiteY4" fmla="*/ 16933 h 321733"/>
              <a:gd name="connsiteX5" fmla="*/ 8085667 w 8085667"/>
              <a:gd name="connsiteY5" fmla="*/ 16933 h 321733"/>
              <a:gd name="connsiteX6" fmla="*/ 8085667 w 8085667"/>
              <a:gd name="connsiteY6" fmla="*/ 16933 h 321733"/>
              <a:gd name="connsiteX0" fmla="*/ 0 w 8085667"/>
              <a:gd name="connsiteY0" fmla="*/ 0 h 321733"/>
              <a:gd name="connsiteX1" fmla="*/ 1236133 w 8085667"/>
              <a:gd name="connsiteY1" fmla="*/ 0 h 321733"/>
              <a:gd name="connsiteX2" fmla="*/ 1464733 w 8085667"/>
              <a:gd name="connsiteY2" fmla="*/ 321733 h 321733"/>
              <a:gd name="connsiteX3" fmla="*/ 1693333 w 8085667"/>
              <a:gd name="connsiteY3" fmla="*/ 0 h 321733"/>
              <a:gd name="connsiteX4" fmla="*/ 8085667 w 8085667"/>
              <a:gd name="connsiteY4" fmla="*/ 16933 h 321733"/>
              <a:gd name="connsiteX5" fmla="*/ 8085667 w 8085667"/>
              <a:gd name="connsiteY5" fmla="*/ 16933 h 321733"/>
              <a:gd name="connsiteX0" fmla="*/ 0 w 8085667"/>
              <a:gd name="connsiteY0" fmla="*/ 0 h 321733"/>
              <a:gd name="connsiteX1" fmla="*/ 1236133 w 8085667"/>
              <a:gd name="connsiteY1" fmla="*/ 0 h 321733"/>
              <a:gd name="connsiteX2" fmla="*/ 1464733 w 8085667"/>
              <a:gd name="connsiteY2" fmla="*/ 321733 h 321733"/>
              <a:gd name="connsiteX3" fmla="*/ 1693333 w 8085667"/>
              <a:gd name="connsiteY3" fmla="*/ 0 h 321733"/>
              <a:gd name="connsiteX4" fmla="*/ 8085667 w 8085667"/>
              <a:gd name="connsiteY4" fmla="*/ 16933 h 321733"/>
              <a:gd name="connsiteX0" fmla="*/ 0 w 2290234"/>
              <a:gd name="connsiteY0" fmla="*/ 0 h 321733"/>
              <a:gd name="connsiteX1" fmla="*/ 1236133 w 2290234"/>
              <a:gd name="connsiteY1" fmla="*/ 0 h 321733"/>
              <a:gd name="connsiteX2" fmla="*/ 1464733 w 2290234"/>
              <a:gd name="connsiteY2" fmla="*/ 321733 h 321733"/>
              <a:gd name="connsiteX3" fmla="*/ 1693333 w 2290234"/>
              <a:gd name="connsiteY3" fmla="*/ 0 h 321733"/>
              <a:gd name="connsiteX4" fmla="*/ 2290234 w 2290234"/>
              <a:gd name="connsiteY4" fmla="*/ 0 h 321733"/>
              <a:gd name="connsiteX0" fmla="*/ 0 w 8119534"/>
              <a:gd name="connsiteY0" fmla="*/ 0 h 321733"/>
              <a:gd name="connsiteX1" fmla="*/ 1236133 w 8119534"/>
              <a:gd name="connsiteY1" fmla="*/ 0 h 321733"/>
              <a:gd name="connsiteX2" fmla="*/ 1464733 w 8119534"/>
              <a:gd name="connsiteY2" fmla="*/ 321733 h 321733"/>
              <a:gd name="connsiteX3" fmla="*/ 1693333 w 8119534"/>
              <a:gd name="connsiteY3" fmla="*/ 0 h 321733"/>
              <a:gd name="connsiteX4" fmla="*/ 8119534 w 8119534"/>
              <a:gd name="connsiteY4" fmla="*/ 0 h 321733"/>
              <a:gd name="connsiteX0" fmla="*/ 0 w 8119534"/>
              <a:gd name="connsiteY0" fmla="*/ 0 h 321733"/>
              <a:gd name="connsiteX1" fmla="*/ 302122 w 8119534"/>
              <a:gd name="connsiteY1" fmla="*/ 0 h 321733"/>
              <a:gd name="connsiteX2" fmla="*/ 1236133 w 8119534"/>
              <a:gd name="connsiteY2" fmla="*/ 0 h 321733"/>
              <a:gd name="connsiteX3" fmla="*/ 1464733 w 8119534"/>
              <a:gd name="connsiteY3" fmla="*/ 321733 h 321733"/>
              <a:gd name="connsiteX4" fmla="*/ 1693333 w 8119534"/>
              <a:gd name="connsiteY4" fmla="*/ 0 h 321733"/>
              <a:gd name="connsiteX5" fmla="*/ 8119534 w 8119534"/>
              <a:gd name="connsiteY5" fmla="*/ 0 h 321733"/>
              <a:gd name="connsiteX0" fmla="*/ 0 w 8157299"/>
              <a:gd name="connsiteY0" fmla="*/ 0 h 588433"/>
              <a:gd name="connsiteX1" fmla="*/ 339887 w 8157299"/>
              <a:gd name="connsiteY1" fmla="*/ 266700 h 588433"/>
              <a:gd name="connsiteX2" fmla="*/ 1273898 w 8157299"/>
              <a:gd name="connsiteY2" fmla="*/ 266700 h 588433"/>
              <a:gd name="connsiteX3" fmla="*/ 1502498 w 8157299"/>
              <a:gd name="connsiteY3" fmla="*/ 588433 h 588433"/>
              <a:gd name="connsiteX4" fmla="*/ 1731098 w 8157299"/>
              <a:gd name="connsiteY4" fmla="*/ 266700 h 588433"/>
              <a:gd name="connsiteX5" fmla="*/ 8157299 w 8157299"/>
              <a:gd name="connsiteY5" fmla="*/ 266700 h 588433"/>
              <a:gd name="connsiteX0" fmla="*/ 0 w 8157299"/>
              <a:gd name="connsiteY0" fmla="*/ 0 h 588433"/>
              <a:gd name="connsiteX1" fmla="*/ 0 w 8157299"/>
              <a:gd name="connsiteY1" fmla="*/ 266700 h 588433"/>
              <a:gd name="connsiteX2" fmla="*/ 1273898 w 8157299"/>
              <a:gd name="connsiteY2" fmla="*/ 266700 h 588433"/>
              <a:gd name="connsiteX3" fmla="*/ 1502498 w 8157299"/>
              <a:gd name="connsiteY3" fmla="*/ 588433 h 588433"/>
              <a:gd name="connsiteX4" fmla="*/ 1731098 w 8157299"/>
              <a:gd name="connsiteY4" fmla="*/ 266700 h 588433"/>
              <a:gd name="connsiteX5" fmla="*/ 8157299 w 8157299"/>
              <a:gd name="connsiteY5" fmla="*/ 266700 h 588433"/>
              <a:gd name="connsiteX0" fmla="*/ 0 w 8157299"/>
              <a:gd name="connsiteY0" fmla="*/ 0 h 588433"/>
              <a:gd name="connsiteX1" fmla="*/ 0 w 8157299"/>
              <a:gd name="connsiteY1" fmla="*/ 266700 h 588433"/>
              <a:gd name="connsiteX2" fmla="*/ 1273898 w 8157299"/>
              <a:gd name="connsiteY2" fmla="*/ 266700 h 588433"/>
              <a:gd name="connsiteX3" fmla="*/ 1502498 w 8157299"/>
              <a:gd name="connsiteY3" fmla="*/ 588433 h 588433"/>
              <a:gd name="connsiteX4" fmla="*/ 1731098 w 8157299"/>
              <a:gd name="connsiteY4" fmla="*/ 266700 h 588433"/>
              <a:gd name="connsiteX5" fmla="*/ 7741881 w 8157299"/>
              <a:gd name="connsiteY5" fmla="*/ 266700 h 588433"/>
              <a:gd name="connsiteX6" fmla="*/ 8157299 w 8157299"/>
              <a:gd name="connsiteY6" fmla="*/ 266700 h 588433"/>
              <a:gd name="connsiteX0" fmla="*/ 0 w 8157299"/>
              <a:gd name="connsiteY0" fmla="*/ 0 h 588433"/>
              <a:gd name="connsiteX1" fmla="*/ 0 w 8157299"/>
              <a:gd name="connsiteY1" fmla="*/ 266700 h 588433"/>
              <a:gd name="connsiteX2" fmla="*/ 1273898 w 8157299"/>
              <a:gd name="connsiteY2" fmla="*/ 266700 h 588433"/>
              <a:gd name="connsiteX3" fmla="*/ 1502498 w 8157299"/>
              <a:gd name="connsiteY3" fmla="*/ 588433 h 588433"/>
              <a:gd name="connsiteX4" fmla="*/ 1731098 w 8157299"/>
              <a:gd name="connsiteY4" fmla="*/ 266700 h 588433"/>
              <a:gd name="connsiteX5" fmla="*/ 7968473 w 8157299"/>
              <a:gd name="connsiteY5" fmla="*/ 266700 h 588433"/>
              <a:gd name="connsiteX6" fmla="*/ 8157299 w 8157299"/>
              <a:gd name="connsiteY6" fmla="*/ 266700 h 588433"/>
              <a:gd name="connsiteX0" fmla="*/ 0 w 8232830"/>
              <a:gd name="connsiteY0" fmla="*/ 0 h 588433"/>
              <a:gd name="connsiteX1" fmla="*/ 0 w 8232830"/>
              <a:gd name="connsiteY1" fmla="*/ 266700 h 588433"/>
              <a:gd name="connsiteX2" fmla="*/ 1273898 w 8232830"/>
              <a:gd name="connsiteY2" fmla="*/ 266700 h 588433"/>
              <a:gd name="connsiteX3" fmla="*/ 1502498 w 8232830"/>
              <a:gd name="connsiteY3" fmla="*/ 588433 h 588433"/>
              <a:gd name="connsiteX4" fmla="*/ 1731098 w 8232830"/>
              <a:gd name="connsiteY4" fmla="*/ 266700 h 588433"/>
              <a:gd name="connsiteX5" fmla="*/ 7968473 w 8232830"/>
              <a:gd name="connsiteY5" fmla="*/ 266700 h 588433"/>
              <a:gd name="connsiteX6" fmla="*/ 8232830 w 8232830"/>
              <a:gd name="connsiteY6" fmla="*/ 0 h 588433"/>
              <a:gd name="connsiteX0" fmla="*/ 0 w 8195065"/>
              <a:gd name="connsiteY0" fmla="*/ 57150 h 645583"/>
              <a:gd name="connsiteX1" fmla="*/ 0 w 8195065"/>
              <a:gd name="connsiteY1" fmla="*/ 323850 h 645583"/>
              <a:gd name="connsiteX2" fmla="*/ 1273898 w 8195065"/>
              <a:gd name="connsiteY2" fmla="*/ 323850 h 645583"/>
              <a:gd name="connsiteX3" fmla="*/ 1502498 w 8195065"/>
              <a:gd name="connsiteY3" fmla="*/ 645583 h 645583"/>
              <a:gd name="connsiteX4" fmla="*/ 1731098 w 8195065"/>
              <a:gd name="connsiteY4" fmla="*/ 323850 h 645583"/>
              <a:gd name="connsiteX5" fmla="*/ 7968473 w 8195065"/>
              <a:gd name="connsiteY5" fmla="*/ 323850 h 645583"/>
              <a:gd name="connsiteX6" fmla="*/ 8195065 w 8195065"/>
              <a:gd name="connsiteY6" fmla="*/ 0 h 645583"/>
              <a:gd name="connsiteX0" fmla="*/ 0 w 8195065"/>
              <a:gd name="connsiteY0" fmla="*/ 57150 h 645583"/>
              <a:gd name="connsiteX1" fmla="*/ 0 w 8195065"/>
              <a:gd name="connsiteY1" fmla="*/ 323850 h 645583"/>
              <a:gd name="connsiteX2" fmla="*/ 1273898 w 8195065"/>
              <a:gd name="connsiteY2" fmla="*/ 323850 h 645583"/>
              <a:gd name="connsiteX3" fmla="*/ 1502498 w 8195065"/>
              <a:gd name="connsiteY3" fmla="*/ 645583 h 645583"/>
              <a:gd name="connsiteX4" fmla="*/ 1731098 w 8195065"/>
              <a:gd name="connsiteY4" fmla="*/ 323850 h 645583"/>
              <a:gd name="connsiteX5" fmla="*/ 7968473 w 8195065"/>
              <a:gd name="connsiteY5" fmla="*/ 323850 h 645583"/>
              <a:gd name="connsiteX6" fmla="*/ 8195065 w 8195065"/>
              <a:gd name="connsiteY6" fmla="*/ 0 h 645583"/>
              <a:gd name="connsiteX0" fmla="*/ 0 w 8195065"/>
              <a:gd name="connsiteY0" fmla="*/ 57150 h 645583"/>
              <a:gd name="connsiteX1" fmla="*/ 0 w 8195065"/>
              <a:gd name="connsiteY1" fmla="*/ 323850 h 645583"/>
              <a:gd name="connsiteX2" fmla="*/ 1273898 w 8195065"/>
              <a:gd name="connsiteY2" fmla="*/ 323850 h 645583"/>
              <a:gd name="connsiteX3" fmla="*/ 1502498 w 8195065"/>
              <a:gd name="connsiteY3" fmla="*/ 645583 h 645583"/>
              <a:gd name="connsiteX4" fmla="*/ 1731098 w 8195065"/>
              <a:gd name="connsiteY4" fmla="*/ 323850 h 645583"/>
              <a:gd name="connsiteX5" fmla="*/ 7968473 w 8195065"/>
              <a:gd name="connsiteY5" fmla="*/ 323850 h 645583"/>
              <a:gd name="connsiteX6" fmla="*/ 8195065 w 8195065"/>
              <a:gd name="connsiteY6" fmla="*/ 0 h 645583"/>
              <a:gd name="connsiteX0" fmla="*/ 0 w 8195065"/>
              <a:gd name="connsiteY0" fmla="*/ 57150 h 645583"/>
              <a:gd name="connsiteX1" fmla="*/ 0 w 8195065"/>
              <a:gd name="connsiteY1" fmla="*/ 323850 h 645583"/>
              <a:gd name="connsiteX2" fmla="*/ 1273898 w 8195065"/>
              <a:gd name="connsiteY2" fmla="*/ 323850 h 645583"/>
              <a:gd name="connsiteX3" fmla="*/ 1502498 w 8195065"/>
              <a:gd name="connsiteY3" fmla="*/ 645583 h 645583"/>
              <a:gd name="connsiteX4" fmla="*/ 1731098 w 8195065"/>
              <a:gd name="connsiteY4" fmla="*/ 323850 h 645583"/>
              <a:gd name="connsiteX5" fmla="*/ 8157300 w 8195065"/>
              <a:gd name="connsiteY5" fmla="*/ 323850 h 645583"/>
              <a:gd name="connsiteX6" fmla="*/ 8195065 w 8195065"/>
              <a:gd name="connsiteY6" fmla="*/ 0 h 645583"/>
              <a:gd name="connsiteX0" fmla="*/ 0 w 8157300"/>
              <a:gd name="connsiteY0" fmla="*/ 57150 h 645583"/>
              <a:gd name="connsiteX1" fmla="*/ 0 w 8157300"/>
              <a:gd name="connsiteY1" fmla="*/ 323850 h 645583"/>
              <a:gd name="connsiteX2" fmla="*/ 1273898 w 8157300"/>
              <a:gd name="connsiteY2" fmla="*/ 323850 h 645583"/>
              <a:gd name="connsiteX3" fmla="*/ 1502498 w 8157300"/>
              <a:gd name="connsiteY3" fmla="*/ 645583 h 645583"/>
              <a:gd name="connsiteX4" fmla="*/ 1731098 w 8157300"/>
              <a:gd name="connsiteY4" fmla="*/ 323850 h 645583"/>
              <a:gd name="connsiteX5" fmla="*/ 8157300 w 8157300"/>
              <a:gd name="connsiteY5" fmla="*/ 323850 h 645583"/>
              <a:gd name="connsiteX6" fmla="*/ 8157300 w 8157300"/>
              <a:gd name="connsiteY6" fmla="*/ 0 h 645583"/>
              <a:gd name="connsiteX0" fmla="*/ 0 w 8157300"/>
              <a:gd name="connsiteY0" fmla="*/ 57150 h 645583"/>
              <a:gd name="connsiteX1" fmla="*/ 0 w 8157300"/>
              <a:gd name="connsiteY1" fmla="*/ 323850 h 645583"/>
              <a:gd name="connsiteX2" fmla="*/ 1273898 w 8157300"/>
              <a:gd name="connsiteY2" fmla="*/ 323850 h 645583"/>
              <a:gd name="connsiteX3" fmla="*/ 1502498 w 8157300"/>
              <a:gd name="connsiteY3" fmla="*/ 645583 h 645583"/>
              <a:gd name="connsiteX4" fmla="*/ 1731098 w 8157300"/>
              <a:gd name="connsiteY4" fmla="*/ 323850 h 645583"/>
              <a:gd name="connsiteX5" fmla="*/ 8157300 w 8157300"/>
              <a:gd name="connsiteY5" fmla="*/ 323850 h 645583"/>
              <a:gd name="connsiteX6" fmla="*/ 8157300 w 8157300"/>
              <a:gd name="connsiteY6" fmla="*/ 0 h 645583"/>
              <a:gd name="connsiteX0" fmla="*/ 0 w 8157300"/>
              <a:gd name="connsiteY0" fmla="*/ 0 h 588433"/>
              <a:gd name="connsiteX1" fmla="*/ 0 w 8157300"/>
              <a:gd name="connsiteY1" fmla="*/ 266700 h 588433"/>
              <a:gd name="connsiteX2" fmla="*/ 1273898 w 8157300"/>
              <a:gd name="connsiteY2" fmla="*/ 266700 h 588433"/>
              <a:gd name="connsiteX3" fmla="*/ 1502498 w 8157300"/>
              <a:gd name="connsiteY3" fmla="*/ 588433 h 588433"/>
              <a:gd name="connsiteX4" fmla="*/ 1731098 w 8157300"/>
              <a:gd name="connsiteY4" fmla="*/ 266700 h 588433"/>
              <a:gd name="connsiteX5" fmla="*/ 8157300 w 8157300"/>
              <a:gd name="connsiteY5" fmla="*/ 266700 h 588433"/>
              <a:gd name="connsiteX6" fmla="*/ 8157300 w 8157300"/>
              <a:gd name="connsiteY6" fmla="*/ 76200 h 588433"/>
              <a:gd name="connsiteX0" fmla="*/ 0 w 8157300"/>
              <a:gd name="connsiteY0" fmla="*/ 57150 h 645583"/>
              <a:gd name="connsiteX1" fmla="*/ 0 w 8157300"/>
              <a:gd name="connsiteY1" fmla="*/ 323850 h 645583"/>
              <a:gd name="connsiteX2" fmla="*/ 1273898 w 8157300"/>
              <a:gd name="connsiteY2" fmla="*/ 323850 h 645583"/>
              <a:gd name="connsiteX3" fmla="*/ 1502498 w 8157300"/>
              <a:gd name="connsiteY3" fmla="*/ 645583 h 645583"/>
              <a:gd name="connsiteX4" fmla="*/ 1731098 w 8157300"/>
              <a:gd name="connsiteY4" fmla="*/ 323850 h 645583"/>
              <a:gd name="connsiteX5" fmla="*/ 8157300 w 8157300"/>
              <a:gd name="connsiteY5" fmla="*/ 323850 h 645583"/>
              <a:gd name="connsiteX6" fmla="*/ 8157300 w 8157300"/>
              <a:gd name="connsiteY6" fmla="*/ 0 h 645583"/>
              <a:gd name="connsiteX0" fmla="*/ 0 w 8157300"/>
              <a:gd name="connsiteY0" fmla="*/ 57150 h 704850"/>
              <a:gd name="connsiteX1" fmla="*/ 0 w 8157300"/>
              <a:gd name="connsiteY1" fmla="*/ 323850 h 704850"/>
              <a:gd name="connsiteX2" fmla="*/ 1273898 w 8157300"/>
              <a:gd name="connsiteY2" fmla="*/ 323850 h 704850"/>
              <a:gd name="connsiteX3" fmla="*/ 1510611 w 8157300"/>
              <a:gd name="connsiteY3" fmla="*/ 704850 h 704850"/>
              <a:gd name="connsiteX4" fmla="*/ 1731098 w 8157300"/>
              <a:gd name="connsiteY4" fmla="*/ 323850 h 704850"/>
              <a:gd name="connsiteX5" fmla="*/ 8157300 w 8157300"/>
              <a:gd name="connsiteY5" fmla="*/ 323850 h 704850"/>
              <a:gd name="connsiteX6" fmla="*/ 8157300 w 8157300"/>
              <a:gd name="connsiteY6" fmla="*/ 0 h 704850"/>
              <a:gd name="connsiteX0" fmla="*/ 0 w 8157300"/>
              <a:gd name="connsiteY0" fmla="*/ 57150 h 704849"/>
              <a:gd name="connsiteX1" fmla="*/ 0 w 8157300"/>
              <a:gd name="connsiteY1" fmla="*/ 323850 h 704849"/>
              <a:gd name="connsiteX2" fmla="*/ 1273898 w 8157300"/>
              <a:gd name="connsiteY2" fmla="*/ 323850 h 704849"/>
              <a:gd name="connsiteX3" fmla="*/ 1699438 w 8157300"/>
              <a:gd name="connsiteY3" fmla="*/ 704849 h 704849"/>
              <a:gd name="connsiteX4" fmla="*/ 1731098 w 8157300"/>
              <a:gd name="connsiteY4" fmla="*/ 323850 h 704849"/>
              <a:gd name="connsiteX5" fmla="*/ 8157300 w 8157300"/>
              <a:gd name="connsiteY5" fmla="*/ 323850 h 704849"/>
              <a:gd name="connsiteX6" fmla="*/ 8157300 w 8157300"/>
              <a:gd name="connsiteY6" fmla="*/ 0 h 704849"/>
              <a:gd name="connsiteX0" fmla="*/ 0 w 8157300"/>
              <a:gd name="connsiteY0" fmla="*/ 57150 h 704850"/>
              <a:gd name="connsiteX1" fmla="*/ 0 w 8157300"/>
              <a:gd name="connsiteY1" fmla="*/ 323850 h 704850"/>
              <a:gd name="connsiteX2" fmla="*/ 1273898 w 8157300"/>
              <a:gd name="connsiteY2" fmla="*/ 323850 h 704850"/>
              <a:gd name="connsiteX3" fmla="*/ 1737203 w 8157300"/>
              <a:gd name="connsiteY3" fmla="*/ 704850 h 704850"/>
              <a:gd name="connsiteX4" fmla="*/ 1731098 w 8157300"/>
              <a:gd name="connsiteY4" fmla="*/ 323850 h 704850"/>
              <a:gd name="connsiteX5" fmla="*/ 8157300 w 8157300"/>
              <a:gd name="connsiteY5" fmla="*/ 323850 h 704850"/>
              <a:gd name="connsiteX6" fmla="*/ 8157300 w 8157300"/>
              <a:gd name="connsiteY6" fmla="*/ 0 h 704850"/>
              <a:gd name="connsiteX0" fmla="*/ 0 w 8157300"/>
              <a:gd name="connsiteY0" fmla="*/ 57150 h 704849"/>
              <a:gd name="connsiteX1" fmla="*/ 0 w 8157300"/>
              <a:gd name="connsiteY1" fmla="*/ 323850 h 704849"/>
              <a:gd name="connsiteX2" fmla="*/ 1273898 w 8157300"/>
              <a:gd name="connsiteY2" fmla="*/ 323850 h 704849"/>
              <a:gd name="connsiteX3" fmla="*/ 1774968 w 8157300"/>
              <a:gd name="connsiteY3" fmla="*/ 704849 h 704849"/>
              <a:gd name="connsiteX4" fmla="*/ 1731098 w 8157300"/>
              <a:gd name="connsiteY4" fmla="*/ 323850 h 704849"/>
              <a:gd name="connsiteX5" fmla="*/ 8157300 w 8157300"/>
              <a:gd name="connsiteY5" fmla="*/ 323850 h 704849"/>
              <a:gd name="connsiteX6" fmla="*/ 8157300 w 8157300"/>
              <a:gd name="connsiteY6" fmla="*/ 0 h 704849"/>
              <a:gd name="connsiteX0" fmla="*/ 0 w 8157300"/>
              <a:gd name="connsiteY0" fmla="*/ 57150 h 704850"/>
              <a:gd name="connsiteX1" fmla="*/ 0 w 8157300"/>
              <a:gd name="connsiteY1" fmla="*/ 323850 h 704850"/>
              <a:gd name="connsiteX2" fmla="*/ 1273898 w 8157300"/>
              <a:gd name="connsiteY2" fmla="*/ 323850 h 704850"/>
              <a:gd name="connsiteX3" fmla="*/ 1737203 w 8157300"/>
              <a:gd name="connsiteY3" fmla="*/ 704850 h 704850"/>
              <a:gd name="connsiteX4" fmla="*/ 1731098 w 8157300"/>
              <a:gd name="connsiteY4" fmla="*/ 323850 h 704850"/>
              <a:gd name="connsiteX5" fmla="*/ 8157300 w 8157300"/>
              <a:gd name="connsiteY5" fmla="*/ 323850 h 704850"/>
              <a:gd name="connsiteX6" fmla="*/ 8157300 w 8157300"/>
              <a:gd name="connsiteY6" fmla="*/ 0 h 704850"/>
              <a:gd name="connsiteX0" fmla="*/ 0 w 8157300"/>
              <a:gd name="connsiteY0" fmla="*/ 57150 h 666749"/>
              <a:gd name="connsiteX1" fmla="*/ 0 w 8157300"/>
              <a:gd name="connsiteY1" fmla="*/ 323850 h 666749"/>
              <a:gd name="connsiteX2" fmla="*/ 1273898 w 8157300"/>
              <a:gd name="connsiteY2" fmla="*/ 323850 h 666749"/>
              <a:gd name="connsiteX3" fmla="*/ 1888264 w 8157300"/>
              <a:gd name="connsiteY3" fmla="*/ 666749 h 666749"/>
              <a:gd name="connsiteX4" fmla="*/ 1731098 w 8157300"/>
              <a:gd name="connsiteY4" fmla="*/ 323850 h 666749"/>
              <a:gd name="connsiteX5" fmla="*/ 8157300 w 8157300"/>
              <a:gd name="connsiteY5" fmla="*/ 323850 h 666749"/>
              <a:gd name="connsiteX6" fmla="*/ 8157300 w 8157300"/>
              <a:gd name="connsiteY6" fmla="*/ 0 h 666749"/>
              <a:gd name="connsiteX0" fmla="*/ 0 w 8157300"/>
              <a:gd name="connsiteY0" fmla="*/ 57150 h 666750"/>
              <a:gd name="connsiteX1" fmla="*/ 0 w 8157300"/>
              <a:gd name="connsiteY1" fmla="*/ 323850 h 666750"/>
              <a:gd name="connsiteX2" fmla="*/ 1273898 w 8157300"/>
              <a:gd name="connsiteY2" fmla="*/ 323850 h 666750"/>
              <a:gd name="connsiteX3" fmla="*/ 1850499 w 8157300"/>
              <a:gd name="connsiteY3" fmla="*/ 666750 h 666750"/>
              <a:gd name="connsiteX4" fmla="*/ 1731098 w 8157300"/>
              <a:gd name="connsiteY4" fmla="*/ 323850 h 666750"/>
              <a:gd name="connsiteX5" fmla="*/ 8157300 w 8157300"/>
              <a:gd name="connsiteY5" fmla="*/ 323850 h 666750"/>
              <a:gd name="connsiteX6" fmla="*/ 8157300 w 8157300"/>
              <a:gd name="connsiteY6" fmla="*/ 0 h 666750"/>
              <a:gd name="connsiteX0" fmla="*/ 0 w 8157300"/>
              <a:gd name="connsiteY0" fmla="*/ 57150 h 590549"/>
              <a:gd name="connsiteX1" fmla="*/ 0 w 8157300"/>
              <a:gd name="connsiteY1" fmla="*/ 323850 h 590549"/>
              <a:gd name="connsiteX2" fmla="*/ 1273898 w 8157300"/>
              <a:gd name="connsiteY2" fmla="*/ 323850 h 590549"/>
              <a:gd name="connsiteX3" fmla="*/ 1737203 w 8157300"/>
              <a:gd name="connsiteY3" fmla="*/ 590549 h 590549"/>
              <a:gd name="connsiteX4" fmla="*/ 1731098 w 8157300"/>
              <a:gd name="connsiteY4" fmla="*/ 323850 h 590549"/>
              <a:gd name="connsiteX5" fmla="*/ 8157300 w 8157300"/>
              <a:gd name="connsiteY5" fmla="*/ 323850 h 590549"/>
              <a:gd name="connsiteX6" fmla="*/ 8157300 w 8157300"/>
              <a:gd name="connsiteY6" fmla="*/ 0 h 590549"/>
              <a:gd name="connsiteX0" fmla="*/ 0 w 8157300"/>
              <a:gd name="connsiteY0" fmla="*/ 57150 h 590550"/>
              <a:gd name="connsiteX1" fmla="*/ 0 w 8157300"/>
              <a:gd name="connsiteY1" fmla="*/ 323850 h 590550"/>
              <a:gd name="connsiteX2" fmla="*/ 1273898 w 8157300"/>
              <a:gd name="connsiteY2" fmla="*/ 323850 h 590550"/>
              <a:gd name="connsiteX3" fmla="*/ 1737203 w 8157300"/>
              <a:gd name="connsiteY3" fmla="*/ 590550 h 590550"/>
              <a:gd name="connsiteX4" fmla="*/ 1731098 w 8157300"/>
              <a:gd name="connsiteY4" fmla="*/ 323850 h 590550"/>
              <a:gd name="connsiteX5" fmla="*/ 8157300 w 8157300"/>
              <a:gd name="connsiteY5" fmla="*/ 323850 h 590550"/>
              <a:gd name="connsiteX6" fmla="*/ 8157300 w 8157300"/>
              <a:gd name="connsiteY6" fmla="*/ 0 h 590550"/>
              <a:gd name="connsiteX0" fmla="*/ 0 w 8157300"/>
              <a:gd name="connsiteY0" fmla="*/ 57150 h 552449"/>
              <a:gd name="connsiteX1" fmla="*/ 0 w 8157300"/>
              <a:gd name="connsiteY1" fmla="*/ 323850 h 552449"/>
              <a:gd name="connsiteX2" fmla="*/ 1273898 w 8157300"/>
              <a:gd name="connsiteY2" fmla="*/ 323850 h 552449"/>
              <a:gd name="connsiteX3" fmla="*/ 1737203 w 8157300"/>
              <a:gd name="connsiteY3" fmla="*/ 552449 h 552449"/>
              <a:gd name="connsiteX4" fmla="*/ 1731098 w 8157300"/>
              <a:gd name="connsiteY4" fmla="*/ 323850 h 552449"/>
              <a:gd name="connsiteX5" fmla="*/ 8157300 w 8157300"/>
              <a:gd name="connsiteY5" fmla="*/ 323850 h 552449"/>
              <a:gd name="connsiteX6" fmla="*/ 8157300 w 8157300"/>
              <a:gd name="connsiteY6" fmla="*/ 0 h 552449"/>
              <a:gd name="connsiteX0" fmla="*/ 0 w 8157300"/>
              <a:gd name="connsiteY0" fmla="*/ 57150 h 628650"/>
              <a:gd name="connsiteX1" fmla="*/ 0 w 8157300"/>
              <a:gd name="connsiteY1" fmla="*/ 323850 h 628650"/>
              <a:gd name="connsiteX2" fmla="*/ 1273898 w 8157300"/>
              <a:gd name="connsiteY2" fmla="*/ 323850 h 628650"/>
              <a:gd name="connsiteX3" fmla="*/ 1661672 w 8157300"/>
              <a:gd name="connsiteY3" fmla="*/ 628650 h 628650"/>
              <a:gd name="connsiteX4" fmla="*/ 1731098 w 8157300"/>
              <a:gd name="connsiteY4" fmla="*/ 323850 h 628650"/>
              <a:gd name="connsiteX5" fmla="*/ 8157300 w 8157300"/>
              <a:gd name="connsiteY5" fmla="*/ 323850 h 628650"/>
              <a:gd name="connsiteX6" fmla="*/ 8157300 w 8157300"/>
              <a:gd name="connsiteY6" fmla="*/ 0 h 628650"/>
              <a:gd name="connsiteX0" fmla="*/ 0 w 8157300"/>
              <a:gd name="connsiteY0" fmla="*/ 0 h 571500"/>
              <a:gd name="connsiteX1" fmla="*/ 0 w 8157300"/>
              <a:gd name="connsiteY1" fmla="*/ 266700 h 571500"/>
              <a:gd name="connsiteX2" fmla="*/ 1273898 w 8157300"/>
              <a:gd name="connsiteY2" fmla="*/ 266700 h 571500"/>
              <a:gd name="connsiteX3" fmla="*/ 1661672 w 8157300"/>
              <a:gd name="connsiteY3" fmla="*/ 571500 h 571500"/>
              <a:gd name="connsiteX4" fmla="*/ 1731098 w 8157300"/>
              <a:gd name="connsiteY4" fmla="*/ 266700 h 571500"/>
              <a:gd name="connsiteX5" fmla="*/ 8157300 w 8157300"/>
              <a:gd name="connsiteY5" fmla="*/ 266700 h 571500"/>
              <a:gd name="connsiteX0" fmla="*/ 0 w 6014120"/>
              <a:gd name="connsiteY0" fmla="*/ 0 h 571500"/>
              <a:gd name="connsiteX1" fmla="*/ 0 w 6014120"/>
              <a:gd name="connsiteY1" fmla="*/ 266700 h 571500"/>
              <a:gd name="connsiteX2" fmla="*/ 1273898 w 6014120"/>
              <a:gd name="connsiteY2" fmla="*/ 266700 h 571500"/>
              <a:gd name="connsiteX3" fmla="*/ 1661672 w 6014120"/>
              <a:gd name="connsiteY3" fmla="*/ 571500 h 571500"/>
              <a:gd name="connsiteX4" fmla="*/ 1731098 w 6014120"/>
              <a:gd name="connsiteY4" fmla="*/ 266700 h 571500"/>
              <a:gd name="connsiteX5" fmla="*/ 6014120 w 6014120"/>
              <a:gd name="connsiteY5" fmla="*/ 276225 h 571500"/>
              <a:gd name="connsiteX0" fmla="*/ 0 w 6014120"/>
              <a:gd name="connsiteY0" fmla="*/ 0 h 304800"/>
              <a:gd name="connsiteX1" fmla="*/ 1273898 w 6014120"/>
              <a:gd name="connsiteY1" fmla="*/ 0 h 304800"/>
              <a:gd name="connsiteX2" fmla="*/ 1661672 w 6014120"/>
              <a:gd name="connsiteY2" fmla="*/ 304800 h 304800"/>
              <a:gd name="connsiteX3" fmla="*/ 1731098 w 6014120"/>
              <a:gd name="connsiteY3" fmla="*/ 0 h 304800"/>
              <a:gd name="connsiteX4" fmla="*/ 6014120 w 6014120"/>
              <a:gd name="connsiteY4" fmla="*/ 9525 h 304800"/>
              <a:gd name="connsiteX0" fmla="*/ 0 w 6844954"/>
              <a:gd name="connsiteY0" fmla="*/ 0 h 304801"/>
              <a:gd name="connsiteX1" fmla="*/ 2104732 w 6844954"/>
              <a:gd name="connsiteY1" fmla="*/ 1 h 304801"/>
              <a:gd name="connsiteX2" fmla="*/ 2492506 w 6844954"/>
              <a:gd name="connsiteY2" fmla="*/ 304801 h 304801"/>
              <a:gd name="connsiteX3" fmla="*/ 2561932 w 6844954"/>
              <a:gd name="connsiteY3" fmla="*/ 1 h 304801"/>
              <a:gd name="connsiteX4" fmla="*/ 6844954 w 6844954"/>
              <a:gd name="connsiteY4" fmla="*/ 9526 h 304801"/>
              <a:gd name="connsiteX0" fmla="*/ 0 w 7995289"/>
              <a:gd name="connsiteY0" fmla="*/ 0 h 304801"/>
              <a:gd name="connsiteX1" fmla="*/ 2104732 w 7995289"/>
              <a:gd name="connsiteY1" fmla="*/ 1 h 304801"/>
              <a:gd name="connsiteX2" fmla="*/ 2492506 w 7995289"/>
              <a:gd name="connsiteY2" fmla="*/ 304801 h 304801"/>
              <a:gd name="connsiteX3" fmla="*/ 2561932 w 7995289"/>
              <a:gd name="connsiteY3" fmla="*/ 1 h 304801"/>
              <a:gd name="connsiteX4" fmla="*/ 7995289 w 7995289"/>
              <a:gd name="connsiteY4" fmla="*/ 4637 h 304801"/>
              <a:gd name="connsiteX0" fmla="*/ 0 w 6797752"/>
              <a:gd name="connsiteY0" fmla="*/ 4636 h 304800"/>
              <a:gd name="connsiteX1" fmla="*/ 907195 w 6797752"/>
              <a:gd name="connsiteY1" fmla="*/ 0 h 304800"/>
              <a:gd name="connsiteX2" fmla="*/ 1294969 w 6797752"/>
              <a:gd name="connsiteY2" fmla="*/ 304800 h 304800"/>
              <a:gd name="connsiteX3" fmla="*/ 1364395 w 6797752"/>
              <a:gd name="connsiteY3" fmla="*/ 0 h 304800"/>
              <a:gd name="connsiteX4" fmla="*/ 6797752 w 6797752"/>
              <a:gd name="connsiteY4" fmla="*/ 4636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7752" h="304800">
                <a:moveTo>
                  <a:pt x="0" y="4636"/>
                </a:moveTo>
                <a:lnTo>
                  <a:pt x="907195" y="0"/>
                </a:lnTo>
                <a:lnTo>
                  <a:pt x="1294969" y="304800"/>
                </a:lnTo>
                <a:lnTo>
                  <a:pt x="1364395" y="0"/>
                </a:lnTo>
                <a:lnTo>
                  <a:pt x="6797752" y="4636"/>
                </a:lnTo>
              </a:path>
            </a:pathLst>
          </a:custGeom>
          <a:ln w="31750" cap="rnd">
            <a:solidFill>
              <a:schemeClr val="tx1">
                <a:lumMod val="65000"/>
                <a:lumOff val="35000"/>
              </a:schemeClr>
            </a:solidFill>
            <a:prstDash val="sysDot"/>
            <a:round/>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4" name="Title 1"/>
          <p:cNvSpPr>
            <a:spLocks noGrp="1"/>
          </p:cNvSpPr>
          <p:nvPr>
            <p:ph type="ctrTitle"/>
          </p:nvPr>
        </p:nvSpPr>
        <p:spPr>
          <a:xfrm>
            <a:off x="1422336" y="1347760"/>
            <a:ext cx="10388664" cy="1488574"/>
          </a:xfrm>
        </p:spPr>
        <p:txBody>
          <a:bodyPr/>
          <a:lstStyle>
            <a:lvl1pPr algn="l">
              <a:defRPr sz="4000" baseline="0">
                <a:latin typeface="Arial Rounded MT Bold" pitchFamily="34" charset="0"/>
              </a:defRPr>
            </a:lvl1pPr>
          </a:lstStyle>
          <a:p>
            <a:r>
              <a:rPr lang="en-US"/>
              <a:t>Click to edit Master title style</a:t>
            </a:r>
          </a:p>
        </p:txBody>
      </p:sp>
      <p:sp>
        <p:nvSpPr>
          <p:cNvPr id="5" name="Content Placeholder 2"/>
          <p:cNvSpPr>
            <a:spLocks noGrp="1"/>
          </p:cNvSpPr>
          <p:nvPr>
            <p:ph idx="1"/>
          </p:nvPr>
        </p:nvSpPr>
        <p:spPr>
          <a:xfrm>
            <a:off x="1535285" y="2231495"/>
            <a:ext cx="10058400" cy="2908299"/>
          </a:xfrm>
        </p:spPr>
        <p:txBody>
          <a:bodyPr/>
          <a:lstStyle>
            <a:lvl1pPr>
              <a:lnSpc>
                <a:spcPts val="2600"/>
              </a:lnSpc>
              <a:spcBef>
                <a:spcPts val="0"/>
              </a:spcBef>
              <a:spcAft>
                <a:spcPts val="1200"/>
              </a:spcAft>
              <a:buFont typeface="Franklin Gothic Book" pitchFamily="34" charset="0"/>
              <a:buChar char="▪"/>
              <a:defRPr sz="2400">
                <a:solidFill>
                  <a:schemeClr val="tx1">
                    <a:lumMod val="65000"/>
                    <a:lumOff val="35000"/>
                  </a:schemeClr>
                </a:solidFill>
              </a:defRPr>
            </a:lvl1pPr>
            <a:lvl2pPr>
              <a:lnSpc>
                <a:spcPct val="100000"/>
              </a:lnSpc>
              <a:spcBef>
                <a:spcPts val="0"/>
              </a:spcBef>
              <a:spcAft>
                <a:spcPts val="1100"/>
              </a:spcAft>
              <a:buFont typeface="Franklin Gothic Book" pitchFamily="34" charset="0"/>
              <a:buChar char="›"/>
              <a:defRPr sz="2000">
                <a:solidFill>
                  <a:schemeClr val="tx1">
                    <a:lumMod val="65000"/>
                    <a:lumOff val="35000"/>
                  </a:schemeClr>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173760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6000" y="1752600"/>
            <a:ext cx="10363200" cy="4800600"/>
          </a:xfrm>
        </p:spPr>
        <p:txBody>
          <a:bodyPr/>
          <a:lstStyle>
            <a:lvl1pPr marL="282575" indent="-282575">
              <a:lnSpc>
                <a:spcPts val="3000"/>
              </a:lnSpc>
              <a:spcBef>
                <a:spcPts val="1200"/>
              </a:spcBef>
              <a:spcAft>
                <a:spcPts val="600"/>
              </a:spcAft>
              <a:buClr>
                <a:schemeClr val="tx1"/>
              </a:buClr>
              <a:buSzPct val="75000"/>
              <a:buFont typeface="Wingdings" panose="05000000000000000000" pitchFamily="2" charset="2"/>
              <a:buChar char="§"/>
              <a:defRPr>
                <a:solidFill>
                  <a:schemeClr val="tx1"/>
                </a:solidFill>
              </a:defRPr>
            </a:lvl1pPr>
            <a:lvl2pPr>
              <a:lnSpc>
                <a:spcPts val="2900"/>
              </a:lnSpc>
              <a:spcBef>
                <a:spcPts val="0"/>
              </a:spcBef>
              <a:spcAft>
                <a:spcPts val="600"/>
              </a:spcAft>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4"/>
          <p:cNvSpPr>
            <a:spLocks noGrp="1"/>
          </p:cNvSpPr>
          <p:nvPr>
            <p:ph type="title"/>
          </p:nvPr>
        </p:nvSpPr>
        <p:spPr>
          <a:xfrm>
            <a:off x="1016000" y="360364"/>
            <a:ext cx="10363200" cy="782637"/>
          </a:xfrm>
        </p:spPr>
        <p:txBody>
          <a:bodyPr/>
          <a:lstStyle>
            <a:lvl1pPr algn="l">
              <a:defRPr sz="4400" b="1">
                <a:solidFill>
                  <a:schemeClr val="tx2"/>
                </a:solidFill>
              </a:defRPr>
            </a:lvl1pPr>
          </a:lstStyle>
          <a:p>
            <a:r>
              <a:rPr lang="en-US"/>
              <a:t>Click to edit Master title style</a:t>
            </a:r>
          </a:p>
        </p:txBody>
      </p:sp>
    </p:spTree>
    <p:extLst>
      <p:ext uri="{BB962C8B-B14F-4D97-AF65-F5344CB8AC3E}">
        <p14:creationId xmlns:p14="http://schemas.microsoft.com/office/powerpoint/2010/main" val="166893249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7_Section Header">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187375E3-273D-4A25-9201-B9FADA15FDC2}"/>
              </a:ext>
            </a:extLst>
          </p:cNvPr>
          <p:cNvSpPr>
            <a:spLocks noGrp="1"/>
          </p:cNvSpPr>
          <p:nvPr>
            <p:ph type="pic" sz="quarter" idx="11"/>
          </p:nvPr>
        </p:nvSpPr>
        <p:spPr>
          <a:xfrm>
            <a:off x="4572000" y="708949"/>
            <a:ext cx="2776498" cy="5440102"/>
          </a:xfrm>
        </p:spPr>
        <p:txBody>
          <a:bodyPr/>
          <a:lstStyle/>
          <a:p>
            <a:endParaRPr lang="en-US"/>
          </a:p>
        </p:txBody>
      </p:sp>
    </p:spTree>
    <p:extLst>
      <p:ext uri="{BB962C8B-B14F-4D97-AF65-F5344CB8AC3E}">
        <p14:creationId xmlns:p14="http://schemas.microsoft.com/office/powerpoint/2010/main" val="34173885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Title List, Dark">
    <p:bg>
      <p:bgPr>
        <a:solidFill>
          <a:schemeClr val="tx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3C20056-43AA-FF7F-BAB1-F162F636C56F}"/>
              </a:ext>
            </a:extLst>
          </p:cNvPr>
          <p:cNvSpPr>
            <a:spLocks noGrp="1"/>
          </p:cNvSpPr>
          <p:nvPr>
            <p:ph type="title"/>
          </p:nvPr>
        </p:nvSpPr>
        <p:spPr>
          <a:xfrm>
            <a:off x="5486399" y="286603"/>
            <a:ext cx="5932449" cy="1450757"/>
          </a:xfrm>
        </p:spPr>
        <p:txBody>
          <a:bodyPr/>
          <a:lstStyle>
            <a:lvl1pPr>
              <a:defRPr>
                <a:solidFill>
                  <a:schemeClr val="bg1"/>
                </a:solidFill>
              </a:defRPr>
            </a:lvl1pPr>
          </a:lstStyle>
          <a:p>
            <a:r>
              <a:rPr lang="en-US"/>
              <a:t>Click to edit Master title style</a:t>
            </a:r>
          </a:p>
        </p:txBody>
      </p:sp>
      <p:sp>
        <p:nvSpPr>
          <p:cNvPr id="8" name="Text Placeholder 7">
            <a:extLst>
              <a:ext uri="{FF2B5EF4-FFF2-40B4-BE49-F238E27FC236}">
                <a16:creationId xmlns:a16="http://schemas.microsoft.com/office/drawing/2014/main" id="{ABCDCE61-DE4A-450A-6460-A7CAE6CA1AE8}"/>
              </a:ext>
            </a:extLst>
          </p:cNvPr>
          <p:cNvSpPr>
            <a:spLocks noGrp="1"/>
          </p:cNvSpPr>
          <p:nvPr>
            <p:ph type="body" sz="quarter" idx="18"/>
          </p:nvPr>
        </p:nvSpPr>
        <p:spPr>
          <a:xfrm>
            <a:off x="5486400" y="2118733"/>
            <a:ext cx="5932449" cy="4467806"/>
          </a:xfrm>
        </p:spPr>
        <p:txBody>
          <a:bodyPr/>
          <a:lstStyle>
            <a:lvl1pPr marL="457200" indent="-457200">
              <a:buClr>
                <a:schemeClr val="bg1"/>
              </a:buClr>
              <a:buSzPct val="130000"/>
              <a:buFont typeface="+mj-lt"/>
              <a:buAutoNum type="arabicPeriod"/>
              <a:defRPr>
                <a:solidFill>
                  <a:schemeClr val="bg1"/>
                </a:solidFill>
              </a:defRPr>
            </a:lvl1pPr>
            <a:lvl2pPr marL="457200" indent="-182563">
              <a:buClr>
                <a:schemeClr val="bg1"/>
              </a:buClr>
              <a:defRPr>
                <a:solidFill>
                  <a:schemeClr val="bg1"/>
                </a:solidFill>
              </a:defRPr>
            </a:lvl2pPr>
            <a:lvl3pPr marL="623888" indent="-182563">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7">
            <a:extLst>
              <a:ext uri="{FF2B5EF4-FFF2-40B4-BE49-F238E27FC236}">
                <a16:creationId xmlns:a16="http://schemas.microsoft.com/office/drawing/2014/main" id="{2434B6D8-E4D1-EB57-C588-B62AC43847F8}"/>
              </a:ext>
              <a:ext uri="{C183D7F6-B498-43B3-948B-1728B52AA6E4}">
                <adec:decorative xmlns:adec="http://schemas.microsoft.com/office/drawing/2017/decorative" val="1"/>
              </a:ext>
            </a:extLst>
          </p:cNvPr>
          <p:cNvSpPr>
            <a:spLocks noGrp="1"/>
          </p:cNvSpPr>
          <p:nvPr>
            <p:ph type="pic" sz="quarter" idx="17" hasCustomPrompt="1"/>
          </p:nvPr>
        </p:nvSpPr>
        <p:spPr>
          <a:xfrm>
            <a:off x="0" y="0"/>
            <a:ext cx="5029200" cy="6858000"/>
          </a:xfrm>
          <a:custGeom>
            <a:avLst/>
            <a:gdLst>
              <a:gd name="connsiteX0" fmla="*/ 0 w 5029200"/>
              <a:gd name="connsiteY0" fmla="*/ 0 h 6858000"/>
              <a:gd name="connsiteX1" fmla="*/ 5029200 w 5029200"/>
              <a:gd name="connsiteY1" fmla="*/ 0 h 6858000"/>
              <a:gd name="connsiteX2" fmla="*/ 5029200 w 5029200"/>
              <a:gd name="connsiteY2" fmla="*/ 2795 h 6858000"/>
              <a:gd name="connsiteX3" fmla="*/ 3162300 w 5029200"/>
              <a:gd name="connsiteY3" fmla="*/ 6858000 h 6858000"/>
              <a:gd name="connsiteX4" fmla="*/ 0 w 50292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0" h="6858000">
                <a:moveTo>
                  <a:pt x="0" y="0"/>
                </a:moveTo>
                <a:lnTo>
                  <a:pt x="5029200" y="0"/>
                </a:lnTo>
                <a:lnTo>
                  <a:pt x="5029200" y="2795"/>
                </a:lnTo>
                <a:lnTo>
                  <a:pt x="3162300" y="6858000"/>
                </a:lnTo>
                <a:lnTo>
                  <a:pt x="0" y="6858000"/>
                </a:lnTo>
                <a:close/>
              </a:path>
            </a:pathLst>
          </a:custGeom>
          <a:solidFill>
            <a:schemeClr val="bg2">
              <a:lumMod val="90000"/>
            </a:schemeClr>
          </a:solidFill>
        </p:spPr>
        <p:txBody>
          <a:bodyPr wrap="square" anchor="ctr">
            <a:noAutofit/>
          </a:bodyPr>
          <a:lstStyle>
            <a:lvl1pPr algn="ctr">
              <a:defRPr/>
            </a:lvl1pPr>
          </a:lstStyle>
          <a:p>
            <a:r>
              <a:rPr lang="en-US"/>
              <a:t>Insert picture from </a:t>
            </a:r>
            <a:br>
              <a:rPr lang="en-US"/>
            </a:br>
            <a:r>
              <a:rPr lang="en-US"/>
              <a:t>SharePoint library</a:t>
            </a:r>
          </a:p>
        </p:txBody>
      </p:sp>
      <p:sp>
        <p:nvSpPr>
          <p:cNvPr id="9" name="Slide Number Placeholder 3">
            <a:extLst>
              <a:ext uri="{FF2B5EF4-FFF2-40B4-BE49-F238E27FC236}">
                <a16:creationId xmlns:a16="http://schemas.microsoft.com/office/drawing/2014/main" id="{0CE862F4-37CF-B055-B51E-05E6144DAF3E}"/>
              </a:ext>
            </a:extLst>
          </p:cNvPr>
          <p:cNvSpPr>
            <a:spLocks noGrp="1"/>
          </p:cNvSpPr>
          <p:nvPr>
            <p:ph type="sldNum" sz="quarter" idx="11"/>
          </p:nvPr>
        </p:nvSpPr>
        <p:spPr>
          <a:xfrm>
            <a:off x="11332459" y="6221324"/>
            <a:ext cx="617912" cy="365125"/>
          </a:xfrm>
          <a:prstGeom prst="rect">
            <a:avLst/>
          </a:prstGeom>
        </p:spPr>
        <p:txBody>
          <a:bodyPr/>
          <a:lstStyle>
            <a:lvl1pPr>
              <a:defRPr>
                <a:solidFill>
                  <a:schemeClr val="bg2"/>
                </a:solidFill>
              </a:defRPr>
            </a:lvl1pPr>
          </a:lstStyle>
          <a:p>
            <a:fld id="{3A98EE3D-8CD1-4C3F-BD1C-C98C9596463C}" type="slidenum">
              <a:rPr lang="en-US" smtClean="0"/>
              <a:pPr/>
              <a:t>‹#›</a:t>
            </a:fld>
            <a:endParaRPr lang="en-US"/>
          </a:p>
        </p:txBody>
      </p:sp>
      <p:cxnSp>
        <p:nvCxnSpPr>
          <p:cNvPr id="29" name="Straight Connector 28">
            <a:extLst>
              <a:ext uri="{FF2B5EF4-FFF2-40B4-BE49-F238E27FC236}">
                <a16:creationId xmlns:a16="http://schemas.microsoft.com/office/drawing/2014/main" id="{C32FF1FA-B7B9-6BF4-BE63-06A3CFA6C9E2}"/>
              </a:ext>
              <a:ext uri="{C183D7F6-B498-43B3-948B-1728B52AA6E4}">
                <adec:decorative xmlns:adec="http://schemas.microsoft.com/office/drawing/2017/decorative" val="1"/>
              </a:ext>
            </a:extLst>
          </p:cNvPr>
          <p:cNvCxnSpPr>
            <a:cxnSpLocks noChangeAspect="1"/>
          </p:cNvCxnSpPr>
          <p:nvPr userDrawn="1"/>
        </p:nvCxnSpPr>
        <p:spPr>
          <a:xfrm rot="10800000" flipH="1">
            <a:off x="3352801" y="0"/>
            <a:ext cx="1874520" cy="685800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22276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List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9D901-8C2B-B915-26D2-EFE4184D0BBE}"/>
              </a:ext>
            </a:extLst>
          </p:cNvPr>
          <p:cNvSpPr>
            <a:spLocks noGrp="1"/>
          </p:cNvSpPr>
          <p:nvPr>
            <p:ph type="title"/>
          </p:nvPr>
        </p:nvSpPr>
        <p:spPr>
          <a:xfrm>
            <a:off x="794658" y="286603"/>
            <a:ext cx="7589520" cy="1450757"/>
          </a:xfrm>
        </p:spPr>
        <p:txBody>
          <a:bodyPr/>
          <a:lstStyle>
            <a:lvl1pPr>
              <a:defRPr>
                <a:solidFill>
                  <a:schemeClr val="tx1"/>
                </a:solidFill>
              </a:defRPr>
            </a:lvl1pPr>
          </a:lstStyle>
          <a:p>
            <a:r>
              <a:rPr lang="en-US"/>
              <a:t>Click to edit Master title style</a:t>
            </a:r>
          </a:p>
        </p:txBody>
      </p:sp>
      <p:sp>
        <p:nvSpPr>
          <p:cNvPr id="4" name="Picture Placeholder 3">
            <a:extLst>
              <a:ext uri="{FF2B5EF4-FFF2-40B4-BE49-F238E27FC236}">
                <a16:creationId xmlns:a16="http://schemas.microsoft.com/office/drawing/2014/main" id="{54CDE3A7-C7B4-1D17-FB93-B791DDE6CCBD}"/>
              </a:ext>
              <a:ext uri="{C183D7F6-B498-43B3-948B-1728B52AA6E4}">
                <adec:decorative xmlns:adec="http://schemas.microsoft.com/office/drawing/2017/decorative" val="1"/>
              </a:ext>
            </a:extLst>
          </p:cNvPr>
          <p:cNvSpPr>
            <a:spLocks noGrp="1"/>
          </p:cNvSpPr>
          <p:nvPr>
            <p:ph type="pic" sz="quarter" idx="17" hasCustomPrompt="1"/>
          </p:nvPr>
        </p:nvSpPr>
        <p:spPr>
          <a:xfrm>
            <a:off x="7164388" y="0"/>
            <a:ext cx="5027612" cy="6858000"/>
          </a:xfrm>
          <a:custGeom>
            <a:avLst/>
            <a:gdLst>
              <a:gd name="connsiteX0" fmla="*/ 1866262 w 5027612"/>
              <a:gd name="connsiteY0" fmla="*/ 0 h 6858000"/>
              <a:gd name="connsiteX1" fmla="*/ 5027612 w 5027612"/>
              <a:gd name="connsiteY1" fmla="*/ 0 h 6858000"/>
              <a:gd name="connsiteX2" fmla="*/ 5027612 w 5027612"/>
              <a:gd name="connsiteY2" fmla="*/ 6858000 h 6858000"/>
              <a:gd name="connsiteX3" fmla="*/ 0 w 5027612"/>
              <a:gd name="connsiteY3" fmla="*/ 6858000 h 6858000"/>
              <a:gd name="connsiteX4" fmla="*/ 0 w 5027612"/>
              <a:gd name="connsiteY4" fmla="*/ 685521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12" h="6858000">
                <a:moveTo>
                  <a:pt x="1866262" y="0"/>
                </a:moveTo>
                <a:lnTo>
                  <a:pt x="5027612" y="0"/>
                </a:lnTo>
                <a:lnTo>
                  <a:pt x="5027612" y="6858000"/>
                </a:lnTo>
                <a:lnTo>
                  <a:pt x="0" y="6858000"/>
                </a:lnTo>
                <a:lnTo>
                  <a:pt x="0" y="6855216"/>
                </a:lnTo>
                <a:close/>
              </a:path>
            </a:pathLst>
          </a:custGeom>
          <a:solidFill>
            <a:schemeClr val="bg2">
              <a:lumMod val="90000"/>
            </a:schemeClr>
          </a:solidFill>
        </p:spPr>
        <p:txBody>
          <a:bodyPr wrap="square" anchor="ctr">
            <a:noAutofit/>
          </a:bodyPr>
          <a:lstStyle>
            <a:lvl1pPr algn="ctr">
              <a:defRPr/>
            </a:lvl1pPr>
          </a:lstStyle>
          <a:p>
            <a:r>
              <a:rPr lang="en-US"/>
              <a:t>Insert picture from </a:t>
            </a:r>
            <a:br>
              <a:rPr lang="en-US"/>
            </a:br>
            <a:r>
              <a:rPr lang="en-US"/>
              <a:t>SharePoint library</a:t>
            </a:r>
          </a:p>
        </p:txBody>
      </p:sp>
      <p:sp>
        <p:nvSpPr>
          <p:cNvPr id="8" name="Text Placeholder 7">
            <a:extLst>
              <a:ext uri="{FF2B5EF4-FFF2-40B4-BE49-F238E27FC236}">
                <a16:creationId xmlns:a16="http://schemas.microsoft.com/office/drawing/2014/main" id="{F4AE3C94-BD23-B719-DD63-0CF39B11A252}"/>
              </a:ext>
            </a:extLst>
          </p:cNvPr>
          <p:cNvSpPr>
            <a:spLocks noGrp="1"/>
          </p:cNvSpPr>
          <p:nvPr>
            <p:ph type="body" sz="quarter" idx="18"/>
          </p:nvPr>
        </p:nvSpPr>
        <p:spPr>
          <a:xfrm>
            <a:off x="800100" y="2118733"/>
            <a:ext cx="6217920" cy="4467806"/>
          </a:xfrm>
        </p:spPr>
        <p:txBody>
          <a:bodyPr/>
          <a:lstStyle>
            <a:lvl1pPr marL="457200" indent="-457200">
              <a:buClrTx/>
              <a:buSzPct val="130000"/>
              <a:buFont typeface="+mj-lt"/>
              <a:buAutoNum type="arabicPeriod"/>
              <a:defRPr>
                <a:solidFill>
                  <a:schemeClr val="tx1"/>
                </a:solidFill>
              </a:defRPr>
            </a:lvl1pPr>
            <a:lvl2pPr marL="457200" indent="-182563">
              <a:buClrTx/>
              <a:defRPr>
                <a:solidFill>
                  <a:schemeClr val="tx1"/>
                </a:solidFill>
              </a:defRPr>
            </a:lvl2pPr>
            <a:lvl3pPr marL="623888" indent="-182563">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a:extLst>
              <a:ext uri="{FF2B5EF4-FFF2-40B4-BE49-F238E27FC236}">
                <a16:creationId xmlns:a16="http://schemas.microsoft.com/office/drawing/2014/main" id="{FCD27D94-601A-AED0-CF8B-41335D8CD5D5}"/>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cxnSp>
        <p:nvCxnSpPr>
          <p:cNvPr id="15" name="Straight Connector 14">
            <a:extLst>
              <a:ext uri="{FF2B5EF4-FFF2-40B4-BE49-F238E27FC236}">
                <a16:creationId xmlns:a16="http://schemas.microsoft.com/office/drawing/2014/main" id="{E6D54083-E5E9-E017-21AF-A367FB9F05FE}"/>
              </a:ext>
              <a:ext uri="{C183D7F6-B498-43B3-948B-1728B52AA6E4}">
                <adec:decorative xmlns:adec="http://schemas.microsoft.com/office/drawing/2017/decorative" val="1"/>
              </a:ext>
            </a:extLst>
          </p:cNvPr>
          <p:cNvCxnSpPr>
            <a:cxnSpLocks noChangeAspect="1"/>
          </p:cNvCxnSpPr>
          <p:nvPr userDrawn="1"/>
        </p:nvCxnSpPr>
        <p:spPr>
          <a:xfrm rot="10800000" flipH="1">
            <a:off x="69646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583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List Image, Blue">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9D901-8C2B-B915-26D2-EFE4184D0BBE}"/>
              </a:ext>
            </a:extLst>
          </p:cNvPr>
          <p:cNvSpPr>
            <a:spLocks noGrp="1"/>
          </p:cNvSpPr>
          <p:nvPr>
            <p:ph type="title"/>
          </p:nvPr>
        </p:nvSpPr>
        <p:spPr>
          <a:xfrm>
            <a:off x="794658" y="286603"/>
            <a:ext cx="7589520" cy="1450757"/>
          </a:xfrm>
        </p:spPr>
        <p:txBody>
          <a:bodyPr/>
          <a:lstStyle>
            <a:lvl1pPr>
              <a:defRPr>
                <a:solidFill>
                  <a:schemeClr val="tx1"/>
                </a:solidFill>
              </a:defRPr>
            </a:lvl1pPr>
          </a:lstStyle>
          <a:p>
            <a:r>
              <a:rPr lang="en-US"/>
              <a:t>Click to edit Master title style</a:t>
            </a:r>
          </a:p>
        </p:txBody>
      </p:sp>
      <p:sp>
        <p:nvSpPr>
          <p:cNvPr id="4" name="Picture Placeholder 3">
            <a:extLst>
              <a:ext uri="{FF2B5EF4-FFF2-40B4-BE49-F238E27FC236}">
                <a16:creationId xmlns:a16="http://schemas.microsoft.com/office/drawing/2014/main" id="{54CDE3A7-C7B4-1D17-FB93-B791DDE6CCBD}"/>
              </a:ext>
              <a:ext uri="{C183D7F6-B498-43B3-948B-1728B52AA6E4}">
                <adec:decorative xmlns:adec="http://schemas.microsoft.com/office/drawing/2017/decorative" val="1"/>
              </a:ext>
            </a:extLst>
          </p:cNvPr>
          <p:cNvSpPr>
            <a:spLocks noGrp="1"/>
          </p:cNvSpPr>
          <p:nvPr>
            <p:ph type="pic" sz="quarter" idx="17" hasCustomPrompt="1"/>
          </p:nvPr>
        </p:nvSpPr>
        <p:spPr>
          <a:xfrm>
            <a:off x="7164388" y="0"/>
            <a:ext cx="5027612" cy="6858000"/>
          </a:xfrm>
          <a:custGeom>
            <a:avLst/>
            <a:gdLst>
              <a:gd name="connsiteX0" fmla="*/ 1866262 w 5027612"/>
              <a:gd name="connsiteY0" fmla="*/ 0 h 6858000"/>
              <a:gd name="connsiteX1" fmla="*/ 5027612 w 5027612"/>
              <a:gd name="connsiteY1" fmla="*/ 0 h 6858000"/>
              <a:gd name="connsiteX2" fmla="*/ 5027612 w 5027612"/>
              <a:gd name="connsiteY2" fmla="*/ 6858000 h 6858000"/>
              <a:gd name="connsiteX3" fmla="*/ 0 w 5027612"/>
              <a:gd name="connsiteY3" fmla="*/ 6858000 h 6858000"/>
              <a:gd name="connsiteX4" fmla="*/ 0 w 5027612"/>
              <a:gd name="connsiteY4" fmla="*/ 685521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12" h="6858000">
                <a:moveTo>
                  <a:pt x="1866262" y="0"/>
                </a:moveTo>
                <a:lnTo>
                  <a:pt x="5027612" y="0"/>
                </a:lnTo>
                <a:lnTo>
                  <a:pt x="5027612" y="6858000"/>
                </a:lnTo>
                <a:lnTo>
                  <a:pt x="0" y="6858000"/>
                </a:lnTo>
                <a:lnTo>
                  <a:pt x="0" y="6855216"/>
                </a:lnTo>
                <a:close/>
              </a:path>
            </a:pathLst>
          </a:custGeom>
          <a:solidFill>
            <a:schemeClr val="bg2">
              <a:lumMod val="90000"/>
            </a:schemeClr>
          </a:solidFill>
        </p:spPr>
        <p:txBody>
          <a:bodyPr wrap="square" anchor="ctr">
            <a:noAutofit/>
          </a:bodyPr>
          <a:lstStyle>
            <a:lvl1pPr algn="ctr">
              <a:defRPr/>
            </a:lvl1pPr>
          </a:lstStyle>
          <a:p>
            <a:r>
              <a:rPr lang="en-US"/>
              <a:t>Insert picture from </a:t>
            </a:r>
            <a:br>
              <a:rPr lang="en-US"/>
            </a:br>
            <a:r>
              <a:rPr lang="en-US"/>
              <a:t>SharePoint library</a:t>
            </a:r>
          </a:p>
        </p:txBody>
      </p:sp>
      <p:sp>
        <p:nvSpPr>
          <p:cNvPr id="8" name="Text Placeholder 7">
            <a:extLst>
              <a:ext uri="{FF2B5EF4-FFF2-40B4-BE49-F238E27FC236}">
                <a16:creationId xmlns:a16="http://schemas.microsoft.com/office/drawing/2014/main" id="{F4AE3C94-BD23-B719-DD63-0CF39B11A252}"/>
              </a:ext>
            </a:extLst>
          </p:cNvPr>
          <p:cNvSpPr>
            <a:spLocks noGrp="1"/>
          </p:cNvSpPr>
          <p:nvPr>
            <p:ph type="body" sz="quarter" idx="18"/>
          </p:nvPr>
        </p:nvSpPr>
        <p:spPr>
          <a:xfrm>
            <a:off x="800100" y="2118733"/>
            <a:ext cx="6217920" cy="4467806"/>
          </a:xfrm>
        </p:spPr>
        <p:txBody>
          <a:bodyPr/>
          <a:lstStyle>
            <a:lvl1pPr marL="457200" indent="-457200">
              <a:buClrTx/>
              <a:buSzPct val="130000"/>
              <a:buFont typeface="+mj-lt"/>
              <a:buAutoNum type="arabicPeriod"/>
              <a:defRPr>
                <a:solidFill>
                  <a:schemeClr val="tx1"/>
                </a:solidFill>
              </a:defRPr>
            </a:lvl1pPr>
            <a:lvl2pPr marL="457200" indent="-182563">
              <a:buClrTx/>
              <a:defRPr>
                <a:solidFill>
                  <a:schemeClr val="tx1"/>
                </a:solidFill>
              </a:defRPr>
            </a:lvl2pPr>
            <a:lvl3pPr marL="623888" indent="-182563">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a:extLst>
              <a:ext uri="{FF2B5EF4-FFF2-40B4-BE49-F238E27FC236}">
                <a16:creationId xmlns:a16="http://schemas.microsoft.com/office/drawing/2014/main" id="{FCD27D94-601A-AED0-CF8B-41335D8CD5D5}"/>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cxnSp>
        <p:nvCxnSpPr>
          <p:cNvPr id="15" name="Straight Connector 14">
            <a:extLst>
              <a:ext uri="{FF2B5EF4-FFF2-40B4-BE49-F238E27FC236}">
                <a16:creationId xmlns:a16="http://schemas.microsoft.com/office/drawing/2014/main" id="{E6D54083-E5E9-E017-21AF-A367FB9F05FE}"/>
              </a:ext>
              <a:ext uri="{C183D7F6-B498-43B3-948B-1728B52AA6E4}">
                <adec:decorative xmlns:adec="http://schemas.microsoft.com/office/drawing/2017/decorative" val="1"/>
              </a:ext>
            </a:extLst>
          </p:cNvPr>
          <p:cNvCxnSpPr>
            <a:cxnSpLocks noChangeAspect="1"/>
          </p:cNvCxnSpPr>
          <p:nvPr userDrawn="1"/>
        </p:nvCxnSpPr>
        <p:spPr>
          <a:xfrm rot="10800000" flipH="1">
            <a:off x="69646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56519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List Image, Dark">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9D901-8C2B-B915-26D2-EFE4184D0BBE}"/>
              </a:ext>
            </a:extLst>
          </p:cNvPr>
          <p:cNvSpPr>
            <a:spLocks noGrp="1"/>
          </p:cNvSpPr>
          <p:nvPr>
            <p:ph type="title"/>
          </p:nvPr>
        </p:nvSpPr>
        <p:spPr>
          <a:xfrm>
            <a:off x="794658" y="286603"/>
            <a:ext cx="7589520" cy="1450757"/>
          </a:xfrm>
        </p:spPr>
        <p:txBody>
          <a:bodyPr/>
          <a:lstStyle>
            <a:lvl1pPr>
              <a:defRPr>
                <a:solidFill>
                  <a:schemeClr val="bg1"/>
                </a:solidFill>
              </a:defRPr>
            </a:lvl1pPr>
          </a:lstStyle>
          <a:p>
            <a:r>
              <a:rPr lang="en-US"/>
              <a:t>Click to edit Master title style</a:t>
            </a:r>
          </a:p>
        </p:txBody>
      </p:sp>
      <p:sp>
        <p:nvSpPr>
          <p:cNvPr id="4" name="Picture Placeholder 3">
            <a:extLst>
              <a:ext uri="{FF2B5EF4-FFF2-40B4-BE49-F238E27FC236}">
                <a16:creationId xmlns:a16="http://schemas.microsoft.com/office/drawing/2014/main" id="{54CDE3A7-C7B4-1D17-FB93-B791DDE6CCBD}"/>
              </a:ext>
              <a:ext uri="{C183D7F6-B498-43B3-948B-1728B52AA6E4}">
                <adec:decorative xmlns:adec="http://schemas.microsoft.com/office/drawing/2017/decorative" val="1"/>
              </a:ext>
            </a:extLst>
          </p:cNvPr>
          <p:cNvSpPr>
            <a:spLocks noGrp="1"/>
          </p:cNvSpPr>
          <p:nvPr>
            <p:ph type="pic" sz="quarter" idx="17" hasCustomPrompt="1"/>
          </p:nvPr>
        </p:nvSpPr>
        <p:spPr>
          <a:xfrm>
            <a:off x="7164388" y="0"/>
            <a:ext cx="5027612" cy="6858000"/>
          </a:xfrm>
          <a:custGeom>
            <a:avLst/>
            <a:gdLst>
              <a:gd name="connsiteX0" fmla="*/ 1866262 w 5027612"/>
              <a:gd name="connsiteY0" fmla="*/ 0 h 6858000"/>
              <a:gd name="connsiteX1" fmla="*/ 5027612 w 5027612"/>
              <a:gd name="connsiteY1" fmla="*/ 0 h 6858000"/>
              <a:gd name="connsiteX2" fmla="*/ 5027612 w 5027612"/>
              <a:gd name="connsiteY2" fmla="*/ 6858000 h 6858000"/>
              <a:gd name="connsiteX3" fmla="*/ 0 w 5027612"/>
              <a:gd name="connsiteY3" fmla="*/ 6858000 h 6858000"/>
              <a:gd name="connsiteX4" fmla="*/ 0 w 5027612"/>
              <a:gd name="connsiteY4" fmla="*/ 685521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12" h="6858000">
                <a:moveTo>
                  <a:pt x="1866262" y="0"/>
                </a:moveTo>
                <a:lnTo>
                  <a:pt x="5027612" y="0"/>
                </a:lnTo>
                <a:lnTo>
                  <a:pt x="5027612" y="6858000"/>
                </a:lnTo>
                <a:lnTo>
                  <a:pt x="0" y="6858000"/>
                </a:lnTo>
                <a:lnTo>
                  <a:pt x="0" y="6855216"/>
                </a:lnTo>
                <a:close/>
              </a:path>
            </a:pathLst>
          </a:custGeom>
          <a:solidFill>
            <a:schemeClr val="bg2">
              <a:lumMod val="90000"/>
            </a:schemeClr>
          </a:solidFill>
        </p:spPr>
        <p:txBody>
          <a:bodyPr wrap="square" anchor="ctr">
            <a:noAutofit/>
          </a:bodyPr>
          <a:lstStyle>
            <a:lvl1pPr algn="ctr">
              <a:defRPr/>
            </a:lvl1pPr>
          </a:lstStyle>
          <a:p>
            <a:r>
              <a:rPr lang="en-US"/>
              <a:t>Insert picture from </a:t>
            </a:r>
            <a:br>
              <a:rPr lang="en-US"/>
            </a:br>
            <a:r>
              <a:rPr lang="en-US"/>
              <a:t>SharePoint library</a:t>
            </a:r>
          </a:p>
        </p:txBody>
      </p:sp>
      <p:sp>
        <p:nvSpPr>
          <p:cNvPr id="8" name="Text Placeholder 7">
            <a:extLst>
              <a:ext uri="{FF2B5EF4-FFF2-40B4-BE49-F238E27FC236}">
                <a16:creationId xmlns:a16="http://schemas.microsoft.com/office/drawing/2014/main" id="{F4AE3C94-BD23-B719-DD63-0CF39B11A252}"/>
              </a:ext>
            </a:extLst>
          </p:cNvPr>
          <p:cNvSpPr>
            <a:spLocks noGrp="1"/>
          </p:cNvSpPr>
          <p:nvPr>
            <p:ph type="body" sz="quarter" idx="18"/>
          </p:nvPr>
        </p:nvSpPr>
        <p:spPr>
          <a:xfrm>
            <a:off x="800100" y="2118733"/>
            <a:ext cx="6217920" cy="4467806"/>
          </a:xfrm>
        </p:spPr>
        <p:txBody>
          <a:bodyPr/>
          <a:lstStyle>
            <a:lvl1pPr marL="457200" indent="-457200">
              <a:buClr>
                <a:schemeClr val="bg1"/>
              </a:buClr>
              <a:buSzPct val="130000"/>
              <a:buFont typeface="+mj-lt"/>
              <a:buAutoNum type="arabicPeriod"/>
              <a:defRPr>
                <a:solidFill>
                  <a:schemeClr val="bg1"/>
                </a:solidFill>
              </a:defRPr>
            </a:lvl1pPr>
            <a:lvl2pPr marL="457200" indent="-182563">
              <a:buClr>
                <a:schemeClr val="bg1"/>
              </a:buClr>
              <a:defRPr>
                <a:solidFill>
                  <a:schemeClr val="bg1"/>
                </a:solidFill>
              </a:defRPr>
            </a:lvl2pPr>
            <a:lvl3pPr marL="623888" indent="-182563">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a:extLst>
              <a:ext uri="{FF2B5EF4-FFF2-40B4-BE49-F238E27FC236}">
                <a16:creationId xmlns:a16="http://schemas.microsoft.com/office/drawing/2014/main" id="{FCD27D94-601A-AED0-CF8B-41335D8CD5D5}"/>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cxnSp>
        <p:nvCxnSpPr>
          <p:cNvPr id="15" name="Straight Connector 14">
            <a:extLst>
              <a:ext uri="{FF2B5EF4-FFF2-40B4-BE49-F238E27FC236}">
                <a16:creationId xmlns:a16="http://schemas.microsoft.com/office/drawing/2014/main" id="{E6D54083-E5E9-E017-21AF-A367FB9F05FE}"/>
              </a:ext>
              <a:ext uri="{C183D7F6-B498-43B3-948B-1728B52AA6E4}">
                <adec:decorative xmlns:adec="http://schemas.microsoft.com/office/drawing/2017/decorative" val="1"/>
              </a:ext>
            </a:extLst>
          </p:cNvPr>
          <p:cNvCxnSpPr>
            <a:cxnSpLocks noChangeAspect="1"/>
          </p:cNvCxnSpPr>
          <p:nvPr userDrawn="1"/>
        </p:nvCxnSpPr>
        <p:spPr>
          <a:xfrm rot="10800000" flipH="1">
            <a:off x="6964680" y="0"/>
            <a:ext cx="1874520" cy="685800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75264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D2E69F9-1D4F-038D-5285-C906ABD8E24A}"/>
              </a:ext>
            </a:extLst>
          </p:cNvPr>
          <p:cNvSpPr>
            <a:spLocks noGrp="1"/>
          </p:cNvSpPr>
          <p:nvPr>
            <p:ph type="pic" sz="quarter" idx="18" hasCustomPrompt="1"/>
          </p:nvPr>
        </p:nvSpPr>
        <p:spPr>
          <a:xfrm>
            <a:off x="7164388" y="0"/>
            <a:ext cx="5027612" cy="6858000"/>
          </a:xfrm>
          <a:custGeom>
            <a:avLst/>
            <a:gdLst>
              <a:gd name="connsiteX0" fmla="*/ 1866262 w 5027612"/>
              <a:gd name="connsiteY0" fmla="*/ 0 h 6858000"/>
              <a:gd name="connsiteX1" fmla="*/ 5027612 w 5027612"/>
              <a:gd name="connsiteY1" fmla="*/ 0 h 6858000"/>
              <a:gd name="connsiteX2" fmla="*/ 5027612 w 5027612"/>
              <a:gd name="connsiteY2" fmla="*/ 6858000 h 6858000"/>
              <a:gd name="connsiteX3" fmla="*/ 0 w 5027612"/>
              <a:gd name="connsiteY3" fmla="*/ 6858000 h 6858000"/>
              <a:gd name="connsiteX4" fmla="*/ 0 w 5027612"/>
              <a:gd name="connsiteY4" fmla="*/ 685521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12" h="6858000">
                <a:moveTo>
                  <a:pt x="1866262" y="0"/>
                </a:moveTo>
                <a:lnTo>
                  <a:pt x="5027612" y="0"/>
                </a:lnTo>
                <a:lnTo>
                  <a:pt x="5027612" y="6858000"/>
                </a:lnTo>
                <a:lnTo>
                  <a:pt x="0" y="6858000"/>
                </a:lnTo>
                <a:lnTo>
                  <a:pt x="0" y="6855216"/>
                </a:lnTo>
                <a:close/>
              </a:path>
            </a:pathLst>
          </a:custGeom>
          <a:solidFill>
            <a:schemeClr val="bg2">
              <a:lumMod val="90000"/>
            </a:schemeClr>
          </a:solidFill>
        </p:spPr>
        <p:txBody>
          <a:bodyPr wrap="square" anchor="ctr">
            <a:noAutofit/>
          </a:bodyPr>
          <a:lstStyle>
            <a:lvl1pPr algn="ctr">
              <a:defRPr/>
            </a:lvl1pPr>
          </a:lstStyle>
          <a:p>
            <a:r>
              <a:rPr lang="en-US"/>
              <a:t>Insert picture from </a:t>
            </a:r>
            <a:br>
              <a:rPr lang="en-US"/>
            </a:br>
            <a:r>
              <a:rPr lang="en-US"/>
              <a:t>SharePoint library</a:t>
            </a:r>
          </a:p>
        </p:txBody>
      </p:sp>
      <p:sp>
        <p:nvSpPr>
          <p:cNvPr id="7" name="Slide Number Placeholder 3">
            <a:extLst>
              <a:ext uri="{FF2B5EF4-FFF2-40B4-BE49-F238E27FC236}">
                <a16:creationId xmlns:a16="http://schemas.microsoft.com/office/drawing/2014/main" id="{2A568D36-C4E2-438D-FDBA-20828B19872A}"/>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cxnSp>
        <p:nvCxnSpPr>
          <p:cNvPr id="10" name="Straight Connector 9">
            <a:extLst>
              <a:ext uri="{FF2B5EF4-FFF2-40B4-BE49-F238E27FC236}">
                <a16:creationId xmlns:a16="http://schemas.microsoft.com/office/drawing/2014/main" id="{C09AF3F4-F669-9EA1-861D-7ECD81C2D1DB}"/>
              </a:ext>
              <a:ext uri="{C183D7F6-B498-43B3-948B-1728B52AA6E4}">
                <adec:decorative xmlns:adec="http://schemas.microsoft.com/office/drawing/2017/decorative" val="1"/>
              </a:ext>
            </a:extLst>
          </p:cNvPr>
          <p:cNvCxnSpPr>
            <a:cxnSpLocks noChangeAspect="1"/>
          </p:cNvCxnSpPr>
          <p:nvPr/>
        </p:nvCxnSpPr>
        <p:spPr>
          <a:xfrm rot="10800000" flipH="1">
            <a:off x="69646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65F52E17-BC82-B752-6F70-44C46772DFD3}"/>
              </a:ext>
            </a:extLst>
          </p:cNvPr>
          <p:cNvSpPr>
            <a:spLocks noGrp="1"/>
          </p:cNvSpPr>
          <p:nvPr>
            <p:ph type="body" sz="quarter" idx="24" hasCustomPrompt="1"/>
          </p:nvPr>
        </p:nvSpPr>
        <p:spPr>
          <a:xfrm>
            <a:off x="1097280" y="685800"/>
            <a:ext cx="5212080" cy="4872817"/>
          </a:xfrm>
        </p:spPr>
        <p:txBody>
          <a:bodyPr anchor="ctr"/>
          <a:lstStyle>
            <a:lvl1pPr marL="0" indent="0" algn="ctr">
              <a:buNone/>
              <a:defRPr/>
            </a:lvl1pPr>
            <a:lvl2pPr marL="201168" indent="0" algn="ctr">
              <a:buNone/>
              <a:defRPr/>
            </a:lvl2pPr>
            <a:lvl3pPr marL="384048" indent="0" algn="ctr">
              <a:buNone/>
              <a:defRPr/>
            </a:lvl3pPr>
            <a:lvl4pPr marL="566928" indent="0" algn="ctr">
              <a:buNone/>
              <a:defRPr/>
            </a:lvl4pPr>
            <a:lvl5pPr marL="749808" indent="0" algn="ctr">
              <a:buNone/>
              <a:defRPr/>
            </a:lvl5pPr>
          </a:lstStyle>
          <a:p>
            <a:pPr lvl="0"/>
            <a:r>
              <a:rPr lang="en-US"/>
              <a:t>Add quote here</a:t>
            </a:r>
          </a:p>
        </p:txBody>
      </p:sp>
      <p:grpSp>
        <p:nvGrpSpPr>
          <p:cNvPr id="3" name="Opening Quote">
            <a:extLst>
              <a:ext uri="{FF2B5EF4-FFF2-40B4-BE49-F238E27FC236}">
                <a16:creationId xmlns:a16="http://schemas.microsoft.com/office/drawing/2014/main" id="{4A392900-1EF8-7A83-96AD-90CC466BB6CC}"/>
              </a:ext>
            </a:extLst>
          </p:cNvPr>
          <p:cNvGrpSpPr/>
          <p:nvPr userDrawn="1"/>
        </p:nvGrpSpPr>
        <p:grpSpPr>
          <a:xfrm>
            <a:off x="415636" y="685800"/>
            <a:ext cx="581125" cy="529373"/>
            <a:chOff x="758390" y="779709"/>
            <a:chExt cx="581125" cy="529373"/>
          </a:xfrm>
          <a:solidFill>
            <a:schemeClr val="tx2"/>
          </a:solidFill>
        </p:grpSpPr>
        <p:sp>
          <p:nvSpPr>
            <p:cNvPr id="4" name="Freeform: Shape 3">
              <a:extLst>
                <a:ext uri="{FF2B5EF4-FFF2-40B4-BE49-F238E27FC236}">
                  <a16:creationId xmlns:a16="http://schemas.microsoft.com/office/drawing/2014/main" id="{F32F031F-FB6D-0767-39BD-D9E768335DB9}"/>
                </a:ext>
              </a:extLst>
            </p:cNvPr>
            <p:cNvSpPr/>
            <p:nvPr/>
          </p:nvSpPr>
          <p:spPr>
            <a:xfrm>
              <a:off x="758390" y="779709"/>
              <a:ext cx="249204" cy="529373"/>
            </a:xfrm>
            <a:custGeom>
              <a:avLst/>
              <a:gdLst>
                <a:gd name="connsiteX0" fmla="*/ 155982 w 307311"/>
                <a:gd name="connsiteY0" fmla="*/ 323538 h 652808"/>
                <a:gd name="connsiteX1" fmla="*/ 155982 w 307311"/>
                <a:gd name="connsiteY1" fmla="*/ 345496 h 652808"/>
                <a:gd name="connsiteX2" fmla="*/ 307312 w 307311"/>
                <a:gd name="connsiteY2" fmla="*/ 345496 h 652808"/>
                <a:gd name="connsiteX3" fmla="*/ 307312 w 307311"/>
                <a:gd name="connsiteY3" fmla="*/ 652808 h 652808"/>
                <a:gd name="connsiteX4" fmla="*/ 0 w 307311"/>
                <a:gd name="connsiteY4" fmla="*/ 652808 h 652808"/>
                <a:gd name="connsiteX5" fmla="*/ 0 w 307311"/>
                <a:gd name="connsiteY5" fmla="*/ 316561 h 652808"/>
                <a:gd name="connsiteX6" fmla="*/ 69878 w 307311"/>
                <a:gd name="connsiteY6" fmla="*/ 86104 h 652808"/>
                <a:gd name="connsiteX7" fmla="*/ 307312 w 307311"/>
                <a:gd name="connsiteY7" fmla="*/ 0 h 652808"/>
                <a:gd name="connsiteX8" fmla="*/ 307312 w 307311"/>
                <a:gd name="connsiteY8" fmla="*/ 129426 h 652808"/>
                <a:gd name="connsiteX9" fmla="*/ 155982 w 307311"/>
                <a:gd name="connsiteY9" fmla="*/ 323538 h 652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311" h="652808">
                  <a:moveTo>
                    <a:pt x="155982" y="323538"/>
                  </a:moveTo>
                  <a:lnTo>
                    <a:pt x="155982" y="345496"/>
                  </a:lnTo>
                  <a:lnTo>
                    <a:pt x="307312" y="345496"/>
                  </a:lnTo>
                  <a:lnTo>
                    <a:pt x="307312" y="652808"/>
                  </a:lnTo>
                  <a:lnTo>
                    <a:pt x="0" y="652808"/>
                  </a:lnTo>
                  <a:lnTo>
                    <a:pt x="0" y="316561"/>
                  </a:lnTo>
                  <a:cubicBezTo>
                    <a:pt x="0" y="215692"/>
                    <a:pt x="23311" y="138837"/>
                    <a:pt x="69878" y="86104"/>
                  </a:cubicBezTo>
                  <a:cubicBezTo>
                    <a:pt x="116499" y="33316"/>
                    <a:pt x="195626" y="4597"/>
                    <a:pt x="307312" y="0"/>
                  </a:cubicBezTo>
                  <a:lnTo>
                    <a:pt x="307312" y="129426"/>
                  </a:lnTo>
                  <a:cubicBezTo>
                    <a:pt x="206389" y="144083"/>
                    <a:pt x="155982" y="208769"/>
                    <a:pt x="155982" y="323538"/>
                  </a:cubicBezTo>
                  <a:close/>
                </a:path>
              </a:pathLst>
            </a:custGeom>
            <a:grpFill/>
            <a:ln w="5409"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E5092E73-EEB4-EE12-4291-90C7CC9A95C6}"/>
                </a:ext>
              </a:extLst>
            </p:cNvPr>
            <p:cNvSpPr/>
            <p:nvPr/>
          </p:nvSpPr>
          <p:spPr>
            <a:xfrm>
              <a:off x="1090311" y="779709"/>
              <a:ext cx="249204" cy="529373"/>
            </a:xfrm>
            <a:custGeom>
              <a:avLst/>
              <a:gdLst>
                <a:gd name="connsiteX0" fmla="*/ 155928 w 307311"/>
                <a:gd name="connsiteY0" fmla="*/ 323538 h 652808"/>
                <a:gd name="connsiteX1" fmla="*/ 155928 w 307311"/>
                <a:gd name="connsiteY1" fmla="*/ 345496 h 652808"/>
                <a:gd name="connsiteX2" fmla="*/ 307312 w 307311"/>
                <a:gd name="connsiteY2" fmla="*/ 345496 h 652808"/>
                <a:gd name="connsiteX3" fmla="*/ 307312 w 307311"/>
                <a:gd name="connsiteY3" fmla="*/ 652808 h 652808"/>
                <a:gd name="connsiteX4" fmla="*/ 0 w 307311"/>
                <a:gd name="connsiteY4" fmla="*/ 652808 h 652808"/>
                <a:gd name="connsiteX5" fmla="*/ 0 w 307311"/>
                <a:gd name="connsiteY5" fmla="*/ 316561 h 652808"/>
                <a:gd name="connsiteX6" fmla="*/ 69878 w 307311"/>
                <a:gd name="connsiteY6" fmla="*/ 86050 h 652808"/>
                <a:gd name="connsiteX7" fmla="*/ 307312 w 307311"/>
                <a:gd name="connsiteY7" fmla="*/ 0 h 652808"/>
                <a:gd name="connsiteX8" fmla="*/ 307312 w 307311"/>
                <a:gd name="connsiteY8" fmla="*/ 129426 h 652808"/>
                <a:gd name="connsiteX9" fmla="*/ 155928 w 307311"/>
                <a:gd name="connsiteY9" fmla="*/ 323538 h 652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311" h="652808">
                  <a:moveTo>
                    <a:pt x="155928" y="323538"/>
                  </a:moveTo>
                  <a:lnTo>
                    <a:pt x="155928" y="345496"/>
                  </a:lnTo>
                  <a:lnTo>
                    <a:pt x="307312" y="345496"/>
                  </a:lnTo>
                  <a:lnTo>
                    <a:pt x="307312" y="652808"/>
                  </a:lnTo>
                  <a:lnTo>
                    <a:pt x="0" y="652808"/>
                  </a:lnTo>
                  <a:lnTo>
                    <a:pt x="0" y="316561"/>
                  </a:lnTo>
                  <a:cubicBezTo>
                    <a:pt x="0" y="215638"/>
                    <a:pt x="23311" y="138837"/>
                    <a:pt x="69878" y="86050"/>
                  </a:cubicBezTo>
                  <a:cubicBezTo>
                    <a:pt x="116445" y="33316"/>
                    <a:pt x="195626" y="4597"/>
                    <a:pt x="307312" y="0"/>
                  </a:cubicBezTo>
                  <a:lnTo>
                    <a:pt x="307312" y="129426"/>
                  </a:lnTo>
                  <a:cubicBezTo>
                    <a:pt x="206389" y="144083"/>
                    <a:pt x="155928" y="208769"/>
                    <a:pt x="155928" y="323538"/>
                  </a:cubicBezTo>
                  <a:close/>
                </a:path>
              </a:pathLst>
            </a:custGeom>
            <a:grpFill/>
            <a:ln w="5409" cap="flat">
              <a:noFill/>
              <a:prstDash val="solid"/>
              <a:miter/>
            </a:ln>
          </p:spPr>
          <p:txBody>
            <a:bodyPr rtlCol="0" anchor="ctr"/>
            <a:lstStyle/>
            <a:p>
              <a:endParaRPr lang="en-US"/>
            </a:p>
          </p:txBody>
        </p:sp>
      </p:grpSp>
      <p:grpSp>
        <p:nvGrpSpPr>
          <p:cNvPr id="6" name="Closing Quote">
            <a:extLst>
              <a:ext uri="{FF2B5EF4-FFF2-40B4-BE49-F238E27FC236}">
                <a16:creationId xmlns:a16="http://schemas.microsoft.com/office/drawing/2014/main" id="{95D35C37-B923-31D9-22B1-0E376CF0DEB1}"/>
              </a:ext>
            </a:extLst>
          </p:cNvPr>
          <p:cNvGrpSpPr/>
          <p:nvPr userDrawn="1"/>
        </p:nvGrpSpPr>
        <p:grpSpPr>
          <a:xfrm>
            <a:off x="6411191" y="5029200"/>
            <a:ext cx="581125" cy="529417"/>
            <a:chOff x="5739143" y="5811776"/>
            <a:chExt cx="581125" cy="529417"/>
          </a:xfrm>
          <a:solidFill>
            <a:schemeClr val="tx2"/>
          </a:solidFill>
        </p:grpSpPr>
        <p:sp>
          <p:nvSpPr>
            <p:cNvPr id="8" name="Freeform: Shape 7">
              <a:extLst>
                <a:ext uri="{FF2B5EF4-FFF2-40B4-BE49-F238E27FC236}">
                  <a16:creationId xmlns:a16="http://schemas.microsoft.com/office/drawing/2014/main" id="{02D058E9-6100-AB26-2F83-FDA605AD98DC}"/>
                </a:ext>
              </a:extLst>
            </p:cNvPr>
            <p:cNvSpPr/>
            <p:nvPr/>
          </p:nvSpPr>
          <p:spPr>
            <a:xfrm>
              <a:off x="6071064" y="5811776"/>
              <a:ext cx="249204" cy="529417"/>
            </a:xfrm>
            <a:custGeom>
              <a:avLst/>
              <a:gdLst>
                <a:gd name="connsiteX0" fmla="*/ 151331 w 307312"/>
                <a:gd name="connsiteY0" fmla="*/ 329271 h 652862"/>
                <a:gd name="connsiteX1" fmla="*/ 151331 w 307312"/>
                <a:gd name="connsiteY1" fmla="*/ 307312 h 652862"/>
                <a:gd name="connsiteX2" fmla="*/ 0 w 307312"/>
                <a:gd name="connsiteY2" fmla="*/ 307312 h 652862"/>
                <a:gd name="connsiteX3" fmla="*/ 0 w 307312"/>
                <a:gd name="connsiteY3" fmla="*/ 0 h 652862"/>
                <a:gd name="connsiteX4" fmla="*/ 307312 w 307312"/>
                <a:gd name="connsiteY4" fmla="*/ 0 h 652862"/>
                <a:gd name="connsiteX5" fmla="*/ 307312 w 307312"/>
                <a:gd name="connsiteY5" fmla="*/ 336248 h 652862"/>
                <a:gd name="connsiteX6" fmla="*/ 237434 w 307312"/>
                <a:gd name="connsiteY6" fmla="*/ 566759 h 652862"/>
                <a:gd name="connsiteX7" fmla="*/ 0 w 307312"/>
                <a:gd name="connsiteY7" fmla="*/ 652863 h 652862"/>
                <a:gd name="connsiteX8" fmla="*/ 0 w 307312"/>
                <a:gd name="connsiteY8" fmla="*/ 523436 h 652862"/>
                <a:gd name="connsiteX9" fmla="*/ 151331 w 307312"/>
                <a:gd name="connsiteY9" fmla="*/ 329325 h 65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312" h="652862">
                  <a:moveTo>
                    <a:pt x="151331" y="329271"/>
                  </a:moveTo>
                  <a:lnTo>
                    <a:pt x="151331" y="307312"/>
                  </a:lnTo>
                  <a:lnTo>
                    <a:pt x="0" y="307312"/>
                  </a:lnTo>
                  <a:lnTo>
                    <a:pt x="0" y="0"/>
                  </a:lnTo>
                  <a:lnTo>
                    <a:pt x="307312" y="0"/>
                  </a:lnTo>
                  <a:lnTo>
                    <a:pt x="307312" y="336248"/>
                  </a:lnTo>
                  <a:cubicBezTo>
                    <a:pt x="307312" y="437171"/>
                    <a:pt x="284001" y="513972"/>
                    <a:pt x="237434" y="566759"/>
                  </a:cubicBezTo>
                  <a:cubicBezTo>
                    <a:pt x="190813" y="619492"/>
                    <a:pt x="111686" y="648211"/>
                    <a:pt x="0" y="652863"/>
                  </a:cubicBezTo>
                  <a:lnTo>
                    <a:pt x="0" y="523436"/>
                  </a:lnTo>
                  <a:cubicBezTo>
                    <a:pt x="100923" y="508780"/>
                    <a:pt x="151331" y="444093"/>
                    <a:pt x="151331" y="329325"/>
                  </a:cubicBezTo>
                  <a:close/>
                </a:path>
              </a:pathLst>
            </a:custGeom>
            <a:grpFill/>
            <a:ln w="540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5D90856-1C5B-651B-4D1D-5B23CA6F8887}"/>
                </a:ext>
              </a:extLst>
            </p:cNvPr>
            <p:cNvSpPr/>
            <p:nvPr/>
          </p:nvSpPr>
          <p:spPr>
            <a:xfrm>
              <a:off x="5739143" y="5811776"/>
              <a:ext cx="249204" cy="529417"/>
            </a:xfrm>
            <a:custGeom>
              <a:avLst/>
              <a:gdLst>
                <a:gd name="connsiteX0" fmla="*/ 151384 w 307311"/>
                <a:gd name="connsiteY0" fmla="*/ 329271 h 652862"/>
                <a:gd name="connsiteX1" fmla="*/ 151384 w 307311"/>
                <a:gd name="connsiteY1" fmla="*/ 307312 h 652862"/>
                <a:gd name="connsiteX2" fmla="*/ 0 w 307311"/>
                <a:gd name="connsiteY2" fmla="*/ 307312 h 652862"/>
                <a:gd name="connsiteX3" fmla="*/ 0 w 307311"/>
                <a:gd name="connsiteY3" fmla="*/ 0 h 652862"/>
                <a:gd name="connsiteX4" fmla="*/ 307312 w 307311"/>
                <a:gd name="connsiteY4" fmla="*/ 0 h 652862"/>
                <a:gd name="connsiteX5" fmla="*/ 307312 w 307311"/>
                <a:gd name="connsiteY5" fmla="*/ 336248 h 652862"/>
                <a:gd name="connsiteX6" fmla="*/ 237434 w 307311"/>
                <a:gd name="connsiteY6" fmla="*/ 566759 h 652862"/>
                <a:gd name="connsiteX7" fmla="*/ 0 w 307311"/>
                <a:gd name="connsiteY7" fmla="*/ 652863 h 652862"/>
                <a:gd name="connsiteX8" fmla="*/ 0 w 307311"/>
                <a:gd name="connsiteY8" fmla="*/ 523436 h 652862"/>
                <a:gd name="connsiteX9" fmla="*/ 151384 w 307311"/>
                <a:gd name="connsiteY9" fmla="*/ 329325 h 65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311" h="652862">
                  <a:moveTo>
                    <a:pt x="151384" y="329271"/>
                  </a:moveTo>
                  <a:lnTo>
                    <a:pt x="151384" y="307312"/>
                  </a:lnTo>
                  <a:lnTo>
                    <a:pt x="0" y="307312"/>
                  </a:lnTo>
                  <a:lnTo>
                    <a:pt x="0" y="0"/>
                  </a:lnTo>
                  <a:lnTo>
                    <a:pt x="307312" y="0"/>
                  </a:lnTo>
                  <a:lnTo>
                    <a:pt x="307312" y="336248"/>
                  </a:lnTo>
                  <a:cubicBezTo>
                    <a:pt x="307312" y="437171"/>
                    <a:pt x="284001" y="513972"/>
                    <a:pt x="237434" y="566759"/>
                  </a:cubicBezTo>
                  <a:cubicBezTo>
                    <a:pt x="190813" y="619492"/>
                    <a:pt x="111686" y="648211"/>
                    <a:pt x="0" y="652863"/>
                  </a:cubicBezTo>
                  <a:lnTo>
                    <a:pt x="0" y="523436"/>
                  </a:lnTo>
                  <a:cubicBezTo>
                    <a:pt x="100923" y="508780"/>
                    <a:pt x="151384" y="444093"/>
                    <a:pt x="151384" y="329325"/>
                  </a:cubicBezTo>
                  <a:close/>
                </a:path>
              </a:pathLst>
            </a:custGeom>
            <a:grpFill/>
            <a:ln w="5409" cap="flat">
              <a:noFill/>
              <a:prstDash val="solid"/>
              <a:miter/>
            </a:ln>
          </p:spPr>
          <p:txBody>
            <a:bodyPr rtlCol="0" anchor="ctr"/>
            <a:lstStyle/>
            <a:p>
              <a:endParaRPr lang="en-US"/>
            </a:p>
          </p:txBody>
        </p:sp>
      </p:grpSp>
      <p:sp>
        <p:nvSpPr>
          <p:cNvPr id="19" name="Text Placeholder 5">
            <a:extLst>
              <a:ext uri="{FF2B5EF4-FFF2-40B4-BE49-F238E27FC236}">
                <a16:creationId xmlns:a16="http://schemas.microsoft.com/office/drawing/2014/main" id="{E66D630D-590E-1C32-8CFC-835F4D44B9D6}"/>
              </a:ext>
            </a:extLst>
          </p:cNvPr>
          <p:cNvSpPr>
            <a:spLocks noGrp="1"/>
          </p:cNvSpPr>
          <p:nvPr>
            <p:ph type="body" sz="quarter" idx="25" hasCustomPrompt="1"/>
          </p:nvPr>
        </p:nvSpPr>
        <p:spPr>
          <a:xfrm>
            <a:off x="1097279" y="5652655"/>
            <a:ext cx="4998721" cy="1018309"/>
          </a:xfrm>
        </p:spPr>
        <p:txBody>
          <a:bodyPr tIns="0" bIns="0" anchor="t">
            <a:normAutofit/>
          </a:bodyPr>
          <a:lstStyle>
            <a:lvl1pPr marL="0" indent="0" algn="r">
              <a:buNone/>
              <a:defRPr sz="2000" b="1"/>
            </a:lvl1pPr>
            <a:lvl2pPr marL="201168" indent="0" algn="ctr">
              <a:buNone/>
              <a:defRPr/>
            </a:lvl2pPr>
            <a:lvl3pPr marL="384048" indent="0" algn="ctr">
              <a:buNone/>
              <a:defRPr/>
            </a:lvl3pPr>
            <a:lvl4pPr marL="566928" indent="0" algn="ctr">
              <a:buNone/>
              <a:defRPr/>
            </a:lvl4pPr>
            <a:lvl5pPr marL="749808" indent="0" algn="ctr">
              <a:buNone/>
              <a:defRPr/>
            </a:lvl5pPr>
          </a:lstStyle>
          <a:p>
            <a:pPr lvl="0"/>
            <a:r>
              <a:rPr lang="en-US"/>
              <a:t>Click to edit quote reference</a:t>
            </a:r>
          </a:p>
        </p:txBody>
      </p:sp>
    </p:spTree>
    <p:extLst>
      <p:ext uri="{BB962C8B-B14F-4D97-AF65-F5344CB8AC3E}">
        <p14:creationId xmlns:p14="http://schemas.microsoft.com/office/powerpoint/2010/main" val="28415604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1" name="Text Placeholder 5">
            <a:extLst>
              <a:ext uri="{FF2B5EF4-FFF2-40B4-BE49-F238E27FC236}">
                <a16:creationId xmlns:a16="http://schemas.microsoft.com/office/drawing/2014/main" id="{21118BE7-5C38-B999-181F-4C1545C6AFC3}"/>
              </a:ext>
            </a:extLst>
          </p:cNvPr>
          <p:cNvSpPr>
            <a:spLocks noGrp="1"/>
          </p:cNvSpPr>
          <p:nvPr>
            <p:ph type="body" sz="quarter" idx="24" hasCustomPrompt="1"/>
          </p:nvPr>
        </p:nvSpPr>
        <p:spPr>
          <a:xfrm>
            <a:off x="1097280" y="685800"/>
            <a:ext cx="5212080" cy="4872817"/>
          </a:xfrm>
        </p:spPr>
        <p:txBody>
          <a:bodyPr anchor="ctr"/>
          <a:lstStyle>
            <a:lvl1pPr marL="0" indent="0" algn="ctr">
              <a:buNone/>
              <a:defRPr/>
            </a:lvl1pPr>
            <a:lvl2pPr marL="201168" indent="0" algn="ctr">
              <a:buNone/>
              <a:defRPr/>
            </a:lvl2pPr>
            <a:lvl3pPr marL="384048" indent="0" algn="ctr">
              <a:buNone/>
              <a:defRPr/>
            </a:lvl3pPr>
            <a:lvl4pPr marL="566928" indent="0" algn="ctr">
              <a:buNone/>
              <a:defRPr/>
            </a:lvl4pPr>
            <a:lvl5pPr marL="749808" indent="0" algn="ctr">
              <a:buNone/>
              <a:defRPr/>
            </a:lvl5pPr>
          </a:lstStyle>
          <a:p>
            <a:pPr lvl="0"/>
            <a:r>
              <a:rPr lang="en-US"/>
              <a:t>Add quote here</a:t>
            </a:r>
          </a:p>
        </p:txBody>
      </p:sp>
      <p:sp>
        <p:nvSpPr>
          <p:cNvPr id="9" name="Picture Placeholder 8">
            <a:extLst>
              <a:ext uri="{FF2B5EF4-FFF2-40B4-BE49-F238E27FC236}">
                <a16:creationId xmlns:a16="http://schemas.microsoft.com/office/drawing/2014/main" id="{1D2E69F9-1D4F-038D-5285-C906ABD8E24A}"/>
              </a:ext>
              <a:ext uri="{C183D7F6-B498-43B3-948B-1728B52AA6E4}">
                <adec:decorative xmlns:adec="http://schemas.microsoft.com/office/drawing/2017/decorative" val="1"/>
              </a:ext>
            </a:extLst>
          </p:cNvPr>
          <p:cNvSpPr>
            <a:spLocks noGrp="1"/>
          </p:cNvSpPr>
          <p:nvPr>
            <p:ph type="pic" sz="quarter" idx="18" hasCustomPrompt="1"/>
          </p:nvPr>
        </p:nvSpPr>
        <p:spPr>
          <a:xfrm>
            <a:off x="7164388" y="0"/>
            <a:ext cx="5027612" cy="6858000"/>
          </a:xfrm>
          <a:custGeom>
            <a:avLst/>
            <a:gdLst>
              <a:gd name="connsiteX0" fmla="*/ 1866262 w 5027612"/>
              <a:gd name="connsiteY0" fmla="*/ 0 h 6858000"/>
              <a:gd name="connsiteX1" fmla="*/ 5027612 w 5027612"/>
              <a:gd name="connsiteY1" fmla="*/ 0 h 6858000"/>
              <a:gd name="connsiteX2" fmla="*/ 5027612 w 5027612"/>
              <a:gd name="connsiteY2" fmla="*/ 6858000 h 6858000"/>
              <a:gd name="connsiteX3" fmla="*/ 0 w 5027612"/>
              <a:gd name="connsiteY3" fmla="*/ 6858000 h 6858000"/>
              <a:gd name="connsiteX4" fmla="*/ 0 w 5027612"/>
              <a:gd name="connsiteY4" fmla="*/ 685521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12" h="6858000">
                <a:moveTo>
                  <a:pt x="1866262" y="0"/>
                </a:moveTo>
                <a:lnTo>
                  <a:pt x="5027612" y="0"/>
                </a:lnTo>
                <a:lnTo>
                  <a:pt x="5027612" y="6858000"/>
                </a:lnTo>
                <a:lnTo>
                  <a:pt x="0" y="6858000"/>
                </a:lnTo>
                <a:lnTo>
                  <a:pt x="0" y="6855216"/>
                </a:lnTo>
                <a:close/>
              </a:path>
            </a:pathLst>
          </a:custGeom>
          <a:solidFill>
            <a:schemeClr val="bg2">
              <a:lumMod val="90000"/>
            </a:schemeClr>
          </a:solidFill>
        </p:spPr>
        <p:txBody>
          <a:bodyPr wrap="square" anchor="ctr">
            <a:noAutofit/>
          </a:bodyPr>
          <a:lstStyle>
            <a:lvl1pPr algn="ctr">
              <a:defRPr/>
            </a:lvl1pPr>
          </a:lstStyle>
          <a:p>
            <a:r>
              <a:rPr lang="en-US"/>
              <a:t>Insert picture from </a:t>
            </a:r>
            <a:br>
              <a:rPr lang="en-US"/>
            </a:br>
            <a:r>
              <a:rPr lang="en-US"/>
              <a:t>SharePoint library</a:t>
            </a:r>
          </a:p>
        </p:txBody>
      </p:sp>
      <p:sp>
        <p:nvSpPr>
          <p:cNvPr id="7" name="Slide Number Placeholder 3">
            <a:extLst>
              <a:ext uri="{FF2B5EF4-FFF2-40B4-BE49-F238E27FC236}">
                <a16:creationId xmlns:a16="http://schemas.microsoft.com/office/drawing/2014/main" id="{2A568D36-C4E2-438D-FDBA-20828B19872A}"/>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cxnSp>
        <p:nvCxnSpPr>
          <p:cNvPr id="10" name="Straight Connector 9">
            <a:extLst>
              <a:ext uri="{FF2B5EF4-FFF2-40B4-BE49-F238E27FC236}">
                <a16:creationId xmlns:a16="http://schemas.microsoft.com/office/drawing/2014/main" id="{C09AF3F4-F669-9EA1-861D-7ECD81C2D1DB}"/>
              </a:ext>
              <a:ext uri="{C183D7F6-B498-43B3-948B-1728B52AA6E4}">
                <adec:decorative xmlns:adec="http://schemas.microsoft.com/office/drawing/2017/decorative" val="1"/>
              </a:ext>
            </a:extLst>
          </p:cNvPr>
          <p:cNvCxnSpPr>
            <a:cxnSpLocks noChangeAspect="1"/>
          </p:cNvCxnSpPr>
          <p:nvPr/>
        </p:nvCxnSpPr>
        <p:spPr>
          <a:xfrm rot="10800000" flipH="1">
            <a:off x="69646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 name="Opening Quote">
            <a:extLst>
              <a:ext uri="{FF2B5EF4-FFF2-40B4-BE49-F238E27FC236}">
                <a16:creationId xmlns:a16="http://schemas.microsoft.com/office/drawing/2014/main" id="{46ABEF5A-8CB0-C40B-FAC5-B22EE597C5A9}"/>
              </a:ext>
            </a:extLst>
          </p:cNvPr>
          <p:cNvGrpSpPr/>
          <p:nvPr userDrawn="1"/>
        </p:nvGrpSpPr>
        <p:grpSpPr>
          <a:xfrm>
            <a:off x="415636" y="685800"/>
            <a:ext cx="581125" cy="529373"/>
            <a:chOff x="758390" y="779709"/>
            <a:chExt cx="581125" cy="529373"/>
          </a:xfrm>
          <a:solidFill>
            <a:schemeClr val="tx2"/>
          </a:solidFill>
        </p:grpSpPr>
        <p:sp>
          <p:nvSpPr>
            <p:cNvPr id="4" name="Freeform: Shape 3">
              <a:extLst>
                <a:ext uri="{FF2B5EF4-FFF2-40B4-BE49-F238E27FC236}">
                  <a16:creationId xmlns:a16="http://schemas.microsoft.com/office/drawing/2014/main" id="{A492813F-325C-DC66-86A9-8FC32A11853F}"/>
                </a:ext>
              </a:extLst>
            </p:cNvPr>
            <p:cNvSpPr/>
            <p:nvPr/>
          </p:nvSpPr>
          <p:spPr>
            <a:xfrm>
              <a:off x="758390" y="779709"/>
              <a:ext cx="249204" cy="529373"/>
            </a:xfrm>
            <a:custGeom>
              <a:avLst/>
              <a:gdLst>
                <a:gd name="connsiteX0" fmla="*/ 155982 w 307311"/>
                <a:gd name="connsiteY0" fmla="*/ 323538 h 652808"/>
                <a:gd name="connsiteX1" fmla="*/ 155982 w 307311"/>
                <a:gd name="connsiteY1" fmla="*/ 345496 h 652808"/>
                <a:gd name="connsiteX2" fmla="*/ 307312 w 307311"/>
                <a:gd name="connsiteY2" fmla="*/ 345496 h 652808"/>
                <a:gd name="connsiteX3" fmla="*/ 307312 w 307311"/>
                <a:gd name="connsiteY3" fmla="*/ 652808 h 652808"/>
                <a:gd name="connsiteX4" fmla="*/ 0 w 307311"/>
                <a:gd name="connsiteY4" fmla="*/ 652808 h 652808"/>
                <a:gd name="connsiteX5" fmla="*/ 0 w 307311"/>
                <a:gd name="connsiteY5" fmla="*/ 316561 h 652808"/>
                <a:gd name="connsiteX6" fmla="*/ 69878 w 307311"/>
                <a:gd name="connsiteY6" fmla="*/ 86104 h 652808"/>
                <a:gd name="connsiteX7" fmla="*/ 307312 w 307311"/>
                <a:gd name="connsiteY7" fmla="*/ 0 h 652808"/>
                <a:gd name="connsiteX8" fmla="*/ 307312 w 307311"/>
                <a:gd name="connsiteY8" fmla="*/ 129426 h 652808"/>
                <a:gd name="connsiteX9" fmla="*/ 155982 w 307311"/>
                <a:gd name="connsiteY9" fmla="*/ 323538 h 652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311" h="652808">
                  <a:moveTo>
                    <a:pt x="155982" y="323538"/>
                  </a:moveTo>
                  <a:lnTo>
                    <a:pt x="155982" y="345496"/>
                  </a:lnTo>
                  <a:lnTo>
                    <a:pt x="307312" y="345496"/>
                  </a:lnTo>
                  <a:lnTo>
                    <a:pt x="307312" y="652808"/>
                  </a:lnTo>
                  <a:lnTo>
                    <a:pt x="0" y="652808"/>
                  </a:lnTo>
                  <a:lnTo>
                    <a:pt x="0" y="316561"/>
                  </a:lnTo>
                  <a:cubicBezTo>
                    <a:pt x="0" y="215692"/>
                    <a:pt x="23311" y="138837"/>
                    <a:pt x="69878" y="86104"/>
                  </a:cubicBezTo>
                  <a:cubicBezTo>
                    <a:pt x="116499" y="33316"/>
                    <a:pt x="195626" y="4597"/>
                    <a:pt x="307312" y="0"/>
                  </a:cubicBezTo>
                  <a:lnTo>
                    <a:pt x="307312" y="129426"/>
                  </a:lnTo>
                  <a:cubicBezTo>
                    <a:pt x="206389" y="144083"/>
                    <a:pt x="155982" y="208769"/>
                    <a:pt x="155982" y="323538"/>
                  </a:cubicBezTo>
                  <a:close/>
                </a:path>
              </a:pathLst>
            </a:custGeom>
            <a:grpFill/>
            <a:ln w="5409"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A1FF4EAE-0E63-94F2-CE12-E073FD5856F0}"/>
                </a:ext>
              </a:extLst>
            </p:cNvPr>
            <p:cNvSpPr/>
            <p:nvPr/>
          </p:nvSpPr>
          <p:spPr>
            <a:xfrm>
              <a:off x="1090311" y="779709"/>
              <a:ext cx="249204" cy="529373"/>
            </a:xfrm>
            <a:custGeom>
              <a:avLst/>
              <a:gdLst>
                <a:gd name="connsiteX0" fmla="*/ 155928 w 307311"/>
                <a:gd name="connsiteY0" fmla="*/ 323538 h 652808"/>
                <a:gd name="connsiteX1" fmla="*/ 155928 w 307311"/>
                <a:gd name="connsiteY1" fmla="*/ 345496 h 652808"/>
                <a:gd name="connsiteX2" fmla="*/ 307312 w 307311"/>
                <a:gd name="connsiteY2" fmla="*/ 345496 h 652808"/>
                <a:gd name="connsiteX3" fmla="*/ 307312 w 307311"/>
                <a:gd name="connsiteY3" fmla="*/ 652808 h 652808"/>
                <a:gd name="connsiteX4" fmla="*/ 0 w 307311"/>
                <a:gd name="connsiteY4" fmla="*/ 652808 h 652808"/>
                <a:gd name="connsiteX5" fmla="*/ 0 w 307311"/>
                <a:gd name="connsiteY5" fmla="*/ 316561 h 652808"/>
                <a:gd name="connsiteX6" fmla="*/ 69878 w 307311"/>
                <a:gd name="connsiteY6" fmla="*/ 86050 h 652808"/>
                <a:gd name="connsiteX7" fmla="*/ 307312 w 307311"/>
                <a:gd name="connsiteY7" fmla="*/ 0 h 652808"/>
                <a:gd name="connsiteX8" fmla="*/ 307312 w 307311"/>
                <a:gd name="connsiteY8" fmla="*/ 129426 h 652808"/>
                <a:gd name="connsiteX9" fmla="*/ 155928 w 307311"/>
                <a:gd name="connsiteY9" fmla="*/ 323538 h 652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311" h="652808">
                  <a:moveTo>
                    <a:pt x="155928" y="323538"/>
                  </a:moveTo>
                  <a:lnTo>
                    <a:pt x="155928" y="345496"/>
                  </a:lnTo>
                  <a:lnTo>
                    <a:pt x="307312" y="345496"/>
                  </a:lnTo>
                  <a:lnTo>
                    <a:pt x="307312" y="652808"/>
                  </a:lnTo>
                  <a:lnTo>
                    <a:pt x="0" y="652808"/>
                  </a:lnTo>
                  <a:lnTo>
                    <a:pt x="0" y="316561"/>
                  </a:lnTo>
                  <a:cubicBezTo>
                    <a:pt x="0" y="215638"/>
                    <a:pt x="23311" y="138837"/>
                    <a:pt x="69878" y="86050"/>
                  </a:cubicBezTo>
                  <a:cubicBezTo>
                    <a:pt x="116445" y="33316"/>
                    <a:pt x="195626" y="4597"/>
                    <a:pt x="307312" y="0"/>
                  </a:cubicBezTo>
                  <a:lnTo>
                    <a:pt x="307312" y="129426"/>
                  </a:lnTo>
                  <a:cubicBezTo>
                    <a:pt x="206389" y="144083"/>
                    <a:pt x="155928" y="208769"/>
                    <a:pt x="155928" y="323538"/>
                  </a:cubicBezTo>
                  <a:close/>
                </a:path>
              </a:pathLst>
            </a:custGeom>
            <a:grpFill/>
            <a:ln w="5409" cap="flat">
              <a:noFill/>
              <a:prstDash val="solid"/>
              <a:miter/>
            </a:ln>
          </p:spPr>
          <p:txBody>
            <a:bodyPr rtlCol="0" anchor="ctr"/>
            <a:lstStyle/>
            <a:p>
              <a:endParaRPr lang="en-US"/>
            </a:p>
          </p:txBody>
        </p:sp>
      </p:grpSp>
      <p:grpSp>
        <p:nvGrpSpPr>
          <p:cNvPr id="8" name="Closing Quote">
            <a:extLst>
              <a:ext uri="{FF2B5EF4-FFF2-40B4-BE49-F238E27FC236}">
                <a16:creationId xmlns:a16="http://schemas.microsoft.com/office/drawing/2014/main" id="{22A30D46-F96C-CCA3-A5D3-6811C14AF3DE}"/>
              </a:ext>
            </a:extLst>
          </p:cNvPr>
          <p:cNvGrpSpPr/>
          <p:nvPr userDrawn="1"/>
        </p:nvGrpSpPr>
        <p:grpSpPr>
          <a:xfrm>
            <a:off x="6411191" y="5029200"/>
            <a:ext cx="581125" cy="529417"/>
            <a:chOff x="5739143" y="5811776"/>
            <a:chExt cx="581125" cy="529417"/>
          </a:xfrm>
          <a:solidFill>
            <a:schemeClr val="tx2"/>
          </a:solidFill>
        </p:grpSpPr>
        <p:sp>
          <p:nvSpPr>
            <p:cNvPr id="12" name="Freeform: Shape 11">
              <a:extLst>
                <a:ext uri="{FF2B5EF4-FFF2-40B4-BE49-F238E27FC236}">
                  <a16:creationId xmlns:a16="http://schemas.microsoft.com/office/drawing/2014/main" id="{0DAB13BC-B04C-795B-F5F3-1FF40D668069}"/>
                </a:ext>
              </a:extLst>
            </p:cNvPr>
            <p:cNvSpPr/>
            <p:nvPr/>
          </p:nvSpPr>
          <p:spPr>
            <a:xfrm>
              <a:off x="6071064" y="5811776"/>
              <a:ext cx="249204" cy="529417"/>
            </a:xfrm>
            <a:custGeom>
              <a:avLst/>
              <a:gdLst>
                <a:gd name="connsiteX0" fmla="*/ 151331 w 307312"/>
                <a:gd name="connsiteY0" fmla="*/ 329271 h 652862"/>
                <a:gd name="connsiteX1" fmla="*/ 151331 w 307312"/>
                <a:gd name="connsiteY1" fmla="*/ 307312 h 652862"/>
                <a:gd name="connsiteX2" fmla="*/ 0 w 307312"/>
                <a:gd name="connsiteY2" fmla="*/ 307312 h 652862"/>
                <a:gd name="connsiteX3" fmla="*/ 0 w 307312"/>
                <a:gd name="connsiteY3" fmla="*/ 0 h 652862"/>
                <a:gd name="connsiteX4" fmla="*/ 307312 w 307312"/>
                <a:gd name="connsiteY4" fmla="*/ 0 h 652862"/>
                <a:gd name="connsiteX5" fmla="*/ 307312 w 307312"/>
                <a:gd name="connsiteY5" fmla="*/ 336248 h 652862"/>
                <a:gd name="connsiteX6" fmla="*/ 237434 w 307312"/>
                <a:gd name="connsiteY6" fmla="*/ 566759 h 652862"/>
                <a:gd name="connsiteX7" fmla="*/ 0 w 307312"/>
                <a:gd name="connsiteY7" fmla="*/ 652863 h 652862"/>
                <a:gd name="connsiteX8" fmla="*/ 0 w 307312"/>
                <a:gd name="connsiteY8" fmla="*/ 523436 h 652862"/>
                <a:gd name="connsiteX9" fmla="*/ 151331 w 307312"/>
                <a:gd name="connsiteY9" fmla="*/ 329325 h 65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312" h="652862">
                  <a:moveTo>
                    <a:pt x="151331" y="329271"/>
                  </a:moveTo>
                  <a:lnTo>
                    <a:pt x="151331" y="307312"/>
                  </a:lnTo>
                  <a:lnTo>
                    <a:pt x="0" y="307312"/>
                  </a:lnTo>
                  <a:lnTo>
                    <a:pt x="0" y="0"/>
                  </a:lnTo>
                  <a:lnTo>
                    <a:pt x="307312" y="0"/>
                  </a:lnTo>
                  <a:lnTo>
                    <a:pt x="307312" y="336248"/>
                  </a:lnTo>
                  <a:cubicBezTo>
                    <a:pt x="307312" y="437171"/>
                    <a:pt x="284001" y="513972"/>
                    <a:pt x="237434" y="566759"/>
                  </a:cubicBezTo>
                  <a:cubicBezTo>
                    <a:pt x="190813" y="619492"/>
                    <a:pt x="111686" y="648211"/>
                    <a:pt x="0" y="652863"/>
                  </a:cubicBezTo>
                  <a:lnTo>
                    <a:pt x="0" y="523436"/>
                  </a:lnTo>
                  <a:cubicBezTo>
                    <a:pt x="100923" y="508780"/>
                    <a:pt x="151331" y="444093"/>
                    <a:pt x="151331" y="329325"/>
                  </a:cubicBezTo>
                  <a:close/>
                </a:path>
              </a:pathLst>
            </a:custGeom>
            <a:grpFill/>
            <a:ln w="540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FF20AEEA-27F1-3B01-3BD8-D981CAA9FA47}"/>
                </a:ext>
              </a:extLst>
            </p:cNvPr>
            <p:cNvSpPr/>
            <p:nvPr/>
          </p:nvSpPr>
          <p:spPr>
            <a:xfrm>
              <a:off x="5739143" y="5811776"/>
              <a:ext cx="249204" cy="529417"/>
            </a:xfrm>
            <a:custGeom>
              <a:avLst/>
              <a:gdLst>
                <a:gd name="connsiteX0" fmla="*/ 151384 w 307311"/>
                <a:gd name="connsiteY0" fmla="*/ 329271 h 652862"/>
                <a:gd name="connsiteX1" fmla="*/ 151384 w 307311"/>
                <a:gd name="connsiteY1" fmla="*/ 307312 h 652862"/>
                <a:gd name="connsiteX2" fmla="*/ 0 w 307311"/>
                <a:gd name="connsiteY2" fmla="*/ 307312 h 652862"/>
                <a:gd name="connsiteX3" fmla="*/ 0 w 307311"/>
                <a:gd name="connsiteY3" fmla="*/ 0 h 652862"/>
                <a:gd name="connsiteX4" fmla="*/ 307312 w 307311"/>
                <a:gd name="connsiteY4" fmla="*/ 0 h 652862"/>
                <a:gd name="connsiteX5" fmla="*/ 307312 w 307311"/>
                <a:gd name="connsiteY5" fmla="*/ 336248 h 652862"/>
                <a:gd name="connsiteX6" fmla="*/ 237434 w 307311"/>
                <a:gd name="connsiteY6" fmla="*/ 566759 h 652862"/>
                <a:gd name="connsiteX7" fmla="*/ 0 w 307311"/>
                <a:gd name="connsiteY7" fmla="*/ 652863 h 652862"/>
                <a:gd name="connsiteX8" fmla="*/ 0 w 307311"/>
                <a:gd name="connsiteY8" fmla="*/ 523436 h 652862"/>
                <a:gd name="connsiteX9" fmla="*/ 151384 w 307311"/>
                <a:gd name="connsiteY9" fmla="*/ 329325 h 65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311" h="652862">
                  <a:moveTo>
                    <a:pt x="151384" y="329271"/>
                  </a:moveTo>
                  <a:lnTo>
                    <a:pt x="151384" y="307312"/>
                  </a:lnTo>
                  <a:lnTo>
                    <a:pt x="0" y="307312"/>
                  </a:lnTo>
                  <a:lnTo>
                    <a:pt x="0" y="0"/>
                  </a:lnTo>
                  <a:lnTo>
                    <a:pt x="307312" y="0"/>
                  </a:lnTo>
                  <a:lnTo>
                    <a:pt x="307312" y="336248"/>
                  </a:lnTo>
                  <a:cubicBezTo>
                    <a:pt x="307312" y="437171"/>
                    <a:pt x="284001" y="513972"/>
                    <a:pt x="237434" y="566759"/>
                  </a:cubicBezTo>
                  <a:cubicBezTo>
                    <a:pt x="190813" y="619492"/>
                    <a:pt x="111686" y="648211"/>
                    <a:pt x="0" y="652863"/>
                  </a:cubicBezTo>
                  <a:lnTo>
                    <a:pt x="0" y="523436"/>
                  </a:lnTo>
                  <a:cubicBezTo>
                    <a:pt x="100923" y="508780"/>
                    <a:pt x="151384" y="444093"/>
                    <a:pt x="151384" y="329325"/>
                  </a:cubicBezTo>
                  <a:close/>
                </a:path>
              </a:pathLst>
            </a:custGeom>
            <a:grpFill/>
            <a:ln w="5409" cap="flat">
              <a:noFill/>
              <a:prstDash val="solid"/>
              <a:miter/>
            </a:ln>
          </p:spPr>
          <p:txBody>
            <a:bodyPr rtlCol="0" anchor="ctr"/>
            <a:lstStyle/>
            <a:p>
              <a:endParaRPr lang="en-US"/>
            </a:p>
          </p:txBody>
        </p:sp>
      </p:grpSp>
      <p:sp>
        <p:nvSpPr>
          <p:cNvPr id="3" name="Text Placeholder 5">
            <a:extLst>
              <a:ext uri="{FF2B5EF4-FFF2-40B4-BE49-F238E27FC236}">
                <a16:creationId xmlns:a16="http://schemas.microsoft.com/office/drawing/2014/main" id="{5F3DA14D-59E3-E4F5-280E-496FDA7C860E}"/>
              </a:ext>
            </a:extLst>
          </p:cNvPr>
          <p:cNvSpPr>
            <a:spLocks noGrp="1"/>
          </p:cNvSpPr>
          <p:nvPr>
            <p:ph type="body" sz="quarter" idx="25" hasCustomPrompt="1"/>
          </p:nvPr>
        </p:nvSpPr>
        <p:spPr>
          <a:xfrm>
            <a:off x="1097279" y="5652655"/>
            <a:ext cx="4998721" cy="1018309"/>
          </a:xfrm>
        </p:spPr>
        <p:txBody>
          <a:bodyPr tIns="0" bIns="0" anchor="t">
            <a:normAutofit/>
          </a:bodyPr>
          <a:lstStyle>
            <a:lvl1pPr marL="0" indent="0" algn="r">
              <a:buNone/>
              <a:defRPr sz="2000" b="1"/>
            </a:lvl1pPr>
            <a:lvl2pPr marL="201168" indent="0" algn="ctr">
              <a:buNone/>
              <a:defRPr/>
            </a:lvl2pPr>
            <a:lvl3pPr marL="384048" indent="0" algn="ctr">
              <a:buNone/>
              <a:defRPr/>
            </a:lvl3pPr>
            <a:lvl4pPr marL="566928" indent="0" algn="ctr">
              <a:buNone/>
              <a:defRPr/>
            </a:lvl4pPr>
            <a:lvl5pPr marL="749808" indent="0" algn="ctr">
              <a:buNone/>
              <a:defRPr/>
            </a:lvl5pPr>
          </a:lstStyle>
          <a:p>
            <a:pPr lvl="0"/>
            <a:r>
              <a:rPr lang="en-US"/>
              <a:t>Click to edit quote reference</a:t>
            </a:r>
          </a:p>
        </p:txBody>
      </p:sp>
    </p:spTree>
    <p:extLst>
      <p:ext uri="{BB962C8B-B14F-4D97-AF65-F5344CB8AC3E}">
        <p14:creationId xmlns:p14="http://schemas.microsoft.com/office/powerpoint/2010/main" val="22117419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ote, Dark">
    <p:bg>
      <p:bgPr>
        <a:solidFill>
          <a:schemeClr val="tx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D2E69F9-1D4F-038D-5285-C906ABD8E24A}"/>
              </a:ext>
              <a:ext uri="{C183D7F6-B498-43B3-948B-1728B52AA6E4}">
                <adec:decorative xmlns:adec="http://schemas.microsoft.com/office/drawing/2017/decorative" val="1"/>
              </a:ext>
            </a:extLst>
          </p:cNvPr>
          <p:cNvSpPr>
            <a:spLocks noGrp="1"/>
          </p:cNvSpPr>
          <p:nvPr>
            <p:ph type="pic" sz="quarter" idx="18" hasCustomPrompt="1"/>
          </p:nvPr>
        </p:nvSpPr>
        <p:spPr>
          <a:xfrm>
            <a:off x="7164388" y="0"/>
            <a:ext cx="5027612" cy="6858000"/>
          </a:xfrm>
          <a:custGeom>
            <a:avLst/>
            <a:gdLst>
              <a:gd name="connsiteX0" fmla="*/ 1866262 w 5027612"/>
              <a:gd name="connsiteY0" fmla="*/ 0 h 6858000"/>
              <a:gd name="connsiteX1" fmla="*/ 5027612 w 5027612"/>
              <a:gd name="connsiteY1" fmla="*/ 0 h 6858000"/>
              <a:gd name="connsiteX2" fmla="*/ 5027612 w 5027612"/>
              <a:gd name="connsiteY2" fmla="*/ 6858000 h 6858000"/>
              <a:gd name="connsiteX3" fmla="*/ 0 w 5027612"/>
              <a:gd name="connsiteY3" fmla="*/ 6858000 h 6858000"/>
              <a:gd name="connsiteX4" fmla="*/ 0 w 5027612"/>
              <a:gd name="connsiteY4" fmla="*/ 685521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12" h="6858000">
                <a:moveTo>
                  <a:pt x="1866262" y="0"/>
                </a:moveTo>
                <a:lnTo>
                  <a:pt x="5027612" y="0"/>
                </a:lnTo>
                <a:lnTo>
                  <a:pt x="5027612" y="6858000"/>
                </a:lnTo>
                <a:lnTo>
                  <a:pt x="0" y="6858000"/>
                </a:lnTo>
                <a:lnTo>
                  <a:pt x="0" y="6855216"/>
                </a:lnTo>
                <a:close/>
              </a:path>
            </a:pathLst>
          </a:custGeom>
          <a:solidFill>
            <a:schemeClr val="bg2">
              <a:lumMod val="90000"/>
            </a:schemeClr>
          </a:solidFill>
        </p:spPr>
        <p:txBody>
          <a:bodyPr wrap="square" anchor="ctr">
            <a:noAutofit/>
          </a:bodyPr>
          <a:lstStyle>
            <a:lvl1pPr algn="ctr">
              <a:defRPr/>
            </a:lvl1pPr>
          </a:lstStyle>
          <a:p>
            <a:r>
              <a:rPr lang="en-US"/>
              <a:t>Insert picture from </a:t>
            </a:r>
            <a:br>
              <a:rPr lang="en-US"/>
            </a:br>
            <a:r>
              <a:rPr lang="en-US"/>
              <a:t>SharePoint library</a:t>
            </a:r>
          </a:p>
        </p:txBody>
      </p:sp>
      <p:sp>
        <p:nvSpPr>
          <p:cNvPr id="7" name="Slide Number Placeholder 3">
            <a:extLst>
              <a:ext uri="{FF2B5EF4-FFF2-40B4-BE49-F238E27FC236}">
                <a16:creationId xmlns:a16="http://schemas.microsoft.com/office/drawing/2014/main" id="{2A568D36-C4E2-438D-FDBA-20828B19872A}"/>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cxnSp>
        <p:nvCxnSpPr>
          <p:cNvPr id="10" name="Straight Connector 9">
            <a:extLst>
              <a:ext uri="{FF2B5EF4-FFF2-40B4-BE49-F238E27FC236}">
                <a16:creationId xmlns:a16="http://schemas.microsoft.com/office/drawing/2014/main" id="{C09AF3F4-F669-9EA1-861D-7ECD81C2D1DB}"/>
              </a:ext>
              <a:ext uri="{C183D7F6-B498-43B3-948B-1728B52AA6E4}">
                <adec:decorative xmlns:adec="http://schemas.microsoft.com/office/drawing/2017/decorative" val="1"/>
              </a:ext>
            </a:extLst>
          </p:cNvPr>
          <p:cNvCxnSpPr>
            <a:cxnSpLocks noChangeAspect="1"/>
          </p:cNvCxnSpPr>
          <p:nvPr/>
        </p:nvCxnSpPr>
        <p:spPr>
          <a:xfrm rot="10800000" flipH="1">
            <a:off x="6964680" y="0"/>
            <a:ext cx="1874520" cy="685800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8D6497D7-B7E1-E8EE-51A6-54061BEA845C}"/>
              </a:ext>
            </a:extLst>
          </p:cNvPr>
          <p:cNvSpPr>
            <a:spLocks noGrp="1"/>
          </p:cNvSpPr>
          <p:nvPr>
            <p:ph type="body" sz="quarter" idx="24" hasCustomPrompt="1"/>
          </p:nvPr>
        </p:nvSpPr>
        <p:spPr>
          <a:xfrm>
            <a:off x="1097280" y="685800"/>
            <a:ext cx="5212080" cy="4872817"/>
          </a:xfrm>
        </p:spPr>
        <p:txBody>
          <a:bodyPr anchor="ctr"/>
          <a:lstStyle>
            <a:lvl1pPr marL="0" indent="0" algn="ctr">
              <a:buNone/>
              <a:defRPr>
                <a:solidFill>
                  <a:schemeClr val="bg1"/>
                </a:solidFill>
              </a:defRPr>
            </a:lvl1pPr>
            <a:lvl2pPr marL="201168" indent="0" algn="ctr">
              <a:buNone/>
              <a:defRPr/>
            </a:lvl2pPr>
            <a:lvl3pPr marL="384048" indent="0" algn="ctr">
              <a:buNone/>
              <a:defRPr/>
            </a:lvl3pPr>
            <a:lvl4pPr marL="566928" indent="0" algn="ctr">
              <a:buNone/>
              <a:defRPr/>
            </a:lvl4pPr>
            <a:lvl5pPr marL="749808" indent="0" algn="ctr">
              <a:buNone/>
              <a:defRPr/>
            </a:lvl5pPr>
          </a:lstStyle>
          <a:p>
            <a:pPr lvl="0"/>
            <a:r>
              <a:rPr lang="en-US"/>
              <a:t>Add quote here</a:t>
            </a:r>
          </a:p>
        </p:txBody>
      </p:sp>
      <p:grpSp>
        <p:nvGrpSpPr>
          <p:cNvPr id="12" name="Opening Quote">
            <a:extLst>
              <a:ext uri="{FF2B5EF4-FFF2-40B4-BE49-F238E27FC236}">
                <a16:creationId xmlns:a16="http://schemas.microsoft.com/office/drawing/2014/main" id="{D481F3E9-1056-7EF5-A5E1-E070C776B873}"/>
              </a:ext>
            </a:extLst>
          </p:cNvPr>
          <p:cNvGrpSpPr/>
          <p:nvPr userDrawn="1"/>
        </p:nvGrpSpPr>
        <p:grpSpPr>
          <a:xfrm>
            <a:off x="415636" y="685800"/>
            <a:ext cx="581125" cy="529373"/>
            <a:chOff x="758390" y="779709"/>
            <a:chExt cx="581125" cy="529373"/>
          </a:xfrm>
          <a:solidFill>
            <a:schemeClr val="accent1"/>
          </a:solidFill>
        </p:grpSpPr>
        <p:sp>
          <p:nvSpPr>
            <p:cNvPr id="13" name="Freeform: Shape 12">
              <a:extLst>
                <a:ext uri="{FF2B5EF4-FFF2-40B4-BE49-F238E27FC236}">
                  <a16:creationId xmlns:a16="http://schemas.microsoft.com/office/drawing/2014/main" id="{77FA4D7F-319B-24DB-FE9C-EB1D13D93534}"/>
                </a:ext>
              </a:extLst>
            </p:cNvPr>
            <p:cNvSpPr/>
            <p:nvPr/>
          </p:nvSpPr>
          <p:spPr>
            <a:xfrm>
              <a:off x="758390" y="779709"/>
              <a:ext cx="249204" cy="529373"/>
            </a:xfrm>
            <a:custGeom>
              <a:avLst/>
              <a:gdLst>
                <a:gd name="connsiteX0" fmla="*/ 155982 w 307311"/>
                <a:gd name="connsiteY0" fmla="*/ 323538 h 652808"/>
                <a:gd name="connsiteX1" fmla="*/ 155982 w 307311"/>
                <a:gd name="connsiteY1" fmla="*/ 345496 h 652808"/>
                <a:gd name="connsiteX2" fmla="*/ 307312 w 307311"/>
                <a:gd name="connsiteY2" fmla="*/ 345496 h 652808"/>
                <a:gd name="connsiteX3" fmla="*/ 307312 w 307311"/>
                <a:gd name="connsiteY3" fmla="*/ 652808 h 652808"/>
                <a:gd name="connsiteX4" fmla="*/ 0 w 307311"/>
                <a:gd name="connsiteY4" fmla="*/ 652808 h 652808"/>
                <a:gd name="connsiteX5" fmla="*/ 0 w 307311"/>
                <a:gd name="connsiteY5" fmla="*/ 316561 h 652808"/>
                <a:gd name="connsiteX6" fmla="*/ 69878 w 307311"/>
                <a:gd name="connsiteY6" fmla="*/ 86104 h 652808"/>
                <a:gd name="connsiteX7" fmla="*/ 307312 w 307311"/>
                <a:gd name="connsiteY7" fmla="*/ 0 h 652808"/>
                <a:gd name="connsiteX8" fmla="*/ 307312 w 307311"/>
                <a:gd name="connsiteY8" fmla="*/ 129426 h 652808"/>
                <a:gd name="connsiteX9" fmla="*/ 155982 w 307311"/>
                <a:gd name="connsiteY9" fmla="*/ 323538 h 652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311" h="652808">
                  <a:moveTo>
                    <a:pt x="155982" y="323538"/>
                  </a:moveTo>
                  <a:lnTo>
                    <a:pt x="155982" y="345496"/>
                  </a:lnTo>
                  <a:lnTo>
                    <a:pt x="307312" y="345496"/>
                  </a:lnTo>
                  <a:lnTo>
                    <a:pt x="307312" y="652808"/>
                  </a:lnTo>
                  <a:lnTo>
                    <a:pt x="0" y="652808"/>
                  </a:lnTo>
                  <a:lnTo>
                    <a:pt x="0" y="316561"/>
                  </a:lnTo>
                  <a:cubicBezTo>
                    <a:pt x="0" y="215692"/>
                    <a:pt x="23311" y="138837"/>
                    <a:pt x="69878" y="86104"/>
                  </a:cubicBezTo>
                  <a:cubicBezTo>
                    <a:pt x="116499" y="33316"/>
                    <a:pt x="195626" y="4597"/>
                    <a:pt x="307312" y="0"/>
                  </a:cubicBezTo>
                  <a:lnTo>
                    <a:pt x="307312" y="129426"/>
                  </a:lnTo>
                  <a:cubicBezTo>
                    <a:pt x="206389" y="144083"/>
                    <a:pt x="155982" y="208769"/>
                    <a:pt x="155982" y="323538"/>
                  </a:cubicBezTo>
                  <a:close/>
                </a:path>
              </a:pathLst>
            </a:custGeom>
            <a:grpFill/>
            <a:ln w="540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0E7D41D-C0F9-A1B6-D34E-D9DD023BEC1A}"/>
                </a:ext>
              </a:extLst>
            </p:cNvPr>
            <p:cNvSpPr/>
            <p:nvPr/>
          </p:nvSpPr>
          <p:spPr>
            <a:xfrm>
              <a:off x="1090311" y="779709"/>
              <a:ext cx="249204" cy="529373"/>
            </a:xfrm>
            <a:custGeom>
              <a:avLst/>
              <a:gdLst>
                <a:gd name="connsiteX0" fmla="*/ 155928 w 307311"/>
                <a:gd name="connsiteY0" fmla="*/ 323538 h 652808"/>
                <a:gd name="connsiteX1" fmla="*/ 155928 w 307311"/>
                <a:gd name="connsiteY1" fmla="*/ 345496 h 652808"/>
                <a:gd name="connsiteX2" fmla="*/ 307312 w 307311"/>
                <a:gd name="connsiteY2" fmla="*/ 345496 h 652808"/>
                <a:gd name="connsiteX3" fmla="*/ 307312 w 307311"/>
                <a:gd name="connsiteY3" fmla="*/ 652808 h 652808"/>
                <a:gd name="connsiteX4" fmla="*/ 0 w 307311"/>
                <a:gd name="connsiteY4" fmla="*/ 652808 h 652808"/>
                <a:gd name="connsiteX5" fmla="*/ 0 w 307311"/>
                <a:gd name="connsiteY5" fmla="*/ 316561 h 652808"/>
                <a:gd name="connsiteX6" fmla="*/ 69878 w 307311"/>
                <a:gd name="connsiteY6" fmla="*/ 86050 h 652808"/>
                <a:gd name="connsiteX7" fmla="*/ 307312 w 307311"/>
                <a:gd name="connsiteY7" fmla="*/ 0 h 652808"/>
                <a:gd name="connsiteX8" fmla="*/ 307312 w 307311"/>
                <a:gd name="connsiteY8" fmla="*/ 129426 h 652808"/>
                <a:gd name="connsiteX9" fmla="*/ 155928 w 307311"/>
                <a:gd name="connsiteY9" fmla="*/ 323538 h 652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311" h="652808">
                  <a:moveTo>
                    <a:pt x="155928" y="323538"/>
                  </a:moveTo>
                  <a:lnTo>
                    <a:pt x="155928" y="345496"/>
                  </a:lnTo>
                  <a:lnTo>
                    <a:pt x="307312" y="345496"/>
                  </a:lnTo>
                  <a:lnTo>
                    <a:pt x="307312" y="652808"/>
                  </a:lnTo>
                  <a:lnTo>
                    <a:pt x="0" y="652808"/>
                  </a:lnTo>
                  <a:lnTo>
                    <a:pt x="0" y="316561"/>
                  </a:lnTo>
                  <a:cubicBezTo>
                    <a:pt x="0" y="215638"/>
                    <a:pt x="23311" y="138837"/>
                    <a:pt x="69878" y="86050"/>
                  </a:cubicBezTo>
                  <a:cubicBezTo>
                    <a:pt x="116445" y="33316"/>
                    <a:pt x="195626" y="4597"/>
                    <a:pt x="307312" y="0"/>
                  </a:cubicBezTo>
                  <a:lnTo>
                    <a:pt x="307312" y="129426"/>
                  </a:lnTo>
                  <a:cubicBezTo>
                    <a:pt x="206389" y="144083"/>
                    <a:pt x="155928" y="208769"/>
                    <a:pt x="155928" y="323538"/>
                  </a:cubicBezTo>
                  <a:close/>
                </a:path>
              </a:pathLst>
            </a:custGeom>
            <a:grpFill/>
            <a:ln w="5409" cap="flat">
              <a:noFill/>
              <a:prstDash val="solid"/>
              <a:miter/>
            </a:ln>
          </p:spPr>
          <p:txBody>
            <a:bodyPr rtlCol="0" anchor="ctr"/>
            <a:lstStyle/>
            <a:p>
              <a:endParaRPr lang="en-US"/>
            </a:p>
          </p:txBody>
        </p:sp>
      </p:grpSp>
      <p:grpSp>
        <p:nvGrpSpPr>
          <p:cNvPr id="16" name="Closing Quote">
            <a:extLst>
              <a:ext uri="{FF2B5EF4-FFF2-40B4-BE49-F238E27FC236}">
                <a16:creationId xmlns:a16="http://schemas.microsoft.com/office/drawing/2014/main" id="{777F675F-E3A5-5016-DF87-03F1D23812D3}"/>
              </a:ext>
            </a:extLst>
          </p:cNvPr>
          <p:cNvGrpSpPr/>
          <p:nvPr userDrawn="1"/>
        </p:nvGrpSpPr>
        <p:grpSpPr>
          <a:xfrm>
            <a:off x="6411191" y="5029200"/>
            <a:ext cx="581125" cy="529417"/>
            <a:chOff x="5739143" y="5811776"/>
            <a:chExt cx="581125" cy="529417"/>
          </a:xfrm>
          <a:solidFill>
            <a:schemeClr val="accent1"/>
          </a:solidFill>
        </p:grpSpPr>
        <p:sp>
          <p:nvSpPr>
            <p:cNvPr id="17" name="Freeform: Shape 16">
              <a:extLst>
                <a:ext uri="{FF2B5EF4-FFF2-40B4-BE49-F238E27FC236}">
                  <a16:creationId xmlns:a16="http://schemas.microsoft.com/office/drawing/2014/main" id="{A45EC337-9CF1-BB11-6836-0D229AB88C3F}"/>
                </a:ext>
              </a:extLst>
            </p:cNvPr>
            <p:cNvSpPr/>
            <p:nvPr/>
          </p:nvSpPr>
          <p:spPr>
            <a:xfrm>
              <a:off x="6071064" y="5811776"/>
              <a:ext cx="249204" cy="529417"/>
            </a:xfrm>
            <a:custGeom>
              <a:avLst/>
              <a:gdLst>
                <a:gd name="connsiteX0" fmla="*/ 151331 w 307312"/>
                <a:gd name="connsiteY0" fmla="*/ 329271 h 652862"/>
                <a:gd name="connsiteX1" fmla="*/ 151331 w 307312"/>
                <a:gd name="connsiteY1" fmla="*/ 307312 h 652862"/>
                <a:gd name="connsiteX2" fmla="*/ 0 w 307312"/>
                <a:gd name="connsiteY2" fmla="*/ 307312 h 652862"/>
                <a:gd name="connsiteX3" fmla="*/ 0 w 307312"/>
                <a:gd name="connsiteY3" fmla="*/ 0 h 652862"/>
                <a:gd name="connsiteX4" fmla="*/ 307312 w 307312"/>
                <a:gd name="connsiteY4" fmla="*/ 0 h 652862"/>
                <a:gd name="connsiteX5" fmla="*/ 307312 w 307312"/>
                <a:gd name="connsiteY5" fmla="*/ 336248 h 652862"/>
                <a:gd name="connsiteX6" fmla="*/ 237434 w 307312"/>
                <a:gd name="connsiteY6" fmla="*/ 566759 h 652862"/>
                <a:gd name="connsiteX7" fmla="*/ 0 w 307312"/>
                <a:gd name="connsiteY7" fmla="*/ 652863 h 652862"/>
                <a:gd name="connsiteX8" fmla="*/ 0 w 307312"/>
                <a:gd name="connsiteY8" fmla="*/ 523436 h 652862"/>
                <a:gd name="connsiteX9" fmla="*/ 151331 w 307312"/>
                <a:gd name="connsiteY9" fmla="*/ 329325 h 65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312" h="652862">
                  <a:moveTo>
                    <a:pt x="151331" y="329271"/>
                  </a:moveTo>
                  <a:lnTo>
                    <a:pt x="151331" y="307312"/>
                  </a:lnTo>
                  <a:lnTo>
                    <a:pt x="0" y="307312"/>
                  </a:lnTo>
                  <a:lnTo>
                    <a:pt x="0" y="0"/>
                  </a:lnTo>
                  <a:lnTo>
                    <a:pt x="307312" y="0"/>
                  </a:lnTo>
                  <a:lnTo>
                    <a:pt x="307312" y="336248"/>
                  </a:lnTo>
                  <a:cubicBezTo>
                    <a:pt x="307312" y="437171"/>
                    <a:pt x="284001" y="513972"/>
                    <a:pt x="237434" y="566759"/>
                  </a:cubicBezTo>
                  <a:cubicBezTo>
                    <a:pt x="190813" y="619492"/>
                    <a:pt x="111686" y="648211"/>
                    <a:pt x="0" y="652863"/>
                  </a:cubicBezTo>
                  <a:lnTo>
                    <a:pt x="0" y="523436"/>
                  </a:lnTo>
                  <a:cubicBezTo>
                    <a:pt x="100923" y="508780"/>
                    <a:pt x="151331" y="444093"/>
                    <a:pt x="151331" y="329325"/>
                  </a:cubicBezTo>
                  <a:close/>
                </a:path>
              </a:pathLst>
            </a:custGeom>
            <a:grpFill/>
            <a:ln w="5409"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1BA82F9-4672-7FB0-10DF-F31978B3F460}"/>
                </a:ext>
              </a:extLst>
            </p:cNvPr>
            <p:cNvSpPr/>
            <p:nvPr/>
          </p:nvSpPr>
          <p:spPr>
            <a:xfrm>
              <a:off x="5739143" y="5811776"/>
              <a:ext cx="249204" cy="529417"/>
            </a:xfrm>
            <a:custGeom>
              <a:avLst/>
              <a:gdLst>
                <a:gd name="connsiteX0" fmla="*/ 151384 w 307311"/>
                <a:gd name="connsiteY0" fmla="*/ 329271 h 652862"/>
                <a:gd name="connsiteX1" fmla="*/ 151384 w 307311"/>
                <a:gd name="connsiteY1" fmla="*/ 307312 h 652862"/>
                <a:gd name="connsiteX2" fmla="*/ 0 w 307311"/>
                <a:gd name="connsiteY2" fmla="*/ 307312 h 652862"/>
                <a:gd name="connsiteX3" fmla="*/ 0 w 307311"/>
                <a:gd name="connsiteY3" fmla="*/ 0 h 652862"/>
                <a:gd name="connsiteX4" fmla="*/ 307312 w 307311"/>
                <a:gd name="connsiteY4" fmla="*/ 0 h 652862"/>
                <a:gd name="connsiteX5" fmla="*/ 307312 w 307311"/>
                <a:gd name="connsiteY5" fmla="*/ 336248 h 652862"/>
                <a:gd name="connsiteX6" fmla="*/ 237434 w 307311"/>
                <a:gd name="connsiteY6" fmla="*/ 566759 h 652862"/>
                <a:gd name="connsiteX7" fmla="*/ 0 w 307311"/>
                <a:gd name="connsiteY7" fmla="*/ 652863 h 652862"/>
                <a:gd name="connsiteX8" fmla="*/ 0 w 307311"/>
                <a:gd name="connsiteY8" fmla="*/ 523436 h 652862"/>
                <a:gd name="connsiteX9" fmla="*/ 151384 w 307311"/>
                <a:gd name="connsiteY9" fmla="*/ 329325 h 65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311" h="652862">
                  <a:moveTo>
                    <a:pt x="151384" y="329271"/>
                  </a:moveTo>
                  <a:lnTo>
                    <a:pt x="151384" y="307312"/>
                  </a:lnTo>
                  <a:lnTo>
                    <a:pt x="0" y="307312"/>
                  </a:lnTo>
                  <a:lnTo>
                    <a:pt x="0" y="0"/>
                  </a:lnTo>
                  <a:lnTo>
                    <a:pt x="307312" y="0"/>
                  </a:lnTo>
                  <a:lnTo>
                    <a:pt x="307312" y="336248"/>
                  </a:lnTo>
                  <a:cubicBezTo>
                    <a:pt x="307312" y="437171"/>
                    <a:pt x="284001" y="513972"/>
                    <a:pt x="237434" y="566759"/>
                  </a:cubicBezTo>
                  <a:cubicBezTo>
                    <a:pt x="190813" y="619492"/>
                    <a:pt x="111686" y="648211"/>
                    <a:pt x="0" y="652863"/>
                  </a:cubicBezTo>
                  <a:lnTo>
                    <a:pt x="0" y="523436"/>
                  </a:lnTo>
                  <a:cubicBezTo>
                    <a:pt x="100923" y="508780"/>
                    <a:pt x="151384" y="444093"/>
                    <a:pt x="151384" y="329325"/>
                  </a:cubicBezTo>
                  <a:close/>
                </a:path>
              </a:pathLst>
            </a:custGeom>
            <a:grpFill/>
            <a:ln w="5409" cap="flat">
              <a:noFill/>
              <a:prstDash val="solid"/>
              <a:miter/>
            </a:ln>
          </p:spPr>
          <p:txBody>
            <a:bodyPr rtlCol="0" anchor="ctr"/>
            <a:lstStyle/>
            <a:p>
              <a:endParaRPr lang="en-US"/>
            </a:p>
          </p:txBody>
        </p:sp>
      </p:grpSp>
      <p:sp>
        <p:nvSpPr>
          <p:cNvPr id="19" name="Text Placeholder 5">
            <a:extLst>
              <a:ext uri="{FF2B5EF4-FFF2-40B4-BE49-F238E27FC236}">
                <a16:creationId xmlns:a16="http://schemas.microsoft.com/office/drawing/2014/main" id="{A19DC9D6-C38C-6223-F8FC-0265A68F5C6C}"/>
              </a:ext>
            </a:extLst>
          </p:cNvPr>
          <p:cNvSpPr>
            <a:spLocks noGrp="1"/>
          </p:cNvSpPr>
          <p:nvPr>
            <p:ph type="body" sz="quarter" idx="25" hasCustomPrompt="1"/>
          </p:nvPr>
        </p:nvSpPr>
        <p:spPr>
          <a:xfrm>
            <a:off x="1097279" y="5652655"/>
            <a:ext cx="4998721" cy="1018309"/>
          </a:xfrm>
        </p:spPr>
        <p:txBody>
          <a:bodyPr tIns="0" bIns="0" anchor="t">
            <a:normAutofit/>
          </a:bodyPr>
          <a:lstStyle>
            <a:lvl1pPr marL="0" indent="0" algn="r">
              <a:buNone/>
              <a:defRPr sz="2000" b="1">
                <a:solidFill>
                  <a:schemeClr val="bg1"/>
                </a:solidFill>
              </a:defRPr>
            </a:lvl1pPr>
            <a:lvl2pPr marL="201168" indent="0" algn="ctr">
              <a:buNone/>
              <a:defRPr/>
            </a:lvl2pPr>
            <a:lvl3pPr marL="384048" indent="0" algn="ctr">
              <a:buNone/>
              <a:defRPr/>
            </a:lvl3pPr>
            <a:lvl4pPr marL="566928" indent="0" algn="ctr">
              <a:buNone/>
              <a:defRPr/>
            </a:lvl4pPr>
            <a:lvl5pPr marL="749808" indent="0" algn="ctr">
              <a:buNone/>
              <a:defRPr/>
            </a:lvl5pPr>
          </a:lstStyle>
          <a:p>
            <a:pPr lvl="0"/>
            <a:r>
              <a:rPr lang="en-US"/>
              <a:t>Click to edit quote reference</a:t>
            </a:r>
          </a:p>
        </p:txBody>
      </p:sp>
    </p:spTree>
    <p:extLst>
      <p:ext uri="{BB962C8B-B14F-4D97-AF65-F5344CB8AC3E}">
        <p14:creationId xmlns:p14="http://schemas.microsoft.com/office/powerpoint/2010/main" val="3882328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Media Footer, Blu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536D36A-3304-4172-DD80-49B82CB89870}"/>
              </a:ext>
            </a:extLst>
          </p:cNvPr>
          <p:cNvSpPr>
            <a:spLocks noGrp="1"/>
          </p:cNvSpPr>
          <p:nvPr>
            <p:ph type="title"/>
          </p:nvPr>
        </p:nvSpPr>
        <p:spPr>
          <a:xfrm>
            <a:off x="794658" y="286603"/>
            <a:ext cx="9692640" cy="1450757"/>
          </a:xfrm>
        </p:spPr>
        <p:txBody>
          <a:bodyPr/>
          <a:lstStyle/>
          <a:p>
            <a:r>
              <a:rPr lang="en-US"/>
              <a:t>Click to edit Master title style</a:t>
            </a:r>
          </a:p>
        </p:txBody>
      </p:sp>
      <p:sp>
        <p:nvSpPr>
          <p:cNvPr id="2" name="Graphic 9">
            <a:extLst>
              <a:ext uri="{FF2B5EF4-FFF2-40B4-BE49-F238E27FC236}">
                <a16:creationId xmlns:a16="http://schemas.microsoft.com/office/drawing/2014/main" id="{1587B74C-F930-3378-733E-E10274104984}"/>
              </a:ext>
            </a:extLst>
          </p:cNvPr>
          <p:cNvSpPr/>
          <p:nvPr userDrawn="1"/>
        </p:nvSpPr>
        <p:spPr>
          <a:xfrm>
            <a:off x="9199418" y="0"/>
            <a:ext cx="2992582" cy="6856734"/>
          </a:xfrm>
          <a:custGeom>
            <a:avLst/>
            <a:gdLst>
              <a:gd name="connsiteX0" fmla="*/ 2244852 w 2244851"/>
              <a:gd name="connsiteY0" fmla="*/ 5143500 h 5143500"/>
              <a:gd name="connsiteX1" fmla="*/ 0 w 2244851"/>
              <a:gd name="connsiteY1" fmla="*/ 5143500 h 5143500"/>
              <a:gd name="connsiteX2" fmla="*/ 1408748 w 2244851"/>
              <a:gd name="connsiteY2" fmla="*/ 0 h 5143500"/>
              <a:gd name="connsiteX3" fmla="*/ 2244852 w 2244851"/>
              <a:gd name="connsiteY3" fmla="*/ 0 h 5143500"/>
              <a:gd name="connsiteX4" fmla="*/ 2244852 w 2244851"/>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4851" h="5143500">
                <a:moveTo>
                  <a:pt x="2244852" y="5143500"/>
                </a:moveTo>
                <a:lnTo>
                  <a:pt x="0" y="5143500"/>
                </a:lnTo>
                <a:lnTo>
                  <a:pt x="1408748" y="0"/>
                </a:lnTo>
                <a:lnTo>
                  <a:pt x="2244852" y="0"/>
                </a:lnTo>
                <a:lnTo>
                  <a:pt x="2244852" y="5143500"/>
                </a:lnTo>
                <a:close/>
              </a:path>
            </a:pathLst>
          </a:custGeom>
          <a:solidFill>
            <a:srgbClr val="D7F3F7"/>
          </a:solidFill>
          <a:ln w="9525" cap="flat">
            <a:noFill/>
            <a:prstDash val="solid"/>
            <a:miter/>
          </a:ln>
        </p:spPr>
        <p:txBody>
          <a:bodyPr rtlCol="0" anchor="ctr"/>
          <a:lstStyle/>
          <a:p>
            <a:endParaRPr lang="en-US"/>
          </a:p>
        </p:txBody>
      </p:sp>
      <p:sp>
        <p:nvSpPr>
          <p:cNvPr id="4" name="Footer Placeholder 3">
            <a:extLst>
              <a:ext uri="{FF2B5EF4-FFF2-40B4-BE49-F238E27FC236}">
                <a16:creationId xmlns:a16="http://schemas.microsoft.com/office/drawing/2014/main" id="{AF670F05-70E2-4070-1C30-17013AF7A4AF}"/>
              </a:ext>
            </a:extLst>
          </p:cNvPr>
          <p:cNvSpPr>
            <a:spLocks noGrp="1"/>
          </p:cNvSpPr>
          <p:nvPr>
            <p:ph type="ftr" sz="quarter" idx="12"/>
          </p:nvPr>
        </p:nvSpPr>
        <p:spPr>
          <a:xfrm>
            <a:off x="796320" y="6309360"/>
            <a:ext cx="8403097" cy="365125"/>
          </a:xfrm>
          <a:prstGeom prst="rect">
            <a:avLst/>
          </a:prstGeom>
        </p:spPr>
        <p:txBody>
          <a:bodyPr/>
          <a:lstStyle/>
          <a:p>
            <a:endParaRPr lang="en-US"/>
          </a:p>
        </p:txBody>
      </p:sp>
      <p:sp>
        <p:nvSpPr>
          <p:cNvPr id="9" name="Content Placeholder 8">
            <a:extLst>
              <a:ext uri="{FF2B5EF4-FFF2-40B4-BE49-F238E27FC236}">
                <a16:creationId xmlns:a16="http://schemas.microsoft.com/office/drawing/2014/main" id="{5C0519A6-A65B-544B-D645-FE819F445F04}"/>
              </a:ext>
            </a:extLst>
          </p:cNvPr>
          <p:cNvSpPr>
            <a:spLocks noGrp="1"/>
          </p:cNvSpPr>
          <p:nvPr>
            <p:ph sz="quarter" idx="15" hasCustomPrompt="1"/>
          </p:nvPr>
        </p:nvSpPr>
        <p:spPr>
          <a:xfrm>
            <a:off x="794658" y="2119313"/>
            <a:ext cx="8503920" cy="4101655"/>
          </a:xfrm>
        </p:spPr>
        <p:txBody>
          <a:bodyPr anchor="ctr"/>
          <a:lstStyle>
            <a:lvl1pPr algn="ctr">
              <a:defRPr/>
            </a:lvl1pPr>
            <a:lvl2pPr algn="ctr">
              <a:defRPr/>
            </a:lvl2pPr>
            <a:lvl3pPr algn="ctr">
              <a:defRPr/>
            </a:lvl3pPr>
            <a:lvl4pPr algn="ctr">
              <a:defRPr/>
            </a:lvl4pPr>
            <a:lvl5pPr algn="ctr">
              <a:defRPr/>
            </a:lvl5pPr>
          </a:lstStyle>
          <a:p>
            <a:pPr lvl="0"/>
            <a:r>
              <a:rPr lang="en-US"/>
              <a:t>Insert Media</a:t>
            </a:r>
          </a:p>
        </p:txBody>
      </p:sp>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cxnSp>
        <p:nvCxnSpPr>
          <p:cNvPr id="11" name="Straight Connector 10">
            <a:extLst>
              <a:ext uri="{FF2B5EF4-FFF2-40B4-BE49-F238E27FC236}">
                <a16:creationId xmlns:a16="http://schemas.microsoft.com/office/drawing/2014/main" id="{E787791C-AF8D-788F-D86E-CF6D19E694A5}"/>
              </a:ext>
              <a:ext uri="{C183D7F6-B498-43B3-948B-1728B52AA6E4}">
                <adec:decorative xmlns:adec="http://schemas.microsoft.com/office/drawing/2017/decorative" val="1"/>
              </a:ext>
            </a:extLst>
          </p:cNvPr>
          <p:cNvCxnSpPr>
            <a:cxnSpLocks noChangeAspect="1"/>
          </p:cNvCxnSpPr>
          <p:nvPr userDrawn="1"/>
        </p:nvCxnSpPr>
        <p:spPr>
          <a:xfrm rot="10800000" flipH="1">
            <a:off x="94030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NCMEC logo watermark">
            <a:extLst>
              <a:ext uri="{FF2B5EF4-FFF2-40B4-BE49-F238E27FC236}">
                <a16:creationId xmlns:a16="http://schemas.microsoft.com/office/drawing/2014/main" id="{B7E0BB53-915B-1147-42A9-DA9F6094DB8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spTree>
    <p:extLst>
      <p:ext uri="{BB962C8B-B14F-4D97-AF65-F5344CB8AC3E}">
        <p14:creationId xmlns:p14="http://schemas.microsoft.com/office/powerpoint/2010/main" val="2030169834"/>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Media, Dark">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536D36A-3304-4172-DD80-49B82CB89870}"/>
              </a:ext>
            </a:extLst>
          </p:cNvPr>
          <p:cNvSpPr>
            <a:spLocks noGrp="1"/>
          </p:cNvSpPr>
          <p:nvPr>
            <p:ph type="title"/>
          </p:nvPr>
        </p:nvSpPr>
        <p:spPr>
          <a:xfrm>
            <a:off x="794658" y="286603"/>
            <a:ext cx="9692640" cy="1450757"/>
          </a:xfrm>
        </p:spPr>
        <p:txBody>
          <a:bodyPr/>
          <a:lstStyle/>
          <a:p>
            <a:r>
              <a:rPr lang="en-US"/>
              <a:t>Click to edit Master title style</a:t>
            </a:r>
          </a:p>
        </p:txBody>
      </p:sp>
      <p:sp>
        <p:nvSpPr>
          <p:cNvPr id="2" name="Graphic 9">
            <a:extLst>
              <a:ext uri="{FF2B5EF4-FFF2-40B4-BE49-F238E27FC236}">
                <a16:creationId xmlns:a16="http://schemas.microsoft.com/office/drawing/2014/main" id="{8141B3DE-F0A6-6A6B-4E94-5908FF876268}"/>
              </a:ext>
            </a:extLst>
          </p:cNvPr>
          <p:cNvSpPr/>
          <p:nvPr userDrawn="1"/>
        </p:nvSpPr>
        <p:spPr>
          <a:xfrm>
            <a:off x="9199418" y="0"/>
            <a:ext cx="2992582" cy="6856734"/>
          </a:xfrm>
          <a:custGeom>
            <a:avLst/>
            <a:gdLst>
              <a:gd name="connsiteX0" fmla="*/ 2244852 w 2244851"/>
              <a:gd name="connsiteY0" fmla="*/ 5143500 h 5143500"/>
              <a:gd name="connsiteX1" fmla="*/ 0 w 2244851"/>
              <a:gd name="connsiteY1" fmla="*/ 5143500 h 5143500"/>
              <a:gd name="connsiteX2" fmla="*/ 1408748 w 2244851"/>
              <a:gd name="connsiteY2" fmla="*/ 0 h 5143500"/>
              <a:gd name="connsiteX3" fmla="*/ 2244852 w 2244851"/>
              <a:gd name="connsiteY3" fmla="*/ 0 h 5143500"/>
              <a:gd name="connsiteX4" fmla="*/ 2244852 w 2244851"/>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4851" h="5143500">
                <a:moveTo>
                  <a:pt x="2244852" y="5143500"/>
                </a:moveTo>
                <a:lnTo>
                  <a:pt x="0" y="5143500"/>
                </a:lnTo>
                <a:lnTo>
                  <a:pt x="1408748" y="0"/>
                </a:lnTo>
                <a:lnTo>
                  <a:pt x="2244852" y="0"/>
                </a:lnTo>
                <a:lnTo>
                  <a:pt x="2244852" y="5143500"/>
                </a:lnTo>
                <a:close/>
              </a:path>
            </a:pathLst>
          </a:custGeom>
          <a:solidFill>
            <a:schemeClr val="tx2"/>
          </a:solidFill>
          <a:ln w="9525" cap="flat">
            <a:noFill/>
            <a:prstDash val="solid"/>
            <a:miter/>
          </a:ln>
        </p:spPr>
        <p:txBody>
          <a:bodyPr rtlCol="0" anchor="ctr"/>
          <a:lstStyle/>
          <a:p>
            <a:endParaRPr lang="en-US"/>
          </a:p>
        </p:txBody>
      </p:sp>
      <p:sp>
        <p:nvSpPr>
          <p:cNvPr id="4" name="Footer Placeholder 3">
            <a:extLst>
              <a:ext uri="{FF2B5EF4-FFF2-40B4-BE49-F238E27FC236}">
                <a16:creationId xmlns:a16="http://schemas.microsoft.com/office/drawing/2014/main" id="{AF670F05-70E2-4070-1C30-17013AF7A4AF}"/>
              </a:ext>
            </a:extLst>
          </p:cNvPr>
          <p:cNvSpPr>
            <a:spLocks noGrp="1"/>
          </p:cNvSpPr>
          <p:nvPr>
            <p:ph type="ftr" sz="quarter" idx="12"/>
          </p:nvPr>
        </p:nvSpPr>
        <p:spPr>
          <a:xfrm>
            <a:off x="796320" y="6309360"/>
            <a:ext cx="8403097" cy="365125"/>
          </a:xfrm>
          <a:prstGeom prst="rect">
            <a:avLst/>
          </a:prstGeom>
        </p:spPr>
        <p:txBody>
          <a:bodyPr/>
          <a:lstStyle/>
          <a:p>
            <a:endParaRPr lang="en-US"/>
          </a:p>
        </p:txBody>
      </p:sp>
      <p:sp>
        <p:nvSpPr>
          <p:cNvPr id="9" name="Content Placeholder 8">
            <a:extLst>
              <a:ext uri="{FF2B5EF4-FFF2-40B4-BE49-F238E27FC236}">
                <a16:creationId xmlns:a16="http://schemas.microsoft.com/office/drawing/2014/main" id="{5C0519A6-A65B-544B-D645-FE819F445F04}"/>
              </a:ext>
            </a:extLst>
          </p:cNvPr>
          <p:cNvSpPr>
            <a:spLocks noGrp="1"/>
          </p:cNvSpPr>
          <p:nvPr>
            <p:ph sz="quarter" idx="15" hasCustomPrompt="1"/>
          </p:nvPr>
        </p:nvSpPr>
        <p:spPr>
          <a:xfrm>
            <a:off x="794658" y="2119313"/>
            <a:ext cx="8503920" cy="4101655"/>
          </a:xfrm>
        </p:spPr>
        <p:txBody>
          <a:bodyPr anchor="ctr"/>
          <a:lstStyle>
            <a:lvl1pPr algn="ctr">
              <a:defRPr/>
            </a:lvl1pPr>
            <a:lvl2pPr algn="ctr">
              <a:defRPr/>
            </a:lvl2pPr>
            <a:lvl3pPr algn="ctr">
              <a:defRPr/>
            </a:lvl3pPr>
            <a:lvl4pPr algn="ctr">
              <a:defRPr/>
            </a:lvl4pPr>
            <a:lvl5pPr algn="ctr">
              <a:defRPr/>
            </a:lvl5pPr>
          </a:lstStyle>
          <a:p>
            <a:pPr lvl="0"/>
            <a:r>
              <a:rPr lang="en-US"/>
              <a:t>Insert Media</a:t>
            </a:r>
          </a:p>
        </p:txBody>
      </p:sp>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a:prstGeom prst="rect">
            <a:avLst/>
          </a:prstGeom>
        </p:spPr>
        <p:txBody>
          <a:bodyPr/>
          <a:lstStyle>
            <a:lvl1pPr>
              <a:defRPr>
                <a:solidFill>
                  <a:schemeClr val="bg1"/>
                </a:solidFill>
              </a:defRPr>
            </a:lvl1pPr>
          </a:lstStyle>
          <a:p>
            <a:fld id="{3A98EE3D-8CD1-4C3F-BD1C-C98C9596463C}" type="slidenum">
              <a:rPr lang="en-US" smtClean="0"/>
              <a:pPr/>
              <a:t>‹#›</a:t>
            </a:fld>
            <a:endParaRPr lang="en-US"/>
          </a:p>
        </p:txBody>
      </p:sp>
      <p:cxnSp>
        <p:nvCxnSpPr>
          <p:cNvPr id="11" name="Straight Connector 10">
            <a:extLst>
              <a:ext uri="{FF2B5EF4-FFF2-40B4-BE49-F238E27FC236}">
                <a16:creationId xmlns:a16="http://schemas.microsoft.com/office/drawing/2014/main" id="{E787791C-AF8D-788F-D86E-CF6D19E694A5}"/>
              </a:ext>
              <a:ext uri="{C183D7F6-B498-43B3-948B-1728B52AA6E4}">
                <adec:decorative xmlns:adec="http://schemas.microsoft.com/office/drawing/2017/decorative" val="1"/>
              </a:ext>
            </a:extLst>
          </p:cNvPr>
          <p:cNvCxnSpPr>
            <a:cxnSpLocks noChangeAspect="1"/>
          </p:cNvCxnSpPr>
          <p:nvPr userDrawn="1"/>
        </p:nvCxnSpPr>
        <p:spPr>
          <a:xfrm rot="10800000" flipH="1">
            <a:off x="9403080" y="0"/>
            <a:ext cx="1874520" cy="685800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 name="NCMEC logo watermark">
            <a:extLst>
              <a:ext uri="{FF2B5EF4-FFF2-40B4-BE49-F238E27FC236}">
                <a16:creationId xmlns:a16="http://schemas.microsoft.com/office/drawing/2014/main" id="{B7E0BB53-915B-1147-42A9-DA9F6094DB8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spTree>
    <p:extLst>
      <p:ext uri="{BB962C8B-B14F-4D97-AF65-F5344CB8AC3E}">
        <p14:creationId xmlns:p14="http://schemas.microsoft.com/office/powerpoint/2010/main" val="20604214"/>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Logo, Dark">
    <p:bg>
      <p:bgPr>
        <a:solidFill>
          <a:schemeClr val="tx2"/>
        </a:solidFill>
        <a:effectLst/>
      </p:bgPr>
    </p:bg>
    <p:spTree>
      <p:nvGrpSpPr>
        <p:cNvPr id="1" name=""/>
        <p:cNvGrpSpPr/>
        <p:nvPr/>
      </p:nvGrpSpPr>
      <p:grpSpPr>
        <a:xfrm>
          <a:off x="0" y="0"/>
          <a:ext cx="0" cy="0"/>
          <a:chOff x="0" y="0"/>
          <a:chExt cx="0" cy="0"/>
        </a:xfrm>
      </p:grpSpPr>
      <p:sp>
        <p:nvSpPr>
          <p:cNvPr id="12" name="Graphic 9">
            <a:extLst>
              <a:ext uri="{FF2B5EF4-FFF2-40B4-BE49-F238E27FC236}">
                <a16:creationId xmlns:a16="http://schemas.microsoft.com/office/drawing/2014/main" id="{107E2BFA-0E17-D2D8-12B2-B23185CD2108}"/>
              </a:ext>
            </a:extLst>
          </p:cNvPr>
          <p:cNvSpPr/>
          <p:nvPr/>
        </p:nvSpPr>
        <p:spPr>
          <a:xfrm>
            <a:off x="9199418" y="0"/>
            <a:ext cx="2992582" cy="6856734"/>
          </a:xfrm>
          <a:custGeom>
            <a:avLst/>
            <a:gdLst>
              <a:gd name="connsiteX0" fmla="*/ 2244852 w 2244851"/>
              <a:gd name="connsiteY0" fmla="*/ 5143500 h 5143500"/>
              <a:gd name="connsiteX1" fmla="*/ 0 w 2244851"/>
              <a:gd name="connsiteY1" fmla="*/ 5143500 h 5143500"/>
              <a:gd name="connsiteX2" fmla="*/ 1408748 w 2244851"/>
              <a:gd name="connsiteY2" fmla="*/ 0 h 5143500"/>
              <a:gd name="connsiteX3" fmla="*/ 2244852 w 2244851"/>
              <a:gd name="connsiteY3" fmla="*/ 0 h 5143500"/>
              <a:gd name="connsiteX4" fmla="*/ 2244852 w 2244851"/>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4851" h="5143500">
                <a:moveTo>
                  <a:pt x="2244852" y="5143500"/>
                </a:moveTo>
                <a:lnTo>
                  <a:pt x="0" y="5143500"/>
                </a:lnTo>
                <a:lnTo>
                  <a:pt x="1408748" y="0"/>
                </a:lnTo>
                <a:lnTo>
                  <a:pt x="2244852" y="0"/>
                </a:lnTo>
                <a:lnTo>
                  <a:pt x="2244852" y="5143500"/>
                </a:lnTo>
                <a:close/>
              </a:path>
            </a:pathLst>
          </a:custGeom>
          <a:solidFill>
            <a:srgbClr val="D7F3F7"/>
          </a:solidFill>
          <a:ln w="9525" cap="flat">
            <a:noFill/>
            <a:prstDash val="solid"/>
            <a:miter/>
          </a:ln>
        </p:spPr>
        <p:txBody>
          <a:bodyPr rtlCol="0" anchor="ctr"/>
          <a:lstStyle/>
          <a:p>
            <a:endParaRPr lang="en-US"/>
          </a:p>
        </p:txBody>
      </p:sp>
      <p:pic>
        <p:nvPicPr>
          <p:cNvPr id="7" name="NCMEC logo watermark">
            <a:extLst>
              <a:ext uri="{FF2B5EF4-FFF2-40B4-BE49-F238E27FC236}">
                <a16:creationId xmlns:a16="http://schemas.microsoft.com/office/drawing/2014/main" id="{B7E0BB53-915B-1147-42A9-DA9F6094DB8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grpSp>
        <p:nvGrpSpPr>
          <p:cNvPr id="4" name="Connector lines">
            <a:extLst>
              <a:ext uri="{FF2B5EF4-FFF2-40B4-BE49-F238E27FC236}">
                <a16:creationId xmlns:a16="http://schemas.microsoft.com/office/drawing/2014/main" id="{0FF2E175-2E81-EC69-44D8-A407B54BDD7D}"/>
              </a:ext>
            </a:extLst>
          </p:cNvPr>
          <p:cNvGrpSpPr/>
          <p:nvPr userDrawn="1"/>
        </p:nvGrpSpPr>
        <p:grpSpPr>
          <a:xfrm>
            <a:off x="9372408" y="0"/>
            <a:ext cx="1524000" cy="6858000"/>
            <a:chOff x="9372600" y="17318"/>
            <a:chExt cx="1524000" cy="6858000"/>
          </a:xfrm>
        </p:grpSpPr>
        <p:sp>
          <p:nvSpPr>
            <p:cNvPr id="5" name="Freeform: Shape 4">
              <a:extLst>
                <a:ext uri="{FF2B5EF4-FFF2-40B4-BE49-F238E27FC236}">
                  <a16:creationId xmlns:a16="http://schemas.microsoft.com/office/drawing/2014/main" id="{41D0B676-25B1-0459-E1BE-64A7C8C8738D}"/>
                </a:ext>
              </a:extLst>
            </p:cNvPr>
            <p:cNvSpPr/>
            <p:nvPr/>
          </p:nvSpPr>
          <p:spPr>
            <a:xfrm>
              <a:off x="9872733" y="17318"/>
              <a:ext cx="1023867" cy="3964498"/>
            </a:xfrm>
            <a:custGeom>
              <a:avLst/>
              <a:gdLst>
                <a:gd name="connsiteX0" fmla="*/ 680965 w 680964"/>
                <a:gd name="connsiteY0" fmla="*/ 0 h 2666047"/>
                <a:gd name="connsiteX1" fmla="*/ 4976 w 680964"/>
                <a:gd name="connsiteY1" fmla="*/ 2487263 h 2666047"/>
                <a:gd name="connsiteX2" fmla="*/ 55649 w 680964"/>
                <a:gd name="connsiteY2" fmla="*/ 2666048 h 2666047"/>
              </a:gdLst>
              <a:ahLst/>
              <a:cxnLst>
                <a:cxn ang="0">
                  <a:pos x="connsiteX0" y="connsiteY0"/>
                </a:cxn>
                <a:cxn ang="0">
                  <a:pos x="connsiteX1" y="connsiteY1"/>
                </a:cxn>
                <a:cxn ang="0">
                  <a:pos x="connsiteX2" y="connsiteY2"/>
                </a:cxn>
              </a:cxnLst>
              <a:rect l="l" t="t" r="r" b="b"/>
              <a:pathLst>
                <a:path w="680964" h="2666047">
                  <a:moveTo>
                    <a:pt x="680965" y="0"/>
                  </a:moveTo>
                  <a:lnTo>
                    <a:pt x="4976" y="2487263"/>
                  </a:lnTo>
                  <a:cubicBezTo>
                    <a:pt x="-10740" y="2544985"/>
                    <a:pt x="12024" y="2625185"/>
                    <a:pt x="55649" y="2666048"/>
                  </a:cubicBezTo>
                </a:path>
              </a:pathLst>
            </a:custGeom>
            <a:noFill/>
            <a:ln w="25400" cap="rnd">
              <a:solidFill>
                <a:schemeClr val="accent5"/>
              </a:solidFill>
              <a:prstDash val="solid"/>
              <a:round/>
            </a:ln>
          </p:spPr>
          <p:txBody>
            <a:bodyPr rtlCol="0" anchor="ctr"/>
            <a:lstStyle/>
            <a:p>
              <a:endParaRPr lang="en-US"/>
            </a:p>
          </p:txBody>
        </p:sp>
        <p:sp>
          <p:nvSpPr>
            <p:cNvPr id="8" name="Freeform: Shape 7">
              <a:extLst>
                <a:ext uri="{FF2B5EF4-FFF2-40B4-BE49-F238E27FC236}">
                  <a16:creationId xmlns:a16="http://schemas.microsoft.com/office/drawing/2014/main" id="{07E87222-0747-872C-9163-14EDA767AF80}"/>
                </a:ext>
              </a:extLst>
            </p:cNvPr>
            <p:cNvSpPr/>
            <p:nvPr/>
          </p:nvSpPr>
          <p:spPr>
            <a:xfrm>
              <a:off x="9372600" y="2910679"/>
              <a:ext cx="1023869" cy="3964639"/>
            </a:xfrm>
            <a:custGeom>
              <a:avLst/>
              <a:gdLst>
                <a:gd name="connsiteX0" fmla="*/ 0 w 680965"/>
                <a:gd name="connsiteY0" fmla="*/ 2666143 h 2666142"/>
                <a:gd name="connsiteX1" fmla="*/ 675989 w 680965"/>
                <a:gd name="connsiteY1" fmla="*/ 178784 h 2666142"/>
                <a:gd name="connsiteX2" fmla="*/ 625316 w 680965"/>
                <a:gd name="connsiteY2" fmla="*/ 0 h 2666142"/>
              </a:gdLst>
              <a:ahLst/>
              <a:cxnLst>
                <a:cxn ang="0">
                  <a:pos x="connsiteX0" y="connsiteY0"/>
                </a:cxn>
                <a:cxn ang="0">
                  <a:pos x="connsiteX1" y="connsiteY1"/>
                </a:cxn>
                <a:cxn ang="0">
                  <a:pos x="connsiteX2" y="connsiteY2"/>
                </a:cxn>
              </a:cxnLst>
              <a:rect l="l" t="t" r="r" b="b"/>
              <a:pathLst>
                <a:path w="680965" h="2666142">
                  <a:moveTo>
                    <a:pt x="0" y="2666143"/>
                  </a:moveTo>
                  <a:lnTo>
                    <a:pt x="675989" y="178784"/>
                  </a:lnTo>
                  <a:cubicBezTo>
                    <a:pt x="691706" y="121063"/>
                    <a:pt x="668941" y="40862"/>
                    <a:pt x="625316" y="0"/>
                  </a:cubicBezTo>
                </a:path>
              </a:pathLst>
            </a:custGeom>
            <a:noFill/>
            <a:ln w="25400" cap="rnd">
              <a:solidFill>
                <a:schemeClr val="accent5"/>
              </a:solidFill>
              <a:prstDash val="solid"/>
              <a:round/>
            </a:ln>
          </p:spPr>
          <p:txBody>
            <a:bodyPr rtlCol="0" anchor="ctr"/>
            <a:lstStyle/>
            <a:p>
              <a:endParaRPr lang="en-US"/>
            </a:p>
          </p:txBody>
        </p:sp>
      </p:grpSp>
      <p:sp>
        <p:nvSpPr>
          <p:cNvPr id="13" name="Title 1">
            <a:extLst>
              <a:ext uri="{FF2B5EF4-FFF2-40B4-BE49-F238E27FC236}">
                <a16:creationId xmlns:a16="http://schemas.microsoft.com/office/drawing/2014/main" id="{72555BCB-470C-30C7-9898-A458ADCB2B05}"/>
              </a:ext>
            </a:extLst>
          </p:cNvPr>
          <p:cNvSpPr>
            <a:spLocks noGrp="1"/>
          </p:cNvSpPr>
          <p:nvPr>
            <p:ph type="ctrTitle" hasCustomPrompt="1"/>
          </p:nvPr>
        </p:nvSpPr>
        <p:spPr>
          <a:xfrm>
            <a:off x="810491" y="723440"/>
            <a:ext cx="8437418" cy="2267410"/>
          </a:xfrm>
        </p:spPr>
        <p:txBody>
          <a:bodyPr anchor="b">
            <a:normAutofit/>
          </a:bodyPr>
          <a:lstStyle>
            <a:lvl1pPr algn="ctr">
              <a:lnSpc>
                <a:spcPct val="90000"/>
              </a:lnSpc>
              <a:defRPr sz="4000" spc="0" baseline="0">
                <a:solidFill>
                  <a:schemeClr val="bg1"/>
                </a:solidFill>
              </a:defRPr>
            </a:lvl1pPr>
          </a:lstStyle>
          <a:p>
            <a:r>
              <a:rPr lang="en-US"/>
              <a:t>Add title here</a:t>
            </a:r>
          </a:p>
        </p:txBody>
      </p:sp>
      <p:sp>
        <p:nvSpPr>
          <p:cNvPr id="14" name="Subtitle 2">
            <a:extLst>
              <a:ext uri="{FF2B5EF4-FFF2-40B4-BE49-F238E27FC236}">
                <a16:creationId xmlns:a16="http://schemas.microsoft.com/office/drawing/2014/main" id="{AE1A6A27-FF3B-715F-21C8-48EAB76DE17B}"/>
              </a:ext>
            </a:extLst>
          </p:cNvPr>
          <p:cNvSpPr>
            <a:spLocks noGrp="1"/>
          </p:cNvSpPr>
          <p:nvPr>
            <p:ph type="subTitle" idx="1" hasCustomPrompt="1"/>
          </p:nvPr>
        </p:nvSpPr>
        <p:spPr>
          <a:xfrm>
            <a:off x="810491" y="3176588"/>
            <a:ext cx="8437418" cy="1468148"/>
          </a:xfrm>
        </p:spPr>
        <p:txBody>
          <a:bodyPr lIns="91440" rIns="91440">
            <a:normAutofit/>
          </a:bodyPr>
          <a:lstStyle>
            <a:lvl1pPr marL="0" indent="0" algn="ctr">
              <a:spcBef>
                <a:spcPts val="0"/>
              </a:spcBef>
              <a:spcAft>
                <a:spcPts val="0"/>
              </a:spcAft>
              <a:buNone/>
              <a:defRPr lang="en-US" dirty="0">
                <a:solidFill>
                  <a:schemeClr val="bg1"/>
                </a:solidFill>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Add subtitle here</a:t>
            </a:r>
          </a:p>
        </p:txBody>
      </p:sp>
      <p:pic>
        <p:nvPicPr>
          <p:cNvPr id="16" name="NCMEC Logo">
            <a:extLst>
              <a:ext uri="{FF2B5EF4-FFF2-40B4-BE49-F238E27FC236}">
                <a16:creationId xmlns:a16="http://schemas.microsoft.com/office/drawing/2014/main" id="{B6BB966B-D1C7-A72E-AA33-4201B6D49D8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240959" y="4757737"/>
            <a:ext cx="1579299" cy="1700784"/>
          </a:xfrm>
          <a:prstGeom prst="rect">
            <a:avLst/>
          </a:prstGeom>
        </p:spPr>
      </p:pic>
    </p:spTree>
    <p:extLst>
      <p:ext uri="{BB962C8B-B14F-4D97-AF65-F5344CB8AC3E}">
        <p14:creationId xmlns:p14="http://schemas.microsoft.com/office/powerpoint/2010/main" val="1665309068"/>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hort Title Media Footer, Blue">
    <p:spTree>
      <p:nvGrpSpPr>
        <p:cNvPr id="1" name=""/>
        <p:cNvGrpSpPr/>
        <p:nvPr/>
      </p:nvGrpSpPr>
      <p:grpSpPr>
        <a:xfrm>
          <a:off x="0" y="0"/>
          <a:ext cx="0" cy="0"/>
          <a:chOff x="0" y="0"/>
          <a:chExt cx="0" cy="0"/>
        </a:xfrm>
      </p:grpSpPr>
      <p:sp>
        <p:nvSpPr>
          <p:cNvPr id="3" name="Graphic 9">
            <a:extLst>
              <a:ext uri="{FF2B5EF4-FFF2-40B4-BE49-F238E27FC236}">
                <a16:creationId xmlns:a16="http://schemas.microsoft.com/office/drawing/2014/main" id="{596CEDB7-6FFC-BEBC-FA6B-0E97B46A9236}"/>
              </a:ext>
            </a:extLst>
          </p:cNvPr>
          <p:cNvSpPr/>
          <p:nvPr userDrawn="1"/>
        </p:nvSpPr>
        <p:spPr>
          <a:xfrm>
            <a:off x="9199418" y="0"/>
            <a:ext cx="2992582" cy="6856734"/>
          </a:xfrm>
          <a:custGeom>
            <a:avLst/>
            <a:gdLst>
              <a:gd name="connsiteX0" fmla="*/ 2244852 w 2244851"/>
              <a:gd name="connsiteY0" fmla="*/ 5143500 h 5143500"/>
              <a:gd name="connsiteX1" fmla="*/ 0 w 2244851"/>
              <a:gd name="connsiteY1" fmla="*/ 5143500 h 5143500"/>
              <a:gd name="connsiteX2" fmla="*/ 1408748 w 2244851"/>
              <a:gd name="connsiteY2" fmla="*/ 0 h 5143500"/>
              <a:gd name="connsiteX3" fmla="*/ 2244852 w 2244851"/>
              <a:gd name="connsiteY3" fmla="*/ 0 h 5143500"/>
              <a:gd name="connsiteX4" fmla="*/ 2244852 w 2244851"/>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4851" h="5143500">
                <a:moveTo>
                  <a:pt x="2244852" y="5143500"/>
                </a:moveTo>
                <a:lnTo>
                  <a:pt x="0" y="5143500"/>
                </a:lnTo>
                <a:lnTo>
                  <a:pt x="1408748" y="0"/>
                </a:lnTo>
                <a:lnTo>
                  <a:pt x="2244852" y="0"/>
                </a:lnTo>
                <a:lnTo>
                  <a:pt x="2244852" y="5143500"/>
                </a:lnTo>
                <a:close/>
              </a:path>
            </a:pathLst>
          </a:custGeom>
          <a:solidFill>
            <a:srgbClr val="D7F3F7"/>
          </a:solidFill>
          <a:ln w="9525" cap="flat">
            <a:noFill/>
            <a:prstDash val="solid"/>
            <a:miter/>
          </a:ln>
        </p:spPr>
        <p:txBody>
          <a:bodyPr rtlCol="0" anchor="ctr"/>
          <a:lstStyle/>
          <a:p>
            <a:endParaRPr lang="en-US"/>
          </a:p>
        </p:txBody>
      </p:sp>
      <p:sp>
        <p:nvSpPr>
          <p:cNvPr id="4" name="Footer Placeholder 3">
            <a:extLst>
              <a:ext uri="{FF2B5EF4-FFF2-40B4-BE49-F238E27FC236}">
                <a16:creationId xmlns:a16="http://schemas.microsoft.com/office/drawing/2014/main" id="{AF670F05-70E2-4070-1C30-17013AF7A4AF}"/>
              </a:ext>
            </a:extLst>
          </p:cNvPr>
          <p:cNvSpPr>
            <a:spLocks noGrp="1"/>
          </p:cNvSpPr>
          <p:nvPr>
            <p:ph type="ftr" sz="quarter" idx="12"/>
          </p:nvPr>
        </p:nvSpPr>
        <p:spPr>
          <a:xfrm>
            <a:off x="800099" y="6309360"/>
            <a:ext cx="8399318" cy="365125"/>
          </a:xfrm>
          <a:prstGeom prst="rect">
            <a:avLst/>
          </a:prstGeom>
        </p:spPr>
        <p:txBody>
          <a:bodyPr/>
          <a:lstStyle/>
          <a:p>
            <a:endParaRPr lang="en-US"/>
          </a:p>
        </p:txBody>
      </p:sp>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cxnSp>
        <p:nvCxnSpPr>
          <p:cNvPr id="11" name="Straight Connector 10">
            <a:extLst>
              <a:ext uri="{FF2B5EF4-FFF2-40B4-BE49-F238E27FC236}">
                <a16:creationId xmlns:a16="http://schemas.microsoft.com/office/drawing/2014/main" id="{E787791C-AF8D-788F-D86E-CF6D19E694A5}"/>
              </a:ext>
              <a:ext uri="{C183D7F6-B498-43B3-948B-1728B52AA6E4}">
                <adec:decorative xmlns:adec="http://schemas.microsoft.com/office/drawing/2017/decorative" val="1"/>
              </a:ext>
            </a:extLst>
          </p:cNvPr>
          <p:cNvCxnSpPr>
            <a:cxnSpLocks noChangeAspect="1"/>
          </p:cNvCxnSpPr>
          <p:nvPr userDrawn="1"/>
        </p:nvCxnSpPr>
        <p:spPr>
          <a:xfrm rot="10800000" flipH="1">
            <a:off x="94030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NCMEC logo watermark">
            <a:extLst>
              <a:ext uri="{FF2B5EF4-FFF2-40B4-BE49-F238E27FC236}">
                <a16:creationId xmlns:a16="http://schemas.microsoft.com/office/drawing/2014/main" id="{B7E0BB53-915B-1147-42A9-DA9F6094DB8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sp>
        <p:nvSpPr>
          <p:cNvPr id="6" name="Title 2">
            <a:extLst>
              <a:ext uri="{FF2B5EF4-FFF2-40B4-BE49-F238E27FC236}">
                <a16:creationId xmlns:a16="http://schemas.microsoft.com/office/drawing/2014/main" id="{742B273D-F4FA-EDD3-F18C-1473C788BBE3}"/>
              </a:ext>
            </a:extLst>
          </p:cNvPr>
          <p:cNvSpPr>
            <a:spLocks noGrp="1"/>
          </p:cNvSpPr>
          <p:nvPr>
            <p:ph type="title"/>
          </p:nvPr>
        </p:nvSpPr>
        <p:spPr>
          <a:xfrm>
            <a:off x="795528" y="283464"/>
            <a:ext cx="9966960" cy="658470"/>
          </a:xfrm>
        </p:spPr>
        <p:txBody>
          <a:bodyPr/>
          <a:lstStyle/>
          <a:p>
            <a:r>
              <a:rPr lang="en-US"/>
              <a:t>Click to edit Master title style</a:t>
            </a:r>
          </a:p>
        </p:txBody>
      </p:sp>
      <p:sp>
        <p:nvSpPr>
          <p:cNvPr id="9" name="Content Placeholder 8">
            <a:extLst>
              <a:ext uri="{FF2B5EF4-FFF2-40B4-BE49-F238E27FC236}">
                <a16:creationId xmlns:a16="http://schemas.microsoft.com/office/drawing/2014/main" id="{86A15A00-4EFA-3B8B-69DB-414EBA7505D4}"/>
              </a:ext>
            </a:extLst>
          </p:cNvPr>
          <p:cNvSpPr>
            <a:spLocks noGrp="1"/>
          </p:cNvSpPr>
          <p:nvPr>
            <p:ph sz="quarter" idx="14"/>
          </p:nvPr>
        </p:nvSpPr>
        <p:spPr>
          <a:xfrm>
            <a:off x="795528" y="1335025"/>
            <a:ext cx="8412162" cy="4886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3815701"/>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Content Media, Blue">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892E1FC-F4F7-C0AE-8CA9-38DDFC54FE79}"/>
              </a:ext>
            </a:extLst>
          </p:cNvPr>
          <p:cNvSpPr>
            <a:spLocks noGrp="1"/>
          </p:cNvSpPr>
          <p:nvPr>
            <p:ph type="title"/>
          </p:nvPr>
        </p:nvSpPr>
        <p:spPr>
          <a:xfrm>
            <a:off x="794658" y="286604"/>
            <a:ext cx="10058400" cy="1068716"/>
          </a:xfrm>
        </p:spPr>
        <p:txBody>
          <a:bodyPr/>
          <a:lstStyle/>
          <a:p>
            <a:r>
              <a:rPr lang="en-US"/>
              <a:t>Click to edit Master title style</a:t>
            </a:r>
          </a:p>
        </p:txBody>
      </p:sp>
      <p:sp>
        <p:nvSpPr>
          <p:cNvPr id="4" name="Footer Placeholder 3">
            <a:extLst>
              <a:ext uri="{FF2B5EF4-FFF2-40B4-BE49-F238E27FC236}">
                <a16:creationId xmlns:a16="http://schemas.microsoft.com/office/drawing/2014/main" id="{AF670F05-70E2-4070-1C30-17013AF7A4AF}"/>
              </a:ext>
            </a:extLst>
          </p:cNvPr>
          <p:cNvSpPr>
            <a:spLocks noGrp="1"/>
          </p:cNvSpPr>
          <p:nvPr>
            <p:ph type="ftr" sz="quarter" idx="12"/>
          </p:nvPr>
        </p:nvSpPr>
        <p:spPr>
          <a:xfrm>
            <a:off x="796320" y="6309360"/>
            <a:ext cx="8403097" cy="365125"/>
          </a:xfrm>
          <a:prstGeom prst="rect">
            <a:avLst/>
          </a:prstGeom>
        </p:spPr>
        <p:txBody>
          <a:bodyPr/>
          <a:lstStyle/>
          <a:p>
            <a:endParaRPr lang="en-US"/>
          </a:p>
        </p:txBody>
      </p:sp>
      <p:sp>
        <p:nvSpPr>
          <p:cNvPr id="6" name="Text Placeholder 5">
            <a:extLst>
              <a:ext uri="{FF2B5EF4-FFF2-40B4-BE49-F238E27FC236}">
                <a16:creationId xmlns:a16="http://schemas.microsoft.com/office/drawing/2014/main" id="{F0D5C85E-E28A-B495-C075-A4542432071E}"/>
              </a:ext>
            </a:extLst>
          </p:cNvPr>
          <p:cNvSpPr>
            <a:spLocks noGrp="1"/>
          </p:cNvSpPr>
          <p:nvPr>
            <p:ph type="body" sz="quarter" idx="15"/>
          </p:nvPr>
        </p:nvSpPr>
        <p:spPr>
          <a:xfrm>
            <a:off x="794658" y="1425180"/>
            <a:ext cx="9692640" cy="594120"/>
          </a:xfrm>
        </p:spPr>
        <p:txBody>
          <a:bodyPr/>
          <a:lstStyle>
            <a:lvl2pPr marL="201168" indent="0">
              <a:buNone/>
              <a:defRPr/>
            </a:lvl2pPr>
          </a:lstStyle>
          <a:p>
            <a:pPr lvl="0"/>
            <a:r>
              <a:rPr lang="en-US"/>
              <a:t>Click to edit Master text styles</a:t>
            </a:r>
          </a:p>
        </p:txBody>
      </p:sp>
      <p:sp>
        <p:nvSpPr>
          <p:cNvPr id="2" name="Content Placeholder 8">
            <a:extLst>
              <a:ext uri="{FF2B5EF4-FFF2-40B4-BE49-F238E27FC236}">
                <a16:creationId xmlns:a16="http://schemas.microsoft.com/office/drawing/2014/main" id="{C85EE055-8218-B0F4-A6F1-49373D045D47}"/>
              </a:ext>
            </a:extLst>
          </p:cNvPr>
          <p:cNvSpPr>
            <a:spLocks noGrp="1"/>
          </p:cNvSpPr>
          <p:nvPr>
            <p:ph sz="quarter" idx="16" hasCustomPrompt="1"/>
          </p:nvPr>
        </p:nvSpPr>
        <p:spPr>
          <a:xfrm>
            <a:off x="794658" y="2119313"/>
            <a:ext cx="8503920" cy="4101655"/>
          </a:xfrm>
        </p:spPr>
        <p:txBody>
          <a:bodyPr anchor="ctr"/>
          <a:lstStyle>
            <a:lvl1pPr algn="ctr">
              <a:defRPr/>
            </a:lvl1pPr>
            <a:lvl2pPr algn="ctr">
              <a:defRPr/>
            </a:lvl2pPr>
            <a:lvl3pPr algn="ctr">
              <a:defRPr/>
            </a:lvl3pPr>
            <a:lvl4pPr algn="ctr">
              <a:defRPr/>
            </a:lvl4pPr>
            <a:lvl5pPr algn="ctr">
              <a:defRPr/>
            </a:lvl5pPr>
          </a:lstStyle>
          <a:p>
            <a:pPr lvl="0"/>
            <a:r>
              <a:rPr lang="en-US"/>
              <a:t>Insert Media</a:t>
            </a:r>
          </a:p>
        </p:txBody>
      </p:sp>
      <p:sp>
        <p:nvSpPr>
          <p:cNvPr id="3" name="Graphic 9">
            <a:extLst>
              <a:ext uri="{FF2B5EF4-FFF2-40B4-BE49-F238E27FC236}">
                <a16:creationId xmlns:a16="http://schemas.microsoft.com/office/drawing/2014/main" id="{86D4072D-851F-4D8C-53CB-18990AEEC322}"/>
              </a:ext>
            </a:extLst>
          </p:cNvPr>
          <p:cNvSpPr/>
          <p:nvPr userDrawn="1"/>
        </p:nvSpPr>
        <p:spPr>
          <a:xfrm>
            <a:off x="9199418" y="0"/>
            <a:ext cx="2992582" cy="6856734"/>
          </a:xfrm>
          <a:custGeom>
            <a:avLst/>
            <a:gdLst>
              <a:gd name="connsiteX0" fmla="*/ 2244852 w 2244851"/>
              <a:gd name="connsiteY0" fmla="*/ 5143500 h 5143500"/>
              <a:gd name="connsiteX1" fmla="*/ 0 w 2244851"/>
              <a:gd name="connsiteY1" fmla="*/ 5143500 h 5143500"/>
              <a:gd name="connsiteX2" fmla="*/ 1408748 w 2244851"/>
              <a:gd name="connsiteY2" fmla="*/ 0 h 5143500"/>
              <a:gd name="connsiteX3" fmla="*/ 2244852 w 2244851"/>
              <a:gd name="connsiteY3" fmla="*/ 0 h 5143500"/>
              <a:gd name="connsiteX4" fmla="*/ 2244852 w 2244851"/>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4851" h="5143500">
                <a:moveTo>
                  <a:pt x="2244852" y="5143500"/>
                </a:moveTo>
                <a:lnTo>
                  <a:pt x="0" y="5143500"/>
                </a:lnTo>
                <a:lnTo>
                  <a:pt x="1408748" y="0"/>
                </a:lnTo>
                <a:lnTo>
                  <a:pt x="2244852" y="0"/>
                </a:lnTo>
                <a:lnTo>
                  <a:pt x="2244852" y="5143500"/>
                </a:lnTo>
                <a:close/>
              </a:path>
            </a:pathLst>
          </a:custGeom>
          <a:solidFill>
            <a:srgbClr val="D7F3F7"/>
          </a:solidFill>
          <a:ln w="9525" cap="flat">
            <a:noFill/>
            <a:prstDash val="solid"/>
            <a:miter/>
          </a:ln>
        </p:spPr>
        <p:txBody>
          <a:bodyPr rtlCol="0" anchor="ctr"/>
          <a:lstStyle/>
          <a:p>
            <a:endParaRPr lang="en-US"/>
          </a:p>
        </p:txBody>
      </p:sp>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cxnSp>
        <p:nvCxnSpPr>
          <p:cNvPr id="11" name="Straight Connector 10">
            <a:extLst>
              <a:ext uri="{FF2B5EF4-FFF2-40B4-BE49-F238E27FC236}">
                <a16:creationId xmlns:a16="http://schemas.microsoft.com/office/drawing/2014/main" id="{E787791C-AF8D-788F-D86E-CF6D19E694A5}"/>
              </a:ext>
              <a:ext uri="{C183D7F6-B498-43B3-948B-1728B52AA6E4}">
                <adec:decorative xmlns:adec="http://schemas.microsoft.com/office/drawing/2017/decorative" val="1"/>
              </a:ext>
            </a:extLst>
          </p:cNvPr>
          <p:cNvCxnSpPr>
            <a:cxnSpLocks noChangeAspect="1"/>
          </p:cNvCxnSpPr>
          <p:nvPr userDrawn="1"/>
        </p:nvCxnSpPr>
        <p:spPr>
          <a:xfrm rot="10800000" flipH="1">
            <a:off x="94030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NCMEC logo watermark">
            <a:extLst>
              <a:ext uri="{FF2B5EF4-FFF2-40B4-BE49-F238E27FC236}">
                <a16:creationId xmlns:a16="http://schemas.microsoft.com/office/drawing/2014/main" id="{B7E0BB53-915B-1147-42A9-DA9F6094DB8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spTree>
    <p:extLst>
      <p:ext uri="{BB962C8B-B14F-4D97-AF65-F5344CB8AC3E}">
        <p14:creationId xmlns:p14="http://schemas.microsoft.com/office/powerpoint/2010/main" val="2266918732"/>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Content Media, Dark">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892E1FC-F4F7-C0AE-8CA9-38DDFC54FE79}"/>
              </a:ext>
            </a:extLst>
          </p:cNvPr>
          <p:cNvSpPr>
            <a:spLocks noGrp="1"/>
          </p:cNvSpPr>
          <p:nvPr>
            <p:ph type="title"/>
          </p:nvPr>
        </p:nvSpPr>
        <p:spPr>
          <a:xfrm>
            <a:off x="794658" y="286604"/>
            <a:ext cx="10058400" cy="1068716"/>
          </a:xfrm>
        </p:spPr>
        <p:txBody>
          <a:bodyPr/>
          <a:lstStyle/>
          <a:p>
            <a:r>
              <a:rPr lang="en-US"/>
              <a:t>Click to edit Master title style</a:t>
            </a:r>
          </a:p>
        </p:txBody>
      </p:sp>
      <p:sp>
        <p:nvSpPr>
          <p:cNvPr id="4" name="Footer Placeholder 3">
            <a:extLst>
              <a:ext uri="{FF2B5EF4-FFF2-40B4-BE49-F238E27FC236}">
                <a16:creationId xmlns:a16="http://schemas.microsoft.com/office/drawing/2014/main" id="{AF670F05-70E2-4070-1C30-17013AF7A4AF}"/>
              </a:ext>
            </a:extLst>
          </p:cNvPr>
          <p:cNvSpPr>
            <a:spLocks noGrp="1"/>
          </p:cNvSpPr>
          <p:nvPr>
            <p:ph type="ftr" sz="quarter" idx="12"/>
          </p:nvPr>
        </p:nvSpPr>
        <p:spPr>
          <a:xfrm>
            <a:off x="796320" y="6309360"/>
            <a:ext cx="8403097" cy="365125"/>
          </a:xfrm>
          <a:prstGeom prst="rect">
            <a:avLst/>
          </a:prstGeom>
        </p:spPr>
        <p:txBody>
          <a:bodyPr/>
          <a:lstStyle/>
          <a:p>
            <a:endParaRPr lang="en-US"/>
          </a:p>
        </p:txBody>
      </p:sp>
      <p:sp>
        <p:nvSpPr>
          <p:cNvPr id="6" name="Text Placeholder 5">
            <a:extLst>
              <a:ext uri="{FF2B5EF4-FFF2-40B4-BE49-F238E27FC236}">
                <a16:creationId xmlns:a16="http://schemas.microsoft.com/office/drawing/2014/main" id="{F0D5C85E-E28A-B495-C075-A4542432071E}"/>
              </a:ext>
            </a:extLst>
          </p:cNvPr>
          <p:cNvSpPr>
            <a:spLocks noGrp="1"/>
          </p:cNvSpPr>
          <p:nvPr>
            <p:ph type="body" sz="quarter" idx="15"/>
          </p:nvPr>
        </p:nvSpPr>
        <p:spPr>
          <a:xfrm>
            <a:off x="794658" y="1425180"/>
            <a:ext cx="9692640" cy="594120"/>
          </a:xfrm>
        </p:spPr>
        <p:txBody>
          <a:bodyPr/>
          <a:lstStyle>
            <a:lvl2pPr marL="201168" indent="0">
              <a:buNone/>
              <a:defRPr/>
            </a:lvl2pPr>
          </a:lstStyle>
          <a:p>
            <a:pPr lvl="0"/>
            <a:r>
              <a:rPr lang="en-US"/>
              <a:t>Click to edit Master text styles</a:t>
            </a:r>
          </a:p>
        </p:txBody>
      </p:sp>
      <p:sp>
        <p:nvSpPr>
          <p:cNvPr id="2" name="Content Placeholder 8">
            <a:extLst>
              <a:ext uri="{FF2B5EF4-FFF2-40B4-BE49-F238E27FC236}">
                <a16:creationId xmlns:a16="http://schemas.microsoft.com/office/drawing/2014/main" id="{C85EE055-8218-B0F4-A6F1-49373D045D47}"/>
              </a:ext>
            </a:extLst>
          </p:cNvPr>
          <p:cNvSpPr>
            <a:spLocks noGrp="1"/>
          </p:cNvSpPr>
          <p:nvPr>
            <p:ph sz="quarter" idx="16" hasCustomPrompt="1"/>
          </p:nvPr>
        </p:nvSpPr>
        <p:spPr>
          <a:xfrm>
            <a:off x="794658" y="2119313"/>
            <a:ext cx="8503920" cy="4101655"/>
          </a:xfrm>
        </p:spPr>
        <p:txBody>
          <a:bodyPr anchor="ctr"/>
          <a:lstStyle>
            <a:lvl1pPr algn="ctr">
              <a:defRPr/>
            </a:lvl1pPr>
            <a:lvl2pPr algn="ctr">
              <a:defRPr/>
            </a:lvl2pPr>
            <a:lvl3pPr algn="ctr">
              <a:defRPr/>
            </a:lvl3pPr>
            <a:lvl4pPr algn="ctr">
              <a:defRPr/>
            </a:lvl4pPr>
            <a:lvl5pPr algn="ctr">
              <a:defRPr/>
            </a:lvl5pPr>
          </a:lstStyle>
          <a:p>
            <a:pPr lvl="0"/>
            <a:r>
              <a:rPr lang="en-US"/>
              <a:t>Insert Media</a:t>
            </a:r>
          </a:p>
        </p:txBody>
      </p:sp>
      <p:sp>
        <p:nvSpPr>
          <p:cNvPr id="3" name="Graphic 9">
            <a:extLst>
              <a:ext uri="{FF2B5EF4-FFF2-40B4-BE49-F238E27FC236}">
                <a16:creationId xmlns:a16="http://schemas.microsoft.com/office/drawing/2014/main" id="{AB9D8D2C-BEE5-F982-CD81-E74F6ED01BB3}"/>
              </a:ext>
            </a:extLst>
          </p:cNvPr>
          <p:cNvSpPr/>
          <p:nvPr userDrawn="1"/>
        </p:nvSpPr>
        <p:spPr>
          <a:xfrm>
            <a:off x="9199418" y="0"/>
            <a:ext cx="2992582" cy="6856734"/>
          </a:xfrm>
          <a:custGeom>
            <a:avLst/>
            <a:gdLst>
              <a:gd name="connsiteX0" fmla="*/ 2244852 w 2244851"/>
              <a:gd name="connsiteY0" fmla="*/ 5143500 h 5143500"/>
              <a:gd name="connsiteX1" fmla="*/ 0 w 2244851"/>
              <a:gd name="connsiteY1" fmla="*/ 5143500 h 5143500"/>
              <a:gd name="connsiteX2" fmla="*/ 1408748 w 2244851"/>
              <a:gd name="connsiteY2" fmla="*/ 0 h 5143500"/>
              <a:gd name="connsiteX3" fmla="*/ 2244852 w 2244851"/>
              <a:gd name="connsiteY3" fmla="*/ 0 h 5143500"/>
              <a:gd name="connsiteX4" fmla="*/ 2244852 w 2244851"/>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4851" h="5143500">
                <a:moveTo>
                  <a:pt x="2244852" y="5143500"/>
                </a:moveTo>
                <a:lnTo>
                  <a:pt x="0" y="5143500"/>
                </a:lnTo>
                <a:lnTo>
                  <a:pt x="1408748" y="0"/>
                </a:lnTo>
                <a:lnTo>
                  <a:pt x="2244852" y="0"/>
                </a:lnTo>
                <a:lnTo>
                  <a:pt x="2244852" y="5143500"/>
                </a:lnTo>
                <a:close/>
              </a:path>
            </a:pathLst>
          </a:custGeom>
          <a:solidFill>
            <a:schemeClr val="tx2"/>
          </a:solidFill>
          <a:ln w="9525" cap="flat">
            <a:noFill/>
            <a:prstDash val="solid"/>
            <a:miter/>
          </a:ln>
        </p:spPr>
        <p:txBody>
          <a:bodyPr rtlCol="0" anchor="ctr"/>
          <a:lstStyle/>
          <a:p>
            <a:endParaRPr lang="en-US"/>
          </a:p>
        </p:txBody>
      </p:sp>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a:prstGeom prst="rect">
            <a:avLst/>
          </a:prstGeom>
        </p:spPr>
        <p:txBody>
          <a:bodyPr/>
          <a:lstStyle>
            <a:lvl1pPr>
              <a:defRPr>
                <a:solidFill>
                  <a:schemeClr val="bg1"/>
                </a:solidFill>
              </a:defRPr>
            </a:lvl1pPr>
          </a:lstStyle>
          <a:p>
            <a:fld id="{3A98EE3D-8CD1-4C3F-BD1C-C98C9596463C}" type="slidenum">
              <a:rPr lang="en-US" smtClean="0"/>
              <a:pPr/>
              <a:t>‹#›</a:t>
            </a:fld>
            <a:endParaRPr lang="en-US"/>
          </a:p>
        </p:txBody>
      </p:sp>
      <p:cxnSp>
        <p:nvCxnSpPr>
          <p:cNvPr id="11" name="Straight Connector 10">
            <a:extLst>
              <a:ext uri="{FF2B5EF4-FFF2-40B4-BE49-F238E27FC236}">
                <a16:creationId xmlns:a16="http://schemas.microsoft.com/office/drawing/2014/main" id="{E787791C-AF8D-788F-D86E-CF6D19E694A5}"/>
              </a:ext>
              <a:ext uri="{C183D7F6-B498-43B3-948B-1728B52AA6E4}">
                <adec:decorative xmlns:adec="http://schemas.microsoft.com/office/drawing/2017/decorative" val="1"/>
              </a:ext>
            </a:extLst>
          </p:cNvPr>
          <p:cNvCxnSpPr>
            <a:cxnSpLocks noChangeAspect="1"/>
          </p:cNvCxnSpPr>
          <p:nvPr userDrawn="1"/>
        </p:nvCxnSpPr>
        <p:spPr>
          <a:xfrm rot="10800000" flipH="1">
            <a:off x="9403080" y="0"/>
            <a:ext cx="1874520" cy="685800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 name="NCMEC logo watermark">
            <a:extLst>
              <a:ext uri="{FF2B5EF4-FFF2-40B4-BE49-F238E27FC236}">
                <a16:creationId xmlns:a16="http://schemas.microsoft.com/office/drawing/2014/main" id="{B7E0BB53-915B-1147-42A9-DA9F6094DB8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spTree>
    <p:extLst>
      <p:ext uri="{BB962C8B-B14F-4D97-AF65-F5344CB8AC3E}">
        <p14:creationId xmlns:p14="http://schemas.microsoft.com/office/powerpoint/2010/main" val="887280429"/>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Media, Full">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8FC925-BE0A-5D99-679A-325252054DE1}"/>
              </a:ext>
            </a:extLst>
          </p:cNvPr>
          <p:cNvSpPr>
            <a:spLocks noGrp="1"/>
          </p:cNvSpPr>
          <p:nvPr>
            <p:ph type="title"/>
          </p:nvPr>
        </p:nvSpPr>
        <p:spPr>
          <a:xfrm>
            <a:off x="800348" y="300145"/>
            <a:ext cx="10532112" cy="1450757"/>
          </a:xfrm>
        </p:spPr>
        <p:txBody>
          <a:bodyPr/>
          <a:lstStyle/>
          <a:p>
            <a:r>
              <a:rPr lang="en-US"/>
              <a:t>Click to edit Master title style</a:t>
            </a:r>
          </a:p>
        </p:txBody>
      </p:sp>
      <p:sp>
        <p:nvSpPr>
          <p:cNvPr id="2" name="Content Placeholder 8">
            <a:extLst>
              <a:ext uri="{FF2B5EF4-FFF2-40B4-BE49-F238E27FC236}">
                <a16:creationId xmlns:a16="http://schemas.microsoft.com/office/drawing/2014/main" id="{C85EE055-8218-B0F4-A6F1-49373D045D47}"/>
              </a:ext>
            </a:extLst>
          </p:cNvPr>
          <p:cNvSpPr>
            <a:spLocks noGrp="1"/>
          </p:cNvSpPr>
          <p:nvPr>
            <p:ph sz="quarter" idx="16" hasCustomPrompt="1"/>
          </p:nvPr>
        </p:nvSpPr>
        <p:spPr>
          <a:xfrm>
            <a:off x="798906" y="2111829"/>
            <a:ext cx="10536139" cy="4016828"/>
          </a:xfrm>
        </p:spPr>
        <p:txBody>
          <a:bodyPr anchor="ctr"/>
          <a:lstStyle>
            <a:lvl1pPr algn="ctr">
              <a:defRPr/>
            </a:lvl1pPr>
            <a:lvl2pPr algn="ctr">
              <a:defRPr/>
            </a:lvl2pPr>
            <a:lvl3pPr algn="ctr">
              <a:defRPr/>
            </a:lvl3pPr>
            <a:lvl4pPr algn="ctr">
              <a:defRPr/>
            </a:lvl4pPr>
            <a:lvl5pPr algn="ctr">
              <a:defRPr/>
            </a:lvl5pPr>
          </a:lstStyle>
          <a:p>
            <a:pPr lvl="0"/>
            <a:r>
              <a:rPr lang="en-US"/>
              <a:t>Insert Media</a:t>
            </a:r>
          </a:p>
        </p:txBody>
      </p:sp>
      <p:sp>
        <p:nvSpPr>
          <p:cNvPr id="4" name="Footer Placeholder 3">
            <a:extLst>
              <a:ext uri="{FF2B5EF4-FFF2-40B4-BE49-F238E27FC236}">
                <a16:creationId xmlns:a16="http://schemas.microsoft.com/office/drawing/2014/main" id="{AF670F05-70E2-4070-1C30-17013AF7A4AF}"/>
              </a:ext>
            </a:extLst>
          </p:cNvPr>
          <p:cNvSpPr>
            <a:spLocks noGrp="1"/>
          </p:cNvSpPr>
          <p:nvPr>
            <p:ph type="ftr" sz="quarter" idx="12"/>
          </p:nvPr>
        </p:nvSpPr>
        <p:spPr>
          <a:xfrm>
            <a:off x="796320" y="6309360"/>
            <a:ext cx="10536139" cy="365125"/>
          </a:xfrm>
          <a:prstGeom prst="rect">
            <a:avLst/>
          </a:prstGeom>
        </p:spPr>
        <p:txBody>
          <a:bodyPr/>
          <a:lstStyle/>
          <a:p>
            <a:endParaRPr lang="en-US"/>
          </a:p>
        </p:txBody>
      </p:sp>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spTree>
    <p:extLst>
      <p:ext uri="{BB962C8B-B14F-4D97-AF65-F5344CB8AC3E}">
        <p14:creationId xmlns:p14="http://schemas.microsoft.com/office/powerpoint/2010/main" val="102454331"/>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Media, Full">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0D5C85E-E28A-B495-C075-A4542432071E}"/>
              </a:ext>
            </a:extLst>
          </p:cNvPr>
          <p:cNvSpPr>
            <a:spLocks noGrp="1"/>
          </p:cNvSpPr>
          <p:nvPr>
            <p:ph type="body" sz="quarter" idx="15"/>
          </p:nvPr>
        </p:nvSpPr>
        <p:spPr>
          <a:xfrm>
            <a:off x="798905" y="274603"/>
            <a:ext cx="10536139" cy="594120"/>
          </a:xfrm>
        </p:spPr>
        <p:txBody>
          <a:bodyPr anchor="b"/>
          <a:lstStyle>
            <a:lvl2pPr marL="201168" indent="0">
              <a:buNone/>
              <a:defRPr/>
            </a:lvl2pPr>
          </a:lstStyle>
          <a:p>
            <a:pPr lvl="0"/>
            <a:r>
              <a:rPr lang="en-US"/>
              <a:t>Click to edit Master text styles</a:t>
            </a:r>
          </a:p>
        </p:txBody>
      </p:sp>
      <p:sp>
        <p:nvSpPr>
          <p:cNvPr id="2" name="Content Placeholder 8">
            <a:extLst>
              <a:ext uri="{FF2B5EF4-FFF2-40B4-BE49-F238E27FC236}">
                <a16:creationId xmlns:a16="http://schemas.microsoft.com/office/drawing/2014/main" id="{C85EE055-8218-B0F4-A6F1-49373D045D47}"/>
              </a:ext>
              <a:ext uri="{C183D7F6-B498-43B3-948B-1728B52AA6E4}">
                <adec:decorative xmlns:adec="http://schemas.microsoft.com/office/drawing/2017/decorative" val="0"/>
              </a:ext>
            </a:extLst>
          </p:cNvPr>
          <p:cNvSpPr>
            <a:spLocks noGrp="1"/>
          </p:cNvSpPr>
          <p:nvPr>
            <p:ph sz="quarter" idx="16" hasCustomPrompt="1"/>
          </p:nvPr>
        </p:nvSpPr>
        <p:spPr>
          <a:xfrm>
            <a:off x="798906" y="968736"/>
            <a:ext cx="10536139" cy="5159921"/>
          </a:xfrm>
        </p:spPr>
        <p:txBody>
          <a:bodyPr anchor="ctr"/>
          <a:lstStyle>
            <a:lvl1pPr algn="ctr">
              <a:defRPr/>
            </a:lvl1pPr>
            <a:lvl2pPr algn="ctr">
              <a:defRPr/>
            </a:lvl2pPr>
            <a:lvl3pPr algn="ctr">
              <a:defRPr/>
            </a:lvl3pPr>
            <a:lvl4pPr algn="ctr">
              <a:defRPr/>
            </a:lvl4pPr>
            <a:lvl5pPr algn="ctr">
              <a:defRPr/>
            </a:lvl5pPr>
          </a:lstStyle>
          <a:p>
            <a:pPr lvl="0"/>
            <a:r>
              <a:rPr lang="en-US"/>
              <a:t>Insert Media</a:t>
            </a:r>
          </a:p>
        </p:txBody>
      </p:sp>
      <p:sp>
        <p:nvSpPr>
          <p:cNvPr id="4" name="Footer Placeholder 3">
            <a:extLst>
              <a:ext uri="{FF2B5EF4-FFF2-40B4-BE49-F238E27FC236}">
                <a16:creationId xmlns:a16="http://schemas.microsoft.com/office/drawing/2014/main" id="{AF670F05-70E2-4070-1C30-17013AF7A4AF}"/>
              </a:ext>
            </a:extLst>
          </p:cNvPr>
          <p:cNvSpPr>
            <a:spLocks noGrp="1"/>
          </p:cNvSpPr>
          <p:nvPr>
            <p:ph type="ftr" sz="quarter" idx="12"/>
          </p:nvPr>
        </p:nvSpPr>
        <p:spPr>
          <a:xfrm>
            <a:off x="796320" y="6309360"/>
            <a:ext cx="10536139" cy="365125"/>
          </a:xfrm>
          <a:prstGeom prst="rect">
            <a:avLst/>
          </a:prstGeom>
        </p:spPr>
        <p:txBody>
          <a:bodyPr/>
          <a:lstStyle/>
          <a:p>
            <a:endParaRPr lang="en-US"/>
          </a:p>
        </p:txBody>
      </p:sp>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spTree>
    <p:extLst>
      <p:ext uri="{BB962C8B-B14F-4D97-AF65-F5344CB8AC3E}">
        <p14:creationId xmlns:p14="http://schemas.microsoft.com/office/powerpoint/2010/main" val="440585000"/>
      </p:ext>
    </p:extLst>
  </p:cSld>
  <p:clrMapOvr>
    <a:masterClrMapping/>
  </p:clrMapOvr>
  <p:extLst>
    <p:ext uri="{DCECCB84-F9BA-43D5-87BE-67443E8EF086}">
      <p15:sldGuideLst xmlns:p15="http://schemas.microsoft.com/office/powerpoint/2012/main">
        <p15:guide id="1" orient="horz" pos="1272">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Column Conten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05DDA-EE99-F67C-F535-07E7FBC673C8}"/>
              </a:ext>
            </a:extLst>
          </p:cNvPr>
          <p:cNvSpPr>
            <a:spLocks noGrp="1"/>
          </p:cNvSpPr>
          <p:nvPr>
            <p:ph type="title"/>
          </p:nvPr>
        </p:nvSpPr>
        <p:spPr>
          <a:xfrm>
            <a:off x="800347" y="300145"/>
            <a:ext cx="9692640" cy="1450757"/>
          </a:xfrm>
        </p:spPr>
        <p:txBody>
          <a:bodyPr/>
          <a:lstStyle/>
          <a:p>
            <a:r>
              <a:rPr lang="en-US"/>
              <a:t>Click to edit Master title style</a:t>
            </a:r>
          </a:p>
        </p:txBody>
      </p:sp>
      <p:sp>
        <p:nvSpPr>
          <p:cNvPr id="4" name="Graphic 9">
            <a:extLst>
              <a:ext uri="{FF2B5EF4-FFF2-40B4-BE49-F238E27FC236}">
                <a16:creationId xmlns:a16="http://schemas.microsoft.com/office/drawing/2014/main" id="{2181B3AA-0B2C-C7C5-27B9-B183AC9E7142}"/>
              </a:ext>
            </a:extLst>
          </p:cNvPr>
          <p:cNvSpPr/>
          <p:nvPr userDrawn="1"/>
        </p:nvSpPr>
        <p:spPr>
          <a:xfrm>
            <a:off x="9199418" y="0"/>
            <a:ext cx="2992582" cy="6856734"/>
          </a:xfrm>
          <a:custGeom>
            <a:avLst/>
            <a:gdLst>
              <a:gd name="connsiteX0" fmla="*/ 2244852 w 2244851"/>
              <a:gd name="connsiteY0" fmla="*/ 5143500 h 5143500"/>
              <a:gd name="connsiteX1" fmla="*/ 0 w 2244851"/>
              <a:gd name="connsiteY1" fmla="*/ 5143500 h 5143500"/>
              <a:gd name="connsiteX2" fmla="*/ 1408748 w 2244851"/>
              <a:gd name="connsiteY2" fmla="*/ 0 h 5143500"/>
              <a:gd name="connsiteX3" fmla="*/ 2244852 w 2244851"/>
              <a:gd name="connsiteY3" fmla="*/ 0 h 5143500"/>
              <a:gd name="connsiteX4" fmla="*/ 2244852 w 2244851"/>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4851" h="5143500">
                <a:moveTo>
                  <a:pt x="2244852" y="5143500"/>
                </a:moveTo>
                <a:lnTo>
                  <a:pt x="0" y="5143500"/>
                </a:lnTo>
                <a:lnTo>
                  <a:pt x="1408748" y="0"/>
                </a:lnTo>
                <a:lnTo>
                  <a:pt x="2244852" y="0"/>
                </a:lnTo>
                <a:lnTo>
                  <a:pt x="2244852" y="5143500"/>
                </a:lnTo>
                <a:close/>
              </a:path>
            </a:pathLst>
          </a:custGeom>
          <a:solidFill>
            <a:srgbClr val="D7F3F7"/>
          </a:solidFill>
          <a:ln w="9525" cap="flat">
            <a:noFill/>
            <a:prstDash val="solid"/>
            <a:miter/>
          </a:ln>
        </p:spPr>
        <p:txBody>
          <a:bodyPr rtlCol="0" anchor="ctr"/>
          <a:lstStyle/>
          <a:p>
            <a:endParaRPr lang="en-US"/>
          </a:p>
        </p:txBody>
      </p:sp>
      <p:sp>
        <p:nvSpPr>
          <p:cNvPr id="8" name="Content Placeholder 2">
            <a:extLst>
              <a:ext uri="{FF2B5EF4-FFF2-40B4-BE49-F238E27FC236}">
                <a16:creationId xmlns:a16="http://schemas.microsoft.com/office/drawing/2014/main" id="{BC4E69E3-CD7C-9A0C-0AB6-D50F83195550}"/>
              </a:ext>
            </a:extLst>
          </p:cNvPr>
          <p:cNvSpPr>
            <a:spLocks noGrp="1"/>
          </p:cNvSpPr>
          <p:nvPr>
            <p:ph sz="half" idx="1"/>
          </p:nvPr>
        </p:nvSpPr>
        <p:spPr>
          <a:xfrm>
            <a:off x="796320" y="2123388"/>
            <a:ext cx="3964377" cy="4463061"/>
          </a:xfrm>
        </p:spPr>
        <p:txBody>
          <a:bodyPr/>
          <a:lstStyle>
            <a:lvl1pPr marL="0" indent="0">
              <a:buClrTx/>
              <a:buFont typeface="Arial" panose="020B0604020202020204" pitchFamily="34" charset="0"/>
              <a:buNone/>
              <a:defRPr/>
            </a:lvl1pPr>
            <a:lvl2pPr marL="384048" indent="-182880">
              <a:buFont typeface="Wingdings" panose="05000000000000000000" pitchFamily="2" charset="2"/>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FC694A58-F902-2E3B-FA27-88009C06F0B1}"/>
              </a:ext>
            </a:extLst>
          </p:cNvPr>
          <p:cNvSpPr>
            <a:spLocks noGrp="1"/>
          </p:cNvSpPr>
          <p:nvPr>
            <p:ph sz="half" idx="2"/>
          </p:nvPr>
        </p:nvSpPr>
        <p:spPr>
          <a:xfrm>
            <a:off x="5408222" y="2123388"/>
            <a:ext cx="3964377" cy="4463061"/>
          </a:xfrm>
        </p:spPr>
        <p:txBody>
          <a:bodyPr/>
          <a:lstStyle>
            <a:lvl1pPr marL="0" indent="0">
              <a:buClrTx/>
              <a:buFont typeface="Arial" panose="020B0604020202020204" pitchFamily="34" charset="0"/>
              <a:buNone/>
              <a:defRPr/>
            </a:lvl1pPr>
            <a:lvl2pPr marL="384048" indent="-182880">
              <a:buFont typeface="Wingdings" panose="05000000000000000000" pitchFamily="2" charset="2"/>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37C5EBD7-1B41-E13F-5DAC-B0F1344B38D7}"/>
              </a:ext>
              <a:ext uri="{C183D7F6-B498-43B3-948B-1728B52AA6E4}">
                <adec:decorative xmlns:adec="http://schemas.microsoft.com/office/drawing/2017/decorative" val="0"/>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cxnSp>
        <p:nvCxnSpPr>
          <p:cNvPr id="11" name="Straight Connector 10">
            <a:extLst>
              <a:ext uri="{FF2B5EF4-FFF2-40B4-BE49-F238E27FC236}">
                <a16:creationId xmlns:a16="http://schemas.microsoft.com/office/drawing/2014/main" id="{E787791C-AF8D-788F-D86E-CF6D19E694A5}"/>
              </a:ext>
              <a:ext uri="{C183D7F6-B498-43B3-948B-1728B52AA6E4}">
                <adec:decorative xmlns:adec="http://schemas.microsoft.com/office/drawing/2017/decorative" val="1"/>
              </a:ext>
            </a:extLst>
          </p:cNvPr>
          <p:cNvCxnSpPr>
            <a:cxnSpLocks noChangeAspect="1"/>
          </p:cNvCxnSpPr>
          <p:nvPr userDrawn="1"/>
        </p:nvCxnSpPr>
        <p:spPr>
          <a:xfrm rot="10800000" flipH="1">
            <a:off x="94030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pic>
        <p:nvPicPr>
          <p:cNvPr id="3" name="NCMEC logo watermark">
            <a:extLst>
              <a:ext uri="{FF2B5EF4-FFF2-40B4-BE49-F238E27FC236}">
                <a16:creationId xmlns:a16="http://schemas.microsoft.com/office/drawing/2014/main" id="{90F65752-6180-4EB1-A4BA-96C2F251F53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spTree>
    <p:extLst>
      <p:ext uri="{BB962C8B-B14F-4D97-AF65-F5344CB8AC3E}">
        <p14:creationId xmlns:p14="http://schemas.microsoft.com/office/powerpoint/2010/main" val="2113654303"/>
      </p:ext>
    </p:extLst>
  </p:cSld>
  <p:clrMapOvr>
    <a:masterClrMapping/>
  </p:clrMapOvr>
  <p:hf hdr="0" dt="0"/>
  <p:extLst>
    <p:ext uri="{DCECCB84-F9BA-43D5-87BE-67443E8EF086}">
      <p15:sldGuideLst xmlns:p15="http://schemas.microsoft.com/office/powerpoint/2012/main">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Column Content,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05DDA-EE99-F67C-F535-07E7FBC673C8}"/>
              </a:ext>
            </a:extLst>
          </p:cNvPr>
          <p:cNvSpPr>
            <a:spLocks noGrp="1"/>
          </p:cNvSpPr>
          <p:nvPr>
            <p:ph type="title"/>
          </p:nvPr>
        </p:nvSpPr>
        <p:spPr>
          <a:xfrm>
            <a:off x="800347" y="300145"/>
            <a:ext cx="9692640" cy="1450757"/>
          </a:xfrm>
        </p:spPr>
        <p:txBody>
          <a:bodyPr/>
          <a:lstStyle/>
          <a:p>
            <a:r>
              <a:rPr lang="en-US"/>
              <a:t>Click to edit Master title style</a:t>
            </a:r>
          </a:p>
        </p:txBody>
      </p:sp>
      <p:sp>
        <p:nvSpPr>
          <p:cNvPr id="4" name="Graphic 9">
            <a:extLst>
              <a:ext uri="{FF2B5EF4-FFF2-40B4-BE49-F238E27FC236}">
                <a16:creationId xmlns:a16="http://schemas.microsoft.com/office/drawing/2014/main" id="{A5A03BF1-2474-EDEB-27F5-E7FA0825CA4C}"/>
              </a:ext>
            </a:extLst>
          </p:cNvPr>
          <p:cNvSpPr/>
          <p:nvPr userDrawn="1"/>
        </p:nvSpPr>
        <p:spPr>
          <a:xfrm>
            <a:off x="9199418" y="0"/>
            <a:ext cx="2992582" cy="6856734"/>
          </a:xfrm>
          <a:custGeom>
            <a:avLst/>
            <a:gdLst>
              <a:gd name="connsiteX0" fmla="*/ 2244852 w 2244851"/>
              <a:gd name="connsiteY0" fmla="*/ 5143500 h 5143500"/>
              <a:gd name="connsiteX1" fmla="*/ 0 w 2244851"/>
              <a:gd name="connsiteY1" fmla="*/ 5143500 h 5143500"/>
              <a:gd name="connsiteX2" fmla="*/ 1408748 w 2244851"/>
              <a:gd name="connsiteY2" fmla="*/ 0 h 5143500"/>
              <a:gd name="connsiteX3" fmla="*/ 2244852 w 2244851"/>
              <a:gd name="connsiteY3" fmla="*/ 0 h 5143500"/>
              <a:gd name="connsiteX4" fmla="*/ 2244852 w 2244851"/>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4851" h="5143500">
                <a:moveTo>
                  <a:pt x="2244852" y="5143500"/>
                </a:moveTo>
                <a:lnTo>
                  <a:pt x="0" y="5143500"/>
                </a:lnTo>
                <a:lnTo>
                  <a:pt x="1408748" y="0"/>
                </a:lnTo>
                <a:lnTo>
                  <a:pt x="2244852" y="0"/>
                </a:lnTo>
                <a:lnTo>
                  <a:pt x="2244852" y="5143500"/>
                </a:lnTo>
                <a:close/>
              </a:path>
            </a:pathLst>
          </a:custGeom>
          <a:solidFill>
            <a:schemeClr val="tx2"/>
          </a:solidFill>
          <a:ln w="9525" cap="flat">
            <a:noFill/>
            <a:prstDash val="solid"/>
            <a:miter/>
          </a:ln>
        </p:spPr>
        <p:txBody>
          <a:bodyPr rtlCol="0" anchor="ctr"/>
          <a:lstStyle/>
          <a:p>
            <a:endParaRPr lang="en-US"/>
          </a:p>
        </p:txBody>
      </p:sp>
      <p:sp>
        <p:nvSpPr>
          <p:cNvPr id="8" name="Content Placeholder 2">
            <a:extLst>
              <a:ext uri="{FF2B5EF4-FFF2-40B4-BE49-F238E27FC236}">
                <a16:creationId xmlns:a16="http://schemas.microsoft.com/office/drawing/2014/main" id="{BC4E69E3-CD7C-9A0C-0AB6-D50F83195550}"/>
              </a:ext>
            </a:extLst>
          </p:cNvPr>
          <p:cNvSpPr>
            <a:spLocks noGrp="1"/>
          </p:cNvSpPr>
          <p:nvPr>
            <p:ph sz="half" idx="1"/>
          </p:nvPr>
        </p:nvSpPr>
        <p:spPr>
          <a:xfrm>
            <a:off x="796320" y="2123388"/>
            <a:ext cx="3964377" cy="4463061"/>
          </a:xfrm>
        </p:spPr>
        <p:txBody>
          <a:bodyPr/>
          <a:lstStyle>
            <a:lvl1pPr marL="0" indent="0">
              <a:buClrTx/>
              <a:buFont typeface="Arial" panose="020B0604020202020204" pitchFamily="34" charset="0"/>
              <a:buNone/>
              <a:defRPr/>
            </a:lvl1pPr>
            <a:lvl2pPr marL="384048" indent="-182880">
              <a:buFont typeface="Wingdings" panose="05000000000000000000" pitchFamily="2" charset="2"/>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FC694A58-F902-2E3B-FA27-88009C06F0B1}"/>
              </a:ext>
            </a:extLst>
          </p:cNvPr>
          <p:cNvSpPr>
            <a:spLocks noGrp="1"/>
          </p:cNvSpPr>
          <p:nvPr>
            <p:ph sz="half" idx="2"/>
          </p:nvPr>
        </p:nvSpPr>
        <p:spPr>
          <a:xfrm>
            <a:off x="5408222" y="2123388"/>
            <a:ext cx="3964377" cy="4463061"/>
          </a:xfrm>
        </p:spPr>
        <p:txBody>
          <a:bodyPr/>
          <a:lstStyle>
            <a:lvl1pPr marL="0" indent="0">
              <a:buClrTx/>
              <a:buFont typeface="Arial" panose="020B0604020202020204" pitchFamily="34" charset="0"/>
              <a:buNone/>
              <a:defRPr/>
            </a:lvl1pPr>
            <a:lvl2pPr marL="384048" indent="-182880">
              <a:buFont typeface="Wingdings" panose="05000000000000000000" pitchFamily="2" charset="2"/>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37C5EBD7-1B41-E13F-5DAC-B0F1344B38D7}"/>
              </a:ext>
              <a:ext uri="{C183D7F6-B498-43B3-948B-1728B52AA6E4}">
                <adec:decorative xmlns:adec="http://schemas.microsoft.com/office/drawing/2017/decorative" val="0"/>
              </a:ext>
            </a:extLst>
          </p:cNvPr>
          <p:cNvSpPr>
            <a:spLocks noGrp="1"/>
          </p:cNvSpPr>
          <p:nvPr>
            <p:ph type="sldNum" sz="quarter" idx="11"/>
          </p:nvPr>
        </p:nvSpPr>
        <p:spPr>
          <a:xfrm>
            <a:off x="11332459" y="6221324"/>
            <a:ext cx="617912" cy="365125"/>
          </a:xfrm>
          <a:prstGeom prst="rect">
            <a:avLst/>
          </a:prstGeom>
        </p:spPr>
        <p:txBody>
          <a:bodyPr/>
          <a:lstStyle>
            <a:lvl1pPr>
              <a:defRPr>
                <a:solidFill>
                  <a:schemeClr val="bg1"/>
                </a:solidFill>
              </a:defRPr>
            </a:lvl1pPr>
          </a:lstStyle>
          <a:p>
            <a:fld id="{3A98EE3D-8CD1-4C3F-BD1C-C98C9596463C}" type="slidenum">
              <a:rPr lang="en-US" smtClean="0"/>
              <a:pPr/>
              <a:t>‹#›</a:t>
            </a:fld>
            <a:endParaRPr lang="en-US"/>
          </a:p>
        </p:txBody>
      </p:sp>
      <p:cxnSp>
        <p:nvCxnSpPr>
          <p:cNvPr id="11" name="Straight Connector 10">
            <a:extLst>
              <a:ext uri="{FF2B5EF4-FFF2-40B4-BE49-F238E27FC236}">
                <a16:creationId xmlns:a16="http://schemas.microsoft.com/office/drawing/2014/main" id="{E787791C-AF8D-788F-D86E-CF6D19E694A5}"/>
              </a:ext>
              <a:ext uri="{C183D7F6-B498-43B3-948B-1728B52AA6E4}">
                <adec:decorative xmlns:adec="http://schemas.microsoft.com/office/drawing/2017/decorative" val="1"/>
              </a:ext>
            </a:extLst>
          </p:cNvPr>
          <p:cNvCxnSpPr>
            <a:cxnSpLocks noChangeAspect="1"/>
          </p:cNvCxnSpPr>
          <p:nvPr userDrawn="1"/>
        </p:nvCxnSpPr>
        <p:spPr>
          <a:xfrm rot="10800000" flipH="1">
            <a:off x="9403080" y="0"/>
            <a:ext cx="1874520" cy="685800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3" name="NCMEC logo watermark">
            <a:extLst>
              <a:ext uri="{FF2B5EF4-FFF2-40B4-BE49-F238E27FC236}">
                <a16:creationId xmlns:a16="http://schemas.microsoft.com/office/drawing/2014/main" id="{90F65752-6180-4EB1-A4BA-96C2F251F53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spTree>
    <p:extLst>
      <p:ext uri="{BB962C8B-B14F-4D97-AF65-F5344CB8AC3E}">
        <p14:creationId xmlns:p14="http://schemas.microsoft.com/office/powerpoint/2010/main" val="1708893241"/>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Column Conten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38394-087F-701E-2DF4-70C7343AC901}"/>
              </a:ext>
            </a:extLst>
          </p:cNvPr>
          <p:cNvSpPr>
            <a:spLocks noGrp="1"/>
          </p:cNvSpPr>
          <p:nvPr>
            <p:ph type="title"/>
          </p:nvPr>
        </p:nvSpPr>
        <p:spPr>
          <a:xfrm>
            <a:off x="800347" y="300145"/>
            <a:ext cx="9692640" cy="1450757"/>
          </a:xfrm>
        </p:spPr>
        <p:txBody>
          <a:bodyPr/>
          <a:lstStyle/>
          <a:p>
            <a:r>
              <a:rPr lang="en-US"/>
              <a:t>Click to edit Master title style</a:t>
            </a:r>
          </a:p>
        </p:txBody>
      </p:sp>
      <p:sp>
        <p:nvSpPr>
          <p:cNvPr id="8" name="Content Placeholder 2">
            <a:extLst>
              <a:ext uri="{FF2B5EF4-FFF2-40B4-BE49-F238E27FC236}">
                <a16:creationId xmlns:a16="http://schemas.microsoft.com/office/drawing/2014/main" id="{BC4E69E3-CD7C-9A0C-0AB6-D50F83195550}"/>
              </a:ext>
            </a:extLst>
          </p:cNvPr>
          <p:cNvSpPr>
            <a:spLocks noGrp="1"/>
          </p:cNvSpPr>
          <p:nvPr>
            <p:ph sz="half" idx="1"/>
          </p:nvPr>
        </p:nvSpPr>
        <p:spPr>
          <a:xfrm>
            <a:off x="796320" y="2116567"/>
            <a:ext cx="2912767" cy="4469882"/>
          </a:xfrm>
        </p:spPr>
        <p:txBody>
          <a:bodyPr/>
          <a:lstStyle>
            <a:lvl2pPr marL="384048" indent="-182880">
              <a:buFont typeface="Wingdings" panose="05000000000000000000" pitchFamily="2" charset="2"/>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FC694A58-F902-2E3B-FA27-88009C06F0B1}"/>
              </a:ext>
            </a:extLst>
          </p:cNvPr>
          <p:cNvSpPr>
            <a:spLocks noGrp="1"/>
          </p:cNvSpPr>
          <p:nvPr>
            <p:ph sz="half" idx="2"/>
          </p:nvPr>
        </p:nvSpPr>
        <p:spPr>
          <a:xfrm>
            <a:off x="3847769" y="2116567"/>
            <a:ext cx="2912767" cy="4469882"/>
          </a:xfrm>
        </p:spPr>
        <p:txBody>
          <a:bodyPr/>
          <a:lstStyle>
            <a:lvl2pPr marL="384048" indent="-182880">
              <a:buFont typeface="Wingdings" panose="05000000000000000000" pitchFamily="2" charset="2"/>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3">
            <a:extLst>
              <a:ext uri="{FF2B5EF4-FFF2-40B4-BE49-F238E27FC236}">
                <a16:creationId xmlns:a16="http://schemas.microsoft.com/office/drawing/2014/main" id="{22AC3E90-A7D9-E694-86B8-471429720F6F}"/>
              </a:ext>
            </a:extLst>
          </p:cNvPr>
          <p:cNvSpPr>
            <a:spLocks noGrp="1"/>
          </p:cNvSpPr>
          <p:nvPr>
            <p:ph sz="half" idx="12"/>
          </p:nvPr>
        </p:nvSpPr>
        <p:spPr>
          <a:xfrm>
            <a:off x="6899218" y="2116567"/>
            <a:ext cx="2912767" cy="4469882"/>
          </a:xfrm>
        </p:spPr>
        <p:txBody>
          <a:bodyPr/>
          <a:lstStyle>
            <a:lvl2pPr marL="384048" indent="-182880">
              <a:buFont typeface="Wingdings" panose="05000000000000000000" pitchFamily="2" charset="2"/>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Graphic 15">
            <a:extLst>
              <a:ext uri="{FF2B5EF4-FFF2-40B4-BE49-F238E27FC236}">
                <a16:creationId xmlns:a16="http://schemas.microsoft.com/office/drawing/2014/main" id="{2C9DE26E-E21E-E83E-D5F4-CEB496F6B5CC}"/>
              </a:ext>
              <a:ext uri="{C183D7F6-B498-43B3-948B-1728B52AA6E4}">
                <adec:decorative xmlns:adec="http://schemas.microsoft.com/office/drawing/2017/decorative" val="1"/>
              </a:ext>
            </a:extLst>
          </p:cNvPr>
          <p:cNvSpPr>
            <a:spLocks/>
          </p:cNvSpPr>
          <p:nvPr/>
        </p:nvSpPr>
        <p:spPr>
          <a:xfrm>
            <a:off x="9199418" y="357"/>
            <a:ext cx="2992582" cy="6857287"/>
          </a:xfrm>
          <a:custGeom>
            <a:avLst/>
            <a:gdLst>
              <a:gd name="connsiteX0" fmla="*/ 2992582 w 2992582"/>
              <a:gd name="connsiteY0" fmla="*/ 0 h 6857287"/>
              <a:gd name="connsiteX1" fmla="*/ 2989465 w 2992582"/>
              <a:gd name="connsiteY1" fmla="*/ 6857288 h 6857287"/>
              <a:gd name="connsiteX2" fmla="*/ 0 w 2992582"/>
              <a:gd name="connsiteY2" fmla="*/ 6857288 h 6857287"/>
              <a:gd name="connsiteX3" fmla="*/ 1878023 w 2992582"/>
              <a:gd name="connsiteY3" fmla="*/ 0 h 6857287"/>
              <a:gd name="connsiteX4" fmla="*/ 2992582 w 2992582"/>
              <a:gd name="connsiteY4" fmla="*/ 0 h 6857287"/>
              <a:gd name="connsiteX5" fmla="*/ 2992582 w 2992582"/>
              <a:gd name="connsiteY5" fmla="*/ 0 h 6857287"/>
              <a:gd name="connsiteX6" fmla="*/ 2992582 w 2992582"/>
              <a:gd name="connsiteY6" fmla="*/ 0 h 6857287"/>
              <a:gd name="connsiteX7" fmla="*/ 2992582 w 2992582"/>
              <a:gd name="connsiteY7" fmla="*/ 0 h 6857287"/>
              <a:gd name="connsiteX8" fmla="*/ 2992582 w 2992582"/>
              <a:gd name="connsiteY8" fmla="*/ 0 h 685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582" h="6857287">
                <a:moveTo>
                  <a:pt x="2992582" y="0"/>
                </a:moveTo>
                <a:lnTo>
                  <a:pt x="2989465" y="6857288"/>
                </a:lnTo>
                <a:lnTo>
                  <a:pt x="0" y="6857288"/>
                </a:lnTo>
                <a:lnTo>
                  <a:pt x="1878023" y="0"/>
                </a:lnTo>
                <a:lnTo>
                  <a:pt x="2992582" y="0"/>
                </a:lnTo>
                <a:lnTo>
                  <a:pt x="2992582" y="0"/>
                </a:lnTo>
                <a:lnTo>
                  <a:pt x="2992582" y="0"/>
                </a:lnTo>
                <a:lnTo>
                  <a:pt x="2992582" y="0"/>
                </a:lnTo>
                <a:lnTo>
                  <a:pt x="2992582" y="0"/>
                </a:lnTo>
                <a:close/>
              </a:path>
            </a:pathLst>
          </a:custGeom>
          <a:solidFill>
            <a:schemeClr val="accent2">
              <a:lumMod val="20000"/>
              <a:lumOff val="80000"/>
            </a:schemeClr>
          </a:solidFill>
          <a:ln w="8901" cap="flat">
            <a:noFill/>
            <a:prstDash val="solid"/>
            <a:miter/>
          </a:ln>
        </p:spPr>
        <p:txBody>
          <a:bodyPr rtlCol="0" anchor="ctr"/>
          <a:lstStyle/>
          <a:p>
            <a:endParaRPr lang="en-US"/>
          </a:p>
        </p:txBody>
      </p:sp>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cxnSp>
        <p:nvCxnSpPr>
          <p:cNvPr id="7" name="Straight Connector 6">
            <a:extLst>
              <a:ext uri="{FF2B5EF4-FFF2-40B4-BE49-F238E27FC236}">
                <a16:creationId xmlns:a16="http://schemas.microsoft.com/office/drawing/2014/main" id="{743DD1C3-F87D-01A0-538B-C6375630F6C4}"/>
              </a:ext>
              <a:ext uri="{C183D7F6-B498-43B3-948B-1728B52AA6E4}">
                <adec:decorative xmlns:adec="http://schemas.microsoft.com/office/drawing/2017/decorative" val="1"/>
              </a:ext>
            </a:extLst>
          </p:cNvPr>
          <p:cNvCxnSpPr>
            <a:cxnSpLocks noChangeAspect="1"/>
          </p:cNvCxnSpPr>
          <p:nvPr userDrawn="1"/>
        </p:nvCxnSpPr>
        <p:spPr>
          <a:xfrm rot="10800000" flipH="1">
            <a:off x="94030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pic>
        <p:nvPicPr>
          <p:cNvPr id="4" name="NCMEC logo watermark">
            <a:extLst>
              <a:ext uri="{FF2B5EF4-FFF2-40B4-BE49-F238E27FC236}">
                <a16:creationId xmlns:a16="http://schemas.microsoft.com/office/drawing/2014/main" id="{BDD54A3E-DCD6-84FC-49C6-12BBCD2FC34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spTree>
    <p:extLst>
      <p:ext uri="{BB962C8B-B14F-4D97-AF65-F5344CB8AC3E}">
        <p14:creationId xmlns:p14="http://schemas.microsoft.com/office/powerpoint/2010/main" val="3460888743"/>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Column Content,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38394-087F-701E-2DF4-70C7343AC901}"/>
              </a:ext>
            </a:extLst>
          </p:cNvPr>
          <p:cNvSpPr>
            <a:spLocks noGrp="1"/>
          </p:cNvSpPr>
          <p:nvPr>
            <p:ph type="title"/>
          </p:nvPr>
        </p:nvSpPr>
        <p:spPr>
          <a:xfrm>
            <a:off x="800347" y="300145"/>
            <a:ext cx="9692640" cy="1450757"/>
          </a:xfrm>
        </p:spPr>
        <p:txBody>
          <a:bodyPr/>
          <a:lstStyle/>
          <a:p>
            <a:r>
              <a:rPr lang="en-US"/>
              <a:t>Click to edit Master title style</a:t>
            </a:r>
          </a:p>
        </p:txBody>
      </p:sp>
      <p:sp>
        <p:nvSpPr>
          <p:cNvPr id="6" name="Graphic 9">
            <a:extLst>
              <a:ext uri="{FF2B5EF4-FFF2-40B4-BE49-F238E27FC236}">
                <a16:creationId xmlns:a16="http://schemas.microsoft.com/office/drawing/2014/main" id="{0742B0CB-2C2F-5C92-5235-F203793E6C6F}"/>
              </a:ext>
            </a:extLst>
          </p:cNvPr>
          <p:cNvSpPr/>
          <p:nvPr userDrawn="1"/>
        </p:nvSpPr>
        <p:spPr>
          <a:xfrm>
            <a:off x="9199418" y="0"/>
            <a:ext cx="2992582" cy="6856734"/>
          </a:xfrm>
          <a:custGeom>
            <a:avLst/>
            <a:gdLst>
              <a:gd name="connsiteX0" fmla="*/ 2244852 w 2244851"/>
              <a:gd name="connsiteY0" fmla="*/ 5143500 h 5143500"/>
              <a:gd name="connsiteX1" fmla="*/ 0 w 2244851"/>
              <a:gd name="connsiteY1" fmla="*/ 5143500 h 5143500"/>
              <a:gd name="connsiteX2" fmla="*/ 1408748 w 2244851"/>
              <a:gd name="connsiteY2" fmla="*/ 0 h 5143500"/>
              <a:gd name="connsiteX3" fmla="*/ 2244852 w 2244851"/>
              <a:gd name="connsiteY3" fmla="*/ 0 h 5143500"/>
              <a:gd name="connsiteX4" fmla="*/ 2244852 w 2244851"/>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4851" h="5143500">
                <a:moveTo>
                  <a:pt x="2244852" y="5143500"/>
                </a:moveTo>
                <a:lnTo>
                  <a:pt x="0" y="5143500"/>
                </a:lnTo>
                <a:lnTo>
                  <a:pt x="1408748" y="0"/>
                </a:lnTo>
                <a:lnTo>
                  <a:pt x="2244852" y="0"/>
                </a:lnTo>
                <a:lnTo>
                  <a:pt x="2244852" y="5143500"/>
                </a:lnTo>
                <a:close/>
              </a:path>
            </a:pathLst>
          </a:custGeom>
          <a:solidFill>
            <a:schemeClr val="tx2"/>
          </a:solidFill>
          <a:ln w="9525" cap="flat">
            <a:noFill/>
            <a:prstDash val="solid"/>
            <a:miter/>
          </a:ln>
        </p:spPr>
        <p:txBody>
          <a:bodyPr rtlCol="0" anchor="ctr"/>
          <a:lstStyle/>
          <a:p>
            <a:endParaRPr lang="en-US"/>
          </a:p>
        </p:txBody>
      </p:sp>
      <p:sp>
        <p:nvSpPr>
          <p:cNvPr id="8" name="Content Placeholder 2">
            <a:extLst>
              <a:ext uri="{FF2B5EF4-FFF2-40B4-BE49-F238E27FC236}">
                <a16:creationId xmlns:a16="http://schemas.microsoft.com/office/drawing/2014/main" id="{BC4E69E3-CD7C-9A0C-0AB6-D50F83195550}"/>
              </a:ext>
            </a:extLst>
          </p:cNvPr>
          <p:cNvSpPr>
            <a:spLocks noGrp="1"/>
          </p:cNvSpPr>
          <p:nvPr>
            <p:ph sz="half" idx="1"/>
          </p:nvPr>
        </p:nvSpPr>
        <p:spPr>
          <a:xfrm>
            <a:off x="796320" y="2116567"/>
            <a:ext cx="2912767" cy="4469882"/>
          </a:xfrm>
        </p:spPr>
        <p:txBody>
          <a:bodyPr/>
          <a:lstStyle>
            <a:lvl2pPr marL="384048" indent="-182880">
              <a:buFont typeface="Wingdings" panose="05000000000000000000" pitchFamily="2" charset="2"/>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FC694A58-F902-2E3B-FA27-88009C06F0B1}"/>
              </a:ext>
            </a:extLst>
          </p:cNvPr>
          <p:cNvSpPr>
            <a:spLocks noGrp="1"/>
          </p:cNvSpPr>
          <p:nvPr>
            <p:ph sz="half" idx="2"/>
          </p:nvPr>
        </p:nvSpPr>
        <p:spPr>
          <a:xfrm>
            <a:off x="3847769" y="2116567"/>
            <a:ext cx="2912767" cy="4469882"/>
          </a:xfrm>
        </p:spPr>
        <p:txBody>
          <a:bodyPr/>
          <a:lstStyle>
            <a:lvl2pPr marL="384048" indent="-182880">
              <a:buFont typeface="Wingdings" panose="05000000000000000000" pitchFamily="2" charset="2"/>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3">
            <a:extLst>
              <a:ext uri="{FF2B5EF4-FFF2-40B4-BE49-F238E27FC236}">
                <a16:creationId xmlns:a16="http://schemas.microsoft.com/office/drawing/2014/main" id="{22AC3E90-A7D9-E694-86B8-471429720F6F}"/>
              </a:ext>
            </a:extLst>
          </p:cNvPr>
          <p:cNvSpPr>
            <a:spLocks noGrp="1"/>
          </p:cNvSpPr>
          <p:nvPr>
            <p:ph sz="half" idx="12"/>
          </p:nvPr>
        </p:nvSpPr>
        <p:spPr>
          <a:xfrm>
            <a:off x="6899218" y="2116567"/>
            <a:ext cx="2912767" cy="4469882"/>
          </a:xfrm>
        </p:spPr>
        <p:txBody>
          <a:bodyPr/>
          <a:lstStyle>
            <a:lvl2pPr marL="384048" indent="-182880">
              <a:buFont typeface="Wingdings" panose="05000000000000000000" pitchFamily="2" charset="2"/>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a:prstGeom prst="rect">
            <a:avLst/>
          </a:prstGeom>
        </p:spPr>
        <p:txBody>
          <a:bodyPr/>
          <a:lstStyle>
            <a:lvl1pPr>
              <a:defRPr>
                <a:solidFill>
                  <a:schemeClr val="bg1"/>
                </a:solidFill>
              </a:defRPr>
            </a:lvl1pPr>
          </a:lstStyle>
          <a:p>
            <a:fld id="{3A98EE3D-8CD1-4C3F-BD1C-C98C9596463C}" type="slidenum">
              <a:rPr lang="en-US" smtClean="0"/>
              <a:pPr/>
              <a:t>‹#›</a:t>
            </a:fld>
            <a:endParaRPr lang="en-US"/>
          </a:p>
        </p:txBody>
      </p:sp>
      <p:cxnSp>
        <p:nvCxnSpPr>
          <p:cNvPr id="7" name="Straight Connector 6">
            <a:extLst>
              <a:ext uri="{FF2B5EF4-FFF2-40B4-BE49-F238E27FC236}">
                <a16:creationId xmlns:a16="http://schemas.microsoft.com/office/drawing/2014/main" id="{743DD1C3-F87D-01A0-538B-C6375630F6C4}"/>
              </a:ext>
              <a:ext uri="{C183D7F6-B498-43B3-948B-1728B52AA6E4}">
                <adec:decorative xmlns:adec="http://schemas.microsoft.com/office/drawing/2017/decorative" val="1"/>
              </a:ext>
            </a:extLst>
          </p:cNvPr>
          <p:cNvCxnSpPr>
            <a:cxnSpLocks noChangeAspect="1"/>
          </p:cNvCxnSpPr>
          <p:nvPr userDrawn="1"/>
        </p:nvCxnSpPr>
        <p:spPr>
          <a:xfrm rot="10800000" flipH="1">
            <a:off x="9403080" y="0"/>
            <a:ext cx="1874520" cy="685800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4" name="NCMEC logo watermark">
            <a:extLst>
              <a:ext uri="{FF2B5EF4-FFF2-40B4-BE49-F238E27FC236}">
                <a16:creationId xmlns:a16="http://schemas.microsoft.com/office/drawing/2014/main" id="{BDD54A3E-DCD6-84FC-49C6-12BBCD2FC34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spTree>
    <p:extLst>
      <p:ext uri="{BB962C8B-B14F-4D97-AF65-F5344CB8AC3E}">
        <p14:creationId xmlns:p14="http://schemas.microsoft.com/office/powerpoint/2010/main" val="3834779885"/>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Column Content, Fu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38394-087F-701E-2DF4-70C7343AC901}"/>
              </a:ext>
            </a:extLst>
          </p:cNvPr>
          <p:cNvSpPr>
            <a:spLocks noGrp="1"/>
          </p:cNvSpPr>
          <p:nvPr>
            <p:ph type="title"/>
          </p:nvPr>
        </p:nvSpPr>
        <p:spPr>
          <a:xfrm>
            <a:off x="800347" y="300145"/>
            <a:ext cx="10532112" cy="1450757"/>
          </a:xfrm>
        </p:spPr>
        <p:txBody>
          <a:bodyPr/>
          <a:lstStyle/>
          <a:p>
            <a:r>
              <a:rPr lang="en-US"/>
              <a:t>Click to edit Master title style</a:t>
            </a:r>
          </a:p>
        </p:txBody>
      </p:sp>
      <p:sp>
        <p:nvSpPr>
          <p:cNvPr id="8" name="Content Placeholder 2">
            <a:extLst>
              <a:ext uri="{FF2B5EF4-FFF2-40B4-BE49-F238E27FC236}">
                <a16:creationId xmlns:a16="http://schemas.microsoft.com/office/drawing/2014/main" id="{BC4E69E3-CD7C-9A0C-0AB6-D50F83195550}"/>
              </a:ext>
            </a:extLst>
          </p:cNvPr>
          <p:cNvSpPr>
            <a:spLocks noGrp="1"/>
          </p:cNvSpPr>
          <p:nvPr>
            <p:ph sz="half" idx="1"/>
          </p:nvPr>
        </p:nvSpPr>
        <p:spPr>
          <a:xfrm>
            <a:off x="796319" y="2116567"/>
            <a:ext cx="3496503" cy="4469882"/>
          </a:xfrm>
        </p:spPr>
        <p:txBody>
          <a:bodyPr/>
          <a:lstStyle>
            <a:lvl2pPr marL="384048" indent="-182880">
              <a:buFont typeface="Wingdings" panose="05000000000000000000" pitchFamily="2" charset="2"/>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FC694A58-F902-2E3B-FA27-88009C06F0B1}"/>
              </a:ext>
            </a:extLst>
          </p:cNvPr>
          <p:cNvSpPr>
            <a:spLocks noGrp="1"/>
          </p:cNvSpPr>
          <p:nvPr>
            <p:ph sz="half" idx="2"/>
          </p:nvPr>
        </p:nvSpPr>
        <p:spPr>
          <a:xfrm>
            <a:off x="4431547" y="2116567"/>
            <a:ext cx="3496503" cy="4469882"/>
          </a:xfrm>
        </p:spPr>
        <p:txBody>
          <a:bodyPr/>
          <a:lstStyle>
            <a:lvl2pPr marL="384048" indent="-182880">
              <a:buFont typeface="Wingdings" panose="05000000000000000000" pitchFamily="2" charset="2"/>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3">
            <a:extLst>
              <a:ext uri="{FF2B5EF4-FFF2-40B4-BE49-F238E27FC236}">
                <a16:creationId xmlns:a16="http://schemas.microsoft.com/office/drawing/2014/main" id="{22AC3E90-A7D9-E694-86B8-471429720F6F}"/>
              </a:ext>
            </a:extLst>
          </p:cNvPr>
          <p:cNvSpPr>
            <a:spLocks noGrp="1"/>
          </p:cNvSpPr>
          <p:nvPr>
            <p:ph sz="half" idx="12"/>
          </p:nvPr>
        </p:nvSpPr>
        <p:spPr>
          <a:xfrm>
            <a:off x="8066775" y="2116567"/>
            <a:ext cx="3496503" cy="4469882"/>
          </a:xfrm>
        </p:spPr>
        <p:txBody>
          <a:bodyPr/>
          <a:lstStyle>
            <a:lvl2pPr marL="384048" indent="-182880">
              <a:buFont typeface="Wingdings" panose="05000000000000000000" pitchFamily="2" charset="2"/>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a:prstGeom prst="rect">
            <a:avLst/>
          </a:prstGeom>
        </p:spPr>
        <p:txBody>
          <a:bodyPr/>
          <a:lstStyle>
            <a:lvl1pPr>
              <a:defRPr>
                <a:solidFill>
                  <a:schemeClr val="tx1"/>
                </a:solidFill>
              </a:defRPr>
            </a:lvl1pPr>
          </a:lstStyle>
          <a:p>
            <a:fld id="{3A98EE3D-8CD1-4C3F-BD1C-C98C9596463C}" type="slidenum">
              <a:rPr lang="en-US" smtClean="0"/>
              <a:pPr/>
              <a:t>‹#›</a:t>
            </a:fld>
            <a:endParaRPr lang="en-US"/>
          </a:p>
        </p:txBody>
      </p:sp>
      <p:pic>
        <p:nvPicPr>
          <p:cNvPr id="4" name="NCMEC logo watermark">
            <a:extLst>
              <a:ext uri="{FF2B5EF4-FFF2-40B4-BE49-F238E27FC236}">
                <a16:creationId xmlns:a16="http://schemas.microsoft.com/office/drawing/2014/main" id="{BDD54A3E-DCD6-84FC-49C6-12BBCD2FC34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spTree>
    <p:extLst>
      <p:ext uri="{BB962C8B-B14F-4D97-AF65-F5344CB8AC3E}">
        <p14:creationId xmlns:p14="http://schemas.microsoft.com/office/powerpoint/2010/main" val="2374262291"/>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Text Placeholder 12">
            <a:extLst>
              <a:ext uri="{FF2B5EF4-FFF2-40B4-BE49-F238E27FC236}">
                <a16:creationId xmlns:a16="http://schemas.microsoft.com/office/drawing/2014/main" id="{80B457C0-C5F0-38B3-A5A4-4CF83DA5DCA9}"/>
              </a:ext>
            </a:extLst>
          </p:cNvPr>
          <p:cNvSpPr>
            <a:spLocks noGrp="1"/>
          </p:cNvSpPr>
          <p:nvPr>
            <p:ph type="body" sz="quarter" idx="16" hasCustomPrompt="1"/>
          </p:nvPr>
        </p:nvSpPr>
        <p:spPr>
          <a:xfrm>
            <a:off x="800100" y="2111829"/>
            <a:ext cx="6250940" cy="4474620"/>
          </a:xfrm>
        </p:spPr>
        <p:txBody>
          <a:bodyPr bIns="0" anchor="t"/>
          <a:lstStyle>
            <a:lvl1pPr marL="457200" indent="-457200">
              <a:buClr>
                <a:schemeClr val="accent4"/>
              </a:buClr>
              <a:buSzPct val="130000"/>
              <a:buFont typeface="+mj-lt"/>
              <a:buAutoNum type="arabicPeriod"/>
              <a:defRPr>
                <a:solidFill>
                  <a:schemeClr val="accent4"/>
                </a:solidFill>
                <a:latin typeface="+mn-lt"/>
              </a:defRPr>
            </a:lvl1pPr>
            <a:lvl2pPr marL="201168" indent="0">
              <a:buNone/>
              <a:defRPr/>
            </a:lvl2pPr>
            <a:lvl3pPr marL="384048" indent="0">
              <a:buNone/>
              <a:defRPr/>
            </a:lvl3pPr>
            <a:lvl4pPr marL="566928" indent="0">
              <a:buNone/>
              <a:defRPr/>
            </a:lvl4pPr>
            <a:lvl5pPr marL="749808" indent="0">
              <a:buNone/>
              <a:defRPr/>
            </a:lvl5pPr>
          </a:lstStyle>
          <a:p>
            <a:pPr lvl="0"/>
            <a:r>
              <a:rPr lang="en-US"/>
              <a:t>Click to add text</a:t>
            </a:r>
          </a:p>
          <a:p>
            <a:pPr lvl="0"/>
            <a:endParaRPr lang="en-US"/>
          </a:p>
        </p:txBody>
      </p:sp>
      <p:sp>
        <p:nvSpPr>
          <p:cNvPr id="10" name="Picture Placeholder 9">
            <a:extLst>
              <a:ext uri="{FF2B5EF4-FFF2-40B4-BE49-F238E27FC236}">
                <a16:creationId xmlns:a16="http://schemas.microsoft.com/office/drawing/2014/main" id="{F047FD99-442C-545C-7FFC-309A353ABEA0}"/>
              </a:ext>
            </a:extLst>
          </p:cNvPr>
          <p:cNvSpPr>
            <a:spLocks noGrp="1"/>
          </p:cNvSpPr>
          <p:nvPr>
            <p:ph type="pic" sz="quarter" idx="17" hasCustomPrompt="1"/>
          </p:nvPr>
        </p:nvSpPr>
        <p:spPr>
          <a:xfrm>
            <a:off x="7164388" y="0"/>
            <a:ext cx="5027612" cy="6858000"/>
          </a:xfrm>
          <a:custGeom>
            <a:avLst/>
            <a:gdLst>
              <a:gd name="connsiteX0" fmla="*/ 1866262 w 5027612"/>
              <a:gd name="connsiteY0" fmla="*/ 0 h 6858000"/>
              <a:gd name="connsiteX1" fmla="*/ 5027612 w 5027612"/>
              <a:gd name="connsiteY1" fmla="*/ 0 h 6858000"/>
              <a:gd name="connsiteX2" fmla="*/ 5027612 w 5027612"/>
              <a:gd name="connsiteY2" fmla="*/ 6858000 h 6858000"/>
              <a:gd name="connsiteX3" fmla="*/ 0 w 5027612"/>
              <a:gd name="connsiteY3" fmla="*/ 6858000 h 6858000"/>
              <a:gd name="connsiteX4" fmla="*/ 0 w 5027612"/>
              <a:gd name="connsiteY4" fmla="*/ 685521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12" h="6858000">
                <a:moveTo>
                  <a:pt x="1866262" y="0"/>
                </a:moveTo>
                <a:lnTo>
                  <a:pt x="5027612" y="0"/>
                </a:lnTo>
                <a:lnTo>
                  <a:pt x="5027612" y="6858000"/>
                </a:lnTo>
                <a:lnTo>
                  <a:pt x="0" y="6858000"/>
                </a:lnTo>
                <a:lnTo>
                  <a:pt x="0" y="6855216"/>
                </a:lnTo>
                <a:close/>
              </a:path>
            </a:pathLst>
          </a:custGeom>
          <a:solidFill>
            <a:schemeClr val="bg2">
              <a:lumMod val="90000"/>
            </a:schemeClr>
          </a:solidFill>
        </p:spPr>
        <p:txBody>
          <a:bodyPr wrap="square" anchor="ctr">
            <a:noAutofit/>
          </a:bodyPr>
          <a:lstStyle>
            <a:lvl1pPr algn="ctr">
              <a:defRPr/>
            </a:lvl1pPr>
          </a:lstStyle>
          <a:p>
            <a:r>
              <a:rPr lang="en-US"/>
              <a:t>Insert picture from </a:t>
            </a:r>
            <a:br>
              <a:rPr lang="en-US"/>
            </a:br>
            <a:r>
              <a:rPr lang="en-US"/>
              <a:t>SharePoint library</a:t>
            </a:r>
          </a:p>
        </p:txBody>
      </p:sp>
      <p:sp>
        <p:nvSpPr>
          <p:cNvPr id="2" name="Slide Number Placeholder 3">
            <a:extLst>
              <a:ext uri="{FF2B5EF4-FFF2-40B4-BE49-F238E27FC236}">
                <a16:creationId xmlns:a16="http://schemas.microsoft.com/office/drawing/2014/main" id="{B63148C4-4FB8-0C8A-7896-941A1D38FE99}"/>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cxnSp>
        <p:nvCxnSpPr>
          <p:cNvPr id="16" name="Straight Connector 15">
            <a:extLst>
              <a:ext uri="{FF2B5EF4-FFF2-40B4-BE49-F238E27FC236}">
                <a16:creationId xmlns:a16="http://schemas.microsoft.com/office/drawing/2014/main" id="{B9FC5BEC-EFCE-1180-1976-FA6EEF7AA21B}"/>
              </a:ext>
              <a:ext uri="{C183D7F6-B498-43B3-948B-1728B52AA6E4}">
                <adec:decorative xmlns:adec="http://schemas.microsoft.com/office/drawing/2017/decorative" val="1"/>
              </a:ext>
            </a:extLst>
          </p:cNvPr>
          <p:cNvCxnSpPr>
            <a:cxnSpLocks noChangeAspect="1"/>
          </p:cNvCxnSpPr>
          <p:nvPr userDrawn="1"/>
        </p:nvCxnSpPr>
        <p:spPr>
          <a:xfrm rot="10800000" flipH="1">
            <a:off x="69646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E4D6392-D140-586B-64E2-0A3DB01CE4DE}"/>
              </a:ext>
            </a:extLst>
          </p:cNvPr>
          <p:cNvSpPr txBox="1"/>
          <p:nvPr userDrawn="1"/>
        </p:nvSpPr>
        <p:spPr>
          <a:xfrm>
            <a:off x="800100" y="1134962"/>
            <a:ext cx="7491845" cy="646331"/>
          </a:xfrm>
          <a:prstGeom prst="rect">
            <a:avLst/>
          </a:prstGeom>
          <a:noFill/>
        </p:spPr>
        <p:txBody>
          <a:bodyPr wrap="square" lIns="0" rIns="0" rtlCol="0">
            <a:spAutoFit/>
          </a:bodyPr>
          <a:lstStyle/>
          <a:p>
            <a:r>
              <a:rPr kumimoji="0" lang="en-US" sz="3600" b="1" i="0" u="none" strike="noStrike" kern="1200" cap="none" spc="0" normalizeH="0" baseline="0">
                <a:ln>
                  <a:noFill/>
                </a:ln>
                <a:solidFill>
                  <a:srgbClr val="F2F2F2">
                    <a:lumMod val="10000"/>
                  </a:srgbClr>
                </a:solidFill>
                <a:effectLst/>
                <a:uLnTx/>
                <a:uFillTx/>
                <a:latin typeface="Century Gothic"/>
                <a:ea typeface="+mj-ea"/>
                <a:cs typeface="+mj-cs"/>
              </a:rPr>
              <a:t>Agenda</a:t>
            </a:r>
          </a:p>
        </p:txBody>
      </p:sp>
    </p:spTree>
    <p:extLst>
      <p:ext uri="{BB962C8B-B14F-4D97-AF65-F5344CB8AC3E}">
        <p14:creationId xmlns:p14="http://schemas.microsoft.com/office/powerpoint/2010/main" val="13637357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 Columns with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38394-087F-701E-2DF4-70C7343AC901}"/>
              </a:ext>
            </a:extLst>
          </p:cNvPr>
          <p:cNvSpPr>
            <a:spLocks noGrp="1"/>
          </p:cNvSpPr>
          <p:nvPr>
            <p:ph type="title"/>
          </p:nvPr>
        </p:nvSpPr>
        <p:spPr>
          <a:xfrm>
            <a:off x="800347" y="300145"/>
            <a:ext cx="9692640" cy="1450757"/>
          </a:xfrm>
        </p:spPr>
        <p:txBody>
          <a:bodyPr/>
          <a:lstStyle/>
          <a:p>
            <a:r>
              <a:rPr lang="en-US"/>
              <a:t>Click to edit Master title style</a:t>
            </a:r>
          </a:p>
        </p:txBody>
      </p:sp>
      <p:sp>
        <p:nvSpPr>
          <p:cNvPr id="9" name="Picture Placeholder 16">
            <a:extLst>
              <a:ext uri="{FF2B5EF4-FFF2-40B4-BE49-F238E27FC236}">
                <a16:creationId xmlns:a16="http://schemas.microsoft.com/office/drawing/2014/main" id="{9E2B65B6-F21E-EA01-69C6-DBC722E41CCF}"/>
              </a:ext>
            </a:extLst>
          </p:cNvPr>
          <p:cNvSpPr>
            <a:spLocks noGrp="1"/>
          </p:cNvSpPr>
          <p:nvPr>
            <p:ph type="pic" sz="quarter" idx="23"/>
          </p:nvPr>
        </p:nvSpPr>
        <p:spPr>
          <a:xfrm>
            <a:off x="1712639" y="2133178"/>
            <a:ext cx="1005840" cy="1200679"/>
          </a:xfrm>
        </p:spPr>
        <p:txBody>
          <a:bodyPr>
            <a:normAutofit/>
          </a:bodyPr>
          <a:lstStyle>
            <a:lvl1pPr algn="ctr">
              <a:defRPr sz="1400"/>
            </a:lvl1pPr>
          </a:lstStyle>
          <a:p>
            <a:endParaRPr lang="en-US"/>
          </a:p>
        </p:txBody>
      </p:sp>
      <p:sp>
        <p:nvSpPr>
          <p:cNvPr id="7" name="Text Placeholder 12">
            <a:extLst>
              <a:ext uri="{FF2B5EF4-FFF2-40B4-BE49-F238E27FC236}">
                <a16:creationId xmlns:a16="http://schemas.microsoft.com/office/drawing/2014/main" id="{41D70C60-23E3-B889-0D55-A10F1484B096}"/>
              </a:ext>
            </a:extLst>
          </p:cNvPr>
          <p:cNvSpPr>
            <a:spLocks noGrp="1"/>
          </p:cNvSpPr>
          <p:nvPr>
            <p:ph type="body" sz="quarter" idx="16" hasCustomPrompt="1"/>
          </p:nvPr>
        </p:nvSpPr>
        <p:spPr>
          <a:xfrm>
            <a:off x="791572" y="3333857"/>
            <a:ext cx="2847975" cy="953453"/>
          </a:xfrm>
          <a:prstGeom prst="roundRect">
            <a:avLst/>
          </a:prstGeom>
          <a:solidFill>
            <a:schemeClr val="bg1"/>
          </a:solidFill>
          <a:ln w="31750">
            <a:solidFill>
              <a:schemeClr val="tx2"/>
            </a:solidFill>
          </a:ln>
        </p:spPr>
        <p:txBody>
          <a:bodyPr lIns="0" tIns="274320" bIns="274320" anchor="t">
            <a:spAutoFit/>
          </a:bodyPr>
          <a:lstStyle>
            <a:lvl1pPr marL="0" indent="0" algn="ctr">
              <a:spcBef>
                <a:spcPts val="600"/>
              </a:spcBef>
              <a:spcAft>
                <a:spcPts val="1800"/>
              </a:spcAft>
              <a:buNone/>
              <a:defRPr sz="2000">
                <a:solidFill>
                  <a:schemeClr val="tx1"/>
                </a:solidFill>
                <a:latin typeface="+mn-lt"/>
              </a:defRPr>
            </a:lvl1pPr>
            <a:lvl2pPr marL="201168" indent="0">
              <a:buNone/>
              <a:defRPr/>
            </a:lvl2pPr>
            <a:lvl3pPr marL="384048" indent="0">
              <a:buNone/>
              <a:defRPr/>
            </a:lvl3pPr>
            <a:lvl4pPr marL="566928" indent="0">
              <a:buNone/>
              <a:defRPr/>
            </a:lvl4pPr>
            <a:lvl5pPr marL="749808" indent="0">
              <a:buNone/>
              <a:defRPr/>
            </a:lvl5pPr>
          </a:lstStyle>
          <a:p>
            <a:r>
              <a:rPr lang="en-US"/>
              <a:t>Click to add text</a:t>
            </a:r>
          </a:p>
        </p:txBody>
      </p:sp>
      <p:sp>
        <p:nvSpPr>
          <p:cNvPr id="14" name="Picture Placeholder 16">
            <a:extLst>
              <a:ext uri="{FF2B5EF4-FFF2-40B4-BE49-F238E27FC236}">
                <a16:creationId xmlns:a16="http://schemas.microsoft.com/office/drawing/2014/main" id="{56900D4C-6032-0650-8150-14EE6AE7EE3E}"/>
              </a:ext>
            </a:extLst>
          </p:cNvPr>
          <p:cNvSpPr>
            <a:spLocks noGrp="1"/>
          </p:cNvSpPr>
          <p:nvPr>
            <p:ph type="pic" sz="quarter" idx="24"/>
          </p:nvPr>
        </p:nvSpPr>
        <p:spPr>
          <a:xfrm>
            <a:off x="5051165" y="2133178"/>
            <a:ext cx="1005840" cy="1200679"/>
          </a:xfrm>
        </p:spPr>
        <p:txBody>
          <a:bodyPr>
            <a:normAutofit/>
          </a:bodyPr>
          <a:lstStyle>
            <a:lvl1pPr algn="ctr">
              <a:defRPr sz="1400"/>
            </a:lvl1pPr>
          </a:lstStyle>
          <a:p>
            <a:endParaRPr lang="en-US"/>
          </a:p>
        </p:txBody>
      </p:sp>
      <p:sp>
        <p:nvSpPr>
          <p:cNvPr id="13" name="Text Placeholder 12">
            <a:extLst>
              <a:ext uri="{FF2B5EF4-FFF2-40B4-BE49-F238E27FC236}">
                <a16:creationId xmlns:a16="http://schemas.microsoft.com/office/drawing/2014/main" id="{19216303-ADE2-0BD3-B4B6-3AC7A64FA95C}"/>
              </a:ext>
            </a:extLst>
          </p:cNvPr>
          <p:cNvSpPr>
            <a:spLocks noGrp="1"/>
          </p:cNvSpPr>
          <p:nvPr>
            <p:ph type="body" sz="quarter" idx="18" hasCustomPrompt="1"/>
          </p:nvPr>
        </p:nvSpPr>
        <p:spPr>
          <a:xfrm>
            <a:off x="4124312" y="3333857"/>
            <a:ext cx="2847975" cy="953453"/>
          </a:xfrm>
          <a:prstGeom prst="roundRect">
            <a:avLst/>
          </a:prstGeom>
          <a:solidFill>
            <a:schemeClr val="bg1"/>
          </a:solidFill>
          <a:ln w="31750">
            <a:solidFill>
              <a:schemeClr val="tx2"/>
            </a:solidFill>
          </a:ln>
        </p:spPr>
        <p:txBody>
          <a:bodyPr lIns="0" tIns="274320" bIns="274320" anchor="t">
            <a:spAutoFit/>
          </a:bodyPr>
          <a:lstStyle>
            <a:lvl1pPr marL="0" indent="0" algn="ctr">
              <a:spcBef>
                <a:spcPts val="600"/>
              </a:spcBef>
              <a:spcAft>
                <a:spcPts val="1800"/>
              </a:spcAft>
              <a:buNone/>
              <a:defRPr sz="2000">
                <a:solidFill>
                  <a:schemeClr val="tx1"/>
                </a:solidFill>
                <a:latin typeface="+mn-lt"/>
              </a:defRPr>
            </a:lvl1pPr>
            <a:lvl2pPr marL="201168" indent="0">
              <a:buNone/>
              <a:defRPr/>
            </a:lvl2pPr>
            <a:lvl3pPr marL="384048" indent="0">
              <a:buNone/>
              <a:defRPr/>
            </a:lvl3pPr>
            <a:lvl4pPr marL="566928" indent="0">
              <a:buNone/>
              <a:defRPr/>
            </a:lvl4pPr>
            <a:lvl5pPr marL="749808" indent="0">
              <a:buNone/>
              <a:defRPr/>
            </a:lvl5pPr>
          </a:lstStyle>
          <a:p>
            <a:r>
              <a:rPr lang="en-US"/>
              <a:t>Click to add text</a:t>
            </a:r>
          </a:p>
        </p:txBody>
      </p:sp>
      <p:sp>
        <p:nvSpPr>
          <p:cNvPr id="18" name="Picture Placeholder 16">
            <a:extLst>
              <a:ext uri="{FF2B5EF4-FFF2-40B4-BE49-F238E27FC236}">
                <a16:creationId xmlns:a16="http://schemas.microsoft.com/office/drawing/2014/main" id="{F56BAA5A-DA3E-D356-4B94-7C99A6342229}"/>
              </a:ext>
            </a:extLst>
          </p:cNvPr>
          <p:cNvSpPr>
            <a:spLocks noGrp="1"/>
          </p:cNvSpPr>
          <p:nvPr>
            <p:ph type="pic" sz="quarter" idx="25"/>
          </p:nvPr>
        </p:nvSpPr>
        <p:spPr>
          <a:xfrm>
            <a:off x="8389690" y="2133178"/>
            <a:ext cx="1005840" cy="1200679"/>
          </a:xfrm>
        </p:spPr>
        <p:txBody>
          <a:bodyPr>
            <a:normAutofit/>
          </a:bodyPr>
          <a:lstStyle>
            <a:lvl1pPr algn="ctr">
              <a:defRPr sz="1400"/>
            </a:lvl1pPr>
          </a:lstStyle>
          <a:p>
            <a:endParaRPr lang="en-US"/>
          </a:p>
        </p:txBody>
      </p:sp>
      <p:sp>
        <p:nvSpPr>
          <p:cNvPr id="6" name="Graphic 9">
            <a:extLst>
              <a:ext uri="{FF2B5EF4-FFF2-40B4-BE49-F238E27FC236}">
                <a16:creationId xmlns:a16="http://schemas.microsoft.com/office/drawing/2014/main" id="{257F25C2-400A-13CD-7FB6-25E1431BF2AA}"/>
              </a:ext>
            </a:extLst>
          </p:cNvPr>
          <p:cNvSpPr/>
          <p:nvPr userDrawn="1"/>
        </p:nvSpPr>
        <p:spPr>
          <a:xfrm>
            <a:off x="9199418" y="0"/>
            <a:ext cx="2992582" cy="6856734"/>
          </a:xfrm>
          <a:custGeom>
            <a:avLst/>
            <a:gdLst>
              <a:gd name="connsiteX0" fmla="*/ 2244852 w 2244851"/>
              <a:gd name="connsiteY0" fmla="*/ 5143500 h 5143500"/>
              <a:gd name="connsiteX1" fmla="*/ 0 w 2244851"/>
              <a:gd name="connsiteY1" fmla="*/ 5143500 h 5143500"/>
              <a:gd name="connsiteX2" fmla="*/ 1408748 w 2244851"/>
              <a:gd name="connsiteY2" fmla="*/ 0 h 5143500"/>
              <a:gd name="connsiteX3" fmla="*/ 2244852 w 2244851"/>
              <a:gd name="connsiteY3" fmla="*/ 0 h 5143500"/>
              <a:gd name="connsiteX4" fmla="*/ 2244852 w 2244851"/>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4851" h="5143500">
                <a:moveTo>
                  <a:pt x="2244852" y="5143500"/>
                </a:moveTo>
                <a:lnTo>
                  <a:pt x="0" y="5143500"/>
                </a:lnTo>
                <a:lnTo>
                  <a:pt x="1408748" y="0"/>
                </a:lnTo>
                <a:lnTo>
                  <a:pt x="2244852" y="0"/>
                </a:lnTo>
                <a:lnTo>
                  <a:pt x="2244852" y="5143500"/>
                </a:lnTo>
                <a:close/>
              </a:path>
            </a:pathLst>
          </a:custGeom>
          <a:solidFill>
            <a:srgbClr val="D7F3F7"/>
          </a:solidFill>
          <a:ln w="9525" cap="flat">
            <a:noFill/>
            <a:prstDash val="solid"/>
            <a:miter/>
          </a:ln>
        </p:spPr>
        <p:txBody>
          <a:bodyPr rtlCol="0" anchor="ctr"/>
          <a:lstStyle/>
          <a:p>
            <a:endParaRPr lang="en-US"/>
          </a:p>
        </p:txBody>
      </p:sp>
      <p:cxnSp>
        <p:nvCxnSpPr>
          <p:cNvPr id="11" name="Straight Connector 10">
            <a:extLst>
              <a:ext uri="{FF2B5EF4-FFF2-40B4-BE49-F238E27FC236}">
                <a16:creationId xmlns:a16="http://schemas.microsoft.com/office/drawing/2014/main" id="{E787791C-AF8D-788F-D86E-CF6D19E694A5}"/>
              </a:ext>
              <a:ext uri="{C183D7F6-B498-43B3-948B-1728B52AA6E4}">
                <adec:decorative xmlns:adec="http://schemas.microsoft.com/office/drawing/2017/decorative" val="1"/>
              </a:ext>
            </a:extLst>
          </p:cNvPr>
          <p:cNvCxnSpPr>
            <a:cxnSpLocks noChangeAspect="1"/>
          </p:cNvCxnSpPr>
          <p:nvPr userDrawn="1"/>
        </p:nvCxnSpPr>
        <p:spPr>
          <a:xfrm rot="10800000" flipH="1">
            <a:off x="94030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2">
            <a:extLst>
              <a:ext uri="{FF2B5EF4-FFF2-40B4-BE49-F238E27FC236}">
                <a16:creationId xmlns:a16="http://schemas.microsoft.com/office/drawing/2014/main" id="{687B188B-DD8A-70E8-C7EA-A2F5689C6305}"/>
              </a:ext>
            </a:extLst>
          </p:cNvPr>
          <p:cNvSpPr>
            <a:spLocks noGrp="1"/>
          </p:cNvSpPr>
          <p:nvPr>
            <p:ph type="body" sz="quarter" idx="19" hasCustomPrompt="1"/>
          </p:nvPr>
        </p:nvSpPr>
        <p:spPr>
          <a:xfrm>
            <a:off x="7468623" y="3333857"/>
            <a:ext cx="2847975" cy="953453"/>
          </a:xfrm>
          <a:prstGeom prst="roundRect">
            <a:avLst/>
          </a:prstGeom>
          <a:solidFill>
            <a:schemeClr val="bg1"/>
          </a:solidFill>
          <a:ln w="31750">
            <a:solidFill>
              <a:schemeClr val="tx2"/>
            </a:solidFill>
          </a:ln>
        </p:spPr>
        <p:txBody>
          <a:bodyPr lIns="0" tIns="274320" bIns="274320" anchor="t">
            <a:spAutoFit/>
          </a:bodyPr>
          <a:lstStyle>
            <a:lvl1pPr marL="0" indent="0" algn="ctr">
              <a:spcBef>
                <a:spcPts val="600"/>
              </a:spcBef>
              <a:spcAft>
                <a:spcPts val="1800"/>
              </a:spcAft>
              <a:buNone/>
              <a:defRPr sz="2000">
                <a:solidFill>
                  <a:schemeClr val="tx1"/>
                </a:solidFill>
                <a:latin typeface="+mn-lt"/>
              </a:defRPr>
            </a:lvl1pPr>
            <a:lvl2pPr marL="201168" indent="0">
              <a:buNone/>
              <a:defRPr/>
            </a:lvl2pPr>
            <a:lvl3pPr marL="384048" indent="0">
              <a:buNone/>
              <a:defRPr/>
            </a:lvl3pPr>
            <a:lvl4pPr marL="566928" indent="0">
              <a:buNone/>
              <a:defRPr/>
            </a:lvl4pPr>
            <a:lvl5pPr marL="749808" indent="0">
              <a:buNone/>
              <a:defRPr/>
            </a:lvl5pPr>
          </a:lstStyle>
          <a:p>
            <a:r>
              <a:rPr lang="en-US"/>
              <a:t>Click to add text</a:t>
            </a:r>
          </a:p>
        </p:txBody>
      </p:sp>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pic>
        <p:nvPicPr>
          <p:cNvPr id="4" name="NCMEC logo watermark">
            <a:extLst>
              <a:ext uri="{FF2B5EF4-FFF2-40B4-BE49-F238E27FC236}">
                <a16:creationId xmlns:a16="http://schemas.microsoft.com/office/drawing/2014/main" id="{BDD54A3E-DCD6-84FC-49C6-12BBCD2FC34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spTree>
    <p:extLst>
      <p:ext uri="{BB962C8B-B14F-4D97-AF65-F5344CB8AC3E}">
        <p14:creationId xmlns:p14="http://schemas.microsoft.com/office/powerpoint/2010/main" val="612060401"/>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 Columns with Icons, Dark">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38394-087F-701E-2DF4-70C7343AC901}"/>
              </a:ext>
            </a:extLst>
          </p:cNvPr>
          <p:cNvSpPr>
            <a:spLocks noGrp="1"/>
          </p:cNvSpPr>
          <p:nvPr>
            <p:ph type="title"/>
          </p:nvPr>
        </p:nvSpPr>
        <p:spPr>
          <a:xfrm>
            <a:off x="791572" y="286603"/>
            <a:ext cx="9692640" cy="1450757"/>
          </a:xfrm>
        </p:spPr>
        <p:txBody>
          <a:bodyPr/>
          <a:lstStyle>
            <a:lvl1pPr>
              <a:defRPr>
                <a:solidFill>
                  <a:schemeClr val="bg1"/>
                </a:solidFill>
              </a:defRPr>
            </a:lvl1pPr>
          </a:lstStyle>
          <a:p>
            <a:r>
              <a:rPr lang="en-US"/>
              <a:t>Click to edit Master title style</a:t>
            </a:r>
          </a:p>
        </p:txBody>
      </p:sp>
      <p:sp>
        <p:nvSpPr>
          <p:cNvPr id="9" name="Picture Placeholder 1">
            <a:extLst>
              <a:ext uri="{FF2B5EF4-FFF2-40B4-BE49-F238E27FC236}">
                <a16:creationId xmlns:a16="http://schemas.microsoft.com/office/drawing/2014/main" id="{9E2B65B6-F21E-EA01-69C6-DBC722E41CCF}"/>
              </a:ext>
              <a:ext uri="{C183D7F6-B498-43B3-948B-1728B52AA6E4}">
                <adec:decorative xmlns:adec="http://schemas.microsoft.com/office/drawing/2017/decorative" val="0"/>
              </a:ext>
            </a:extLst>
          </p:cNvPr>
          <p:cNvSpPr>
            <a:spLocks noGrp="1"/>
          </p:cNvSpPr>
          <p:nvPr>
            <p:ph type="pic" sz="quarter" idx="23"/>
          </p:nvPr>
        </p:nvSpPr>
        <p:spPr>
          <a:xfrm>
            <a:off x="1712639" y="2133178"/>
            <a:ext cx="1005840" cy="1200679"/>
          </a:xfrm>
        </p:spPr>
        <p:txBody>
          <a:bodyPr>
            <a:normAutofit/>
          </a:bodyPr>
          <a:lstStyle>
            <a:lvl1pPr algn="ctr">
              <a:defRPr sz="1400">
                <a:solidFill>
                  <a:schemeClr val="bg1"/>
                </a:solidFill>
              </a:defRPr>
            </a:lvl1pPr>
          </a:lstStyle>
          <a:p>
            <a:endParaRPr lang="en-US"/>
          </a:p>
        </p:txBody>
      </p:sp>
      <p:sp>
        <p:nvSpPr>
          <p:cNvPr id="7" name="Text Placeholder 1">
            <a:extLst>
              <a:ext uri="{FF2B5EF4-FFF2-40B4-BE49-F238E27FC236}">
                <a16:creationId xmlns:a16="http://schemas.microsoft.com/office/drawing/2014/main" id="{41D70C60-23E3-B889-0D55-A10F1484B096}"/>
              </a:ext>
              <a:ext uri="{C183D7F6-B498-43B3-948B-1728B52AA6E4}">
                <adec:decorative xmlns:adec="http://schemas.microsoft.com/office/drawing/2017/decorative" val="0"/>
              </a:ext>
            </a:extLst>
          </p:cNvPr>
          <p:cNvSpPr>
            <a:spLocks noGrp="1"/>
          </p:cNvSpPr>
          <p:nvPr>
            <p:ph type="body" sz="quarter" idx="16" hasCustomPrompt="1"/>
          </p:nvPr>
        </p:nvSpPr>
        <p:spPr>
          <a:xfrm>
            <a:off x="791572" y="3333857"/>
            <a:ext cx="2847975" cy="953453"/>
          </a:xfrm>
          <a:prstGeom prst="roundRect">
            <a:avLst/>
          </a:prstGeom>
          <a:solidFill>
            <a:schemeClr val="bg1"/>
          </a:solidFill>
          <a:ln w="31750">
            <a:solidFill>
              <a:schemeClr val="accent5"/>
            </a:solidFill>
          </a:ln>
        </p:spPr>
        <p:txBody>
          <a:bodyPr lIns="0" tIns="274320" bIns="274320" anchor="t">
            <a:spAutoFit/>
          </a:bodyPr>
          <a:lstStyle>
            <a:lvl1pPr marL="0" indent="0" algn="ctr">
              <a:spcBef>
                <a:spcPts val="600"/>
              </a:spcBef>
              <a:spcAft>
                <a:spcPts val="1800"/>
              </a:spcAft>
              <a:buNone/>
              <a:defRPr sz="2000">
                <a:solidFill>
                  <a:schemeClr val="tx1"/>
                </a:solidFill>
                <a:latin typeface="+mn-lt"/>
              </a:defRPr>
            </a:lvl1pPr>
            <a:lvl2pPr marL="201168" indent="0">
              <a:buNone/>
              <a:defRPr/>
            </a:lvl2pPr>
            <a:lvl3pPr marL="384048" indent="0">
              <a:buNone/>
              <a:defRPr/>
            </a:lvl3pPr>
            <a:lvl4pPr marL="566928" indent="0">
              <a:buNone/>
              <a:defRPr/>
            </a:lvl4pPr>
            <a:lvl5pPr marL="749808" indent="0">
              <a:buNone/>
              <a:defRPr/>
            </a:lvl5pPr>
          </a:lstStyle>
          <a:p>
            <a:r>
              <a:rPr lang="en-US"/>
              <a:t>Click to add text</a:t>
            </a:r>
          </a:p>
        </p:txBody>
      </p:sp>
      <p:sp>
        <p:nvSpPr>
          <p:cNvPr id="14" name="Picture Placeholder 2">
            <a:extLst>
              <a:ext uri="{FF2B5EF4-FFF2-40B4-BE49-F238E27FC236}">
                <a16:creationId xmlns:a16="http://schemas.microsoft.com/office/drawing/2014/main" id="{56900D4C-6032-0650-8150-14EE6AE7EE3E}"/>
              </a:ext>
            </a:extLst>
          </p:cNvPr>
          <p:cNvSpPr>
            <a:spLocks noGrp="1"/>
          </p:cNvSpPr>
          <p:nvPr>
            <p:ph type="pic" sz="quarter" idx="24"/>
          </p:nvPr>
        </p:nvSpPr>
        <p:spPr>
          <a:xfrm>
            <a:off x="5051165" y="2133178"/>
            <a:ext cx="1005840" cy="1200679"/>
          </a:xfrm>
        </p:spPr>
        <p:txBody>
          <a:bodyPr>
            <a:normAutofit/>
          </a:bodyPr>
          <a:lstStyle>
            <a:lvl1pPr algn="ctr">
              <a:defRPr sz="1400">
                <a:solidFill>
                  <a:schemeClr val="bg1"/>
                </a:solidFill>
              </a:defRPr>
            </a:lvl1pPr>
          </a:lstStyle>
          <a:p>
            <a:endParaRPr lang="en-US"/>
          </a:p>
        </p:txBody>
      </p:sp>
      <p:sp>
        <p:nvSpPr>
          <p:cNvPr id="13" name="Text Placeholder 2">
            <a:extLst>
              <a:ext uri="{FF2B5EF4-FFF2-40B4-BE49-F238E27FC236}">
                <a16:creationId xmlns:a16="http://schemas.microsoft.com/office/drawing/2014/main" id="{19216303-ADE2-0BD3-B4B6-3AC7A64FA95C}"/>
              </a:ext>
            </a:extLst>
          </p:cNvPr>
          <p:cNvSpPr>
            <a:spLocks noGrp="1"/>
          </p:cNvSpPr>
          <p:nvPr>
            <p:ph type="body" sz="quarter" idx="18" hasCustomPrompt="1"/>
          </p:nvPr>
        </p:nvSpPr>
        <p:spPr>
          <a:xfrm>
            <a:off x="4124312" y="3333857"/>
            <a:ext cx="2847975" cy="953453"/>
          </a:xfrm>
          <a:prstGeom prst="roundRect">
            <a:avLst/>
          </a:prstGeom>
          <a:solidFill>
            <a:schemeClr val="bg1"/>
          </a:solidFill>
          <a:ln w="31750">
            <a:solidFill>
              <a:schemeClr val="accent5"/>
            </a:solidFill>
          </a:ln>
        </p:spPr>
        <p:txBody>
          <a:bodyPr lIns="0" tIns="274320" bIns="274320" anchor="t">
            <a:spAutoFit/>
          </a:bodyPr>
          <a:lstStyle>
            <a:lvl1pPr marL="0" indent="0" algn="ctr">
              <a:spcBef>
                <a:spcPts val="600"/>
              </a:spcBef>
              <a:spcAft>
                <a:spcPts val="1800"/>
              </a:spcAft>
              <a:buNone/>
              <a:defRPr sz="2000">
                <a:solidFill>
                  <a:schemeClr val="tx1"/>
                </a:solidFill>
                <a:latin typeface="+mn-lt"/>
              </a:defRPr>
            </a:lvl1pPr>
            <a:lvl2pPr marL="201168" indent="0">
              <a:buNone/>
              <a:defRPr/>
            </a:lvl2pPr>
            <a:lvl3pPr marL="384048" indent="0">
              <a:buNone/>
              <a:defRPr/>
            </a:lvl3pPr>
            <a:lvl4pPr marL="566928" indent="0">
              <a:buNone/>
              <a:defRPr/>
            </a:lvl4pPr>
            <a:lvl5pPr marL="749808" indent="0">
              <a:buNone/>
              <a:defRPr/>
            </a:lvl5pPr>
          </a:lstStyle>
          <a:p>
            <a:r>
              <a:rPr lang="en-US"/>
              <a:t>Click to add text</a:t>
            </a:r>
          </a:p>
        </p:txBody>
      </p:sp>
      <p:sp>
        <p:nvSpPr>
          <p:cNvPr id="18" name="Picture Placeholder 3">
            <a:extLst>
              <a:ext uri="{FF2B5EF4-FFF2-40B4-BE49-F238E27FC236}">
                <a16:creationId xmlns:a16="http://schemas.microsoft.com/office/drawing/2014/main" id="{F56BAA5A-DA3E-D356-4B94-7C99A6342229}"/>
              </a:ext>
            </a:extLst>
          </p:cNvPr>
          <p:cNvSpPr>
            <a:spLocks noGrp="1"/>
          </p:cNvSpPr>
          <p:nvPr>
            <p:ph type="pic" sz="quarter" idx="25"/>
          </p:nvPr>
        </p:nvSpPr>
        <p:spPr>
          <a:xfrm>
            <a:off x="8389690" y="2133178"/>
            <a:ext cx="1005840" cy="1200679"/>
          </a:xfrm>
        </p:spPr>
        <p:txBody>
          <a:bodyPr>
            <a:normAutofit/>
          </a:bodyPr>
          <a:lstStyle>
            <a:lvl1pPr algn="ctr">
              <a:defRPr sz="1400">
                <a:solidFill>
                  <a:schemeClr val="bg1"/>
                </a:solidFill>
              </a:defRPr>
            </a:lvl1pPr>
          </a:lstStyle>
          <a:p>
            <a:endParaRPr lang="en-US"/>
          </a:p>
        </p:txBody>
      </p:sp>
      <p:sp>
        <p:nvSpPr>
          <p:cNvPr id="3" name="Graphic 9">
            <a:extLst>
              <a:ext uri="{FF2B5EF4-FFF2-40B4-BE49-F238E27FC236}">
                <a16:creationId xmlns:a16="http://schemas.microsoft.com/office/drawing/2014/main" id="{C0C9B754-6D22-CF5B-4FAD-87A4E04606BD}"/>
              </a:ext>
            </a:extLst>
          </p:cNvPr>
          <p:cNvSpPr/>
          <p:nvPr userDrawn="1"/>
        </p:nvSpPr>
        <p:spPr>
          <a:xfrm>
            <a:off x="9199418" y="0"/>
            <a:ext cx="2992582" cy="6856734"/>
          </a:xfrm>
          <a:custGeom>
            <a:avLst/>
            <a:gdLst>
              <a:gd name="connsiteX0" fmla="*/ 2244852 w 2244851"/>
              <a:gd name="connsiteY0" fmla="*/ 5143500 h 5143500"/>
              <a:gd name="connsiteX1" fmla="*/ 0 w 2244851"/>
              <a:gd name="connsiteY1" fmla="*/ 5143500 h 5143500"/>
              <a:gd name="connsiteX2" fmla="*/ 1408748 w 2244851"/>
              <a:gd name="connsiteY2" fmla="*/ 0 h 5143500"/>
              <a:gd name="connsiteX3" fmla="*/ 2244852 w 2244851"/>
              <a:gd name="connsiteY3" fmla="*/ 0 h 5143500"/>
              <a:gd name="connsiteX4" fmla="*/ 2244852 w 2244851"/>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4851" h="5143500">
                <a:moveTo>
                  <a:pt x="2244852" y="5143500"/>
                </a:moveTo>
                <a:lnTo>
                  <a:pt x="0" y="5143500"/>
                </a:lnTo>
                <a:lnTo>
                  <a:pt x="1408748" y="0"/>
                </a:lnTo>
                <a:lnTo>
                  <a:pt x="2244852" y="0"/>
                </a:lnTo>
                <a:lnTo>
                  <a:pt x="2244852" y="5143500"/>
                </a:lnTo>
                <a:close/>
              </a:path>
            </a:pathLst>
          </a:custGeom>
          <a:solidFill>
            <a:srgbClr val="D7F3F7"/>
          </a:solidFill>
          <a:ln w="9525" cap="flat">
            <a:noFill/>
            <a:prstDash val="solid"/>
            <a:miter/>
          </a:ln>
        </p:spPr>
        <p:txBody>
          <a:bodyPr rtlCol="0" anchor="ctr"/>
          <a:lstStyle/>
          <a:p>
            <a:endParaRPr lang="en-US"/>
          </a:p>
        </p:txBody>
      </p:sp>
      <p:cxnSp>
        <p:nvCxnSpPr>
          <p:cNvPr id="11" name="Straight Connector 10">
            <a:extLst>
              <a:ext uri="{FF2B5EF4-FFF2-40B4-BE49-F238E27FC236}">
                <a16:creationId xmlns:a16="http://schemas.microsoft.com/office/drawing/2014/main" id="{E787791C-AF8D-788F-D86E-CF6D19E694A5}"/>
              </a:ext>
              <a:ext uri="{C183D7F6-B498-43B3-948B-1728B52AA6E4}">
                <adec:decorative xmlns:adec="http://schemas.microsoft.com/office/drawing/2017/decorative" val="1"/>
              </a:ext>
            </a:extLst>
          </p:cNvPr>
          <p:cNvCxnSpPr>
            <a:cxnSpLocks noChangeAspect="1"/>
          </p:cNvCxnSpPr>
          <p:nvPr userDrawn="1"/>
        </p:nvCxnSpPr>
        <p:spPr>
          <a:xfrm rot="10800000" flipH="1">
            <a:off x="94030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3">
            <a:extLst>
              <a:ext uri="{FF2B5EF4-FFF2-40B4-BE49-F238E27FC236}">
                <a16:creationId xmlns:a16="http://schemas.microsoft.com/office/drawing/2014/main" id="{687B188B-DD8A-70E8-C7EA-A2F5689C6305}"/>
              </a:ext>
              <a:ext uri="{C183D7F6-B498-43B3-948B-1728B52AA6E4}">
                <adec:decorative xmlns:adec="http://schemas.microsoft.com/office/drawing/2017/decorative" val="0"/>
              </a:ext>
            </a:extLst>
          </p:cNvPr>
          <p:cNvSpPr>
            <a:spLocks noGrp="1"/>
          </p:cNvSpPr>
          <p:nvPr>
            <p:ph type="body" sz="quarter" idx="19" hasCustomPrompt="1"/>
          </p:nvPr>
        </p:nvSpPr>
        <p:spPr>
          <a:xfrm>
            <a:off x="7468623" y="3333857"/>
            <a:ext cx="2847975" cy="953453"/>
          </a:xfrm>
          <a:prstGeom prst="roundRect">
            <a:avLst/>
          </a:prstGeom>
          <a:solidFill>
            <a:schemeClr val="bg1"/>
          </a:solidFill>
          <a:ln w="31750">
            <a:solidFill>
              <a:schemeClr val="accent5"/>
            </a:solidFill>
          </a:ln>
        </p:spPr>
        <p:txBody>
          <a:bodyPr lIns="0" tIns="274320" bIns="274320" anchor="t">
            <a:spAutoFit/>
          </a:bodyPr>
          <a:lstStyle>
            <a:lvl1pPr marL="0" indent="0" algn="ctr">
              <a:spcBef>
                <a:spcPts val="600"/>
              </a:spcBef>
              <a:spcAft>
                <a:spcPts val="1800"/>
              </a:spcAft>
              <a:buNone/>
              <a:defRPr sz="2000">
                <a:solidFill>
                  <a:schemeClr val="tx1"/>
                </a:solidFill>
                <a:latin typeface="+mn-lt"/>
              </a:defRPr>
            </a:lvl1pPr>
            <a:lvl2pPr marL="201168" indent="0">
              <a:buNone/>
              <a:defRPr/>
            </a:lvl2pPr>
            <a:lvl3pPr marL="384048" indent="0">
              <a:buNone/>
              <a:defRPr/>
            </a:lvl3pPr>
            <a:lvl4pPr marL="566928" indent="0">
              <a:buNone/>
              <a:defRPr/>
            </a:lvl4pPr>
            <a:lvl5pPr marL="749808" indent="0">
              <a:buNone/>
              <a:defRPr/>
            </a:lvl5pPr>
          </a:lstStyle>
          <a:p>
            <a:r>
              <a:rPr lang="en-US"/>
              <a:t>Click to add text</a:t>
            </a:r>
          </a:p>
        </p:txBody>
      </p:sp>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pic>
        <p:nvPicPr>
          <p:cNvPr id="4" name="NCMEC logo watermark">
            <a:extLst>
              <a:ext uri="{FF2B5EF4-FFF2-40B4-BE49-F238E27FC236}">
                <a16:creationId xmlns:a16="http://schemas.microsoft.com/office/drawing/2014/main" id="{BDD54A3E-DCD6-84FC-49C6-12BBCD2FC34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spTree>
    <p:extLst>
      <p:ext uri="{BB962C8B-B14F-4D97-AF65-F5344CB8AC3E}">
        <p14:creationId xmlns:p14="http://schemas.microsoft.com/office/powerpoint/2010/main" val="21396934"/>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Video Title Image, Full">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0D73275-A1C6-4035-4A72-A81D5984E066}"/>
              </a:ext>
            </a:extLst>
          </p:cNvPr>
          <p:cNvSpPr>
            <a:spLocks noGrp="1"/>
          </p:cNvSpPr>
          <p:nvPr>
            <p:ph type="pic" sz="quarter" idx="12" hasCustomPrompt="1"/>
          </p:nvPr>
        </p:nvSpPr>
        <p:spPr>
          <a:xfrm>
            <a:off x="0" y="0"/>
            <a:ext cx="12192000" cy="6858000"/>
          </a:xfrm>
        </p:spPr>
        <p:txBody>
          <a:bodyPr anchor="ctr"/>
          <a:lstStyle>
            <a:lvl1pPr algn="l">
              <a:defRPr>
                <a:solidFill>
                  <a:schemeClr val="bg1"/>
                </a:solidFill>
              </a:defRPr>
            </a:lvl1pPr>
          </a:lstStyle>
          <a:p>
            <a:r>
              <a:rPr lang="en-US"/>
              <a:t>Insert Video Title/Splash Image Here</a:t>
            </a:r>
          </a:p>
        </p:txBody>
      </p:sp>
    </p:spTree>
    <p:extLst>
      <p:ext uri="{BB962C8B-B14F-4D97-AF65-F5344CB8AC3E}">
        <p14:creationId xmlns:p14="http://schemas.microsoft.com/office/powerpoint/2010/main" val="19382101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Video, Full">
    <p:bg>
      <p:bgPr>
        <a:solidFill>
          <a:schemeClr val="tx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7F644BD-24A3-5939-4B34-DC11F5814F3A}"/>
              </a:ext>
            </a:extLst>
          </p:cNvPr>
          <p:cNvSpPr>
            <a:spLocks noGrp="1"/>
          </p:cNvSpPr>
          <p:nvPr>
            <p:ph sz="quarter" idx="10" hasCustomPrompt="1"/>
          </p:nvPr>
        </p:nvSpPr>
        <p:spPr>
          <a:xfrm>
            <a:off x="0" y="0"/>
            <a:ext cx="12192000" cy="6858000"/>
          </a:xfrm>
        </p:spPr>
        <p:txBody>
          <a:bodyPr anchor="ctr"/>
          <a:lstStyle>
            <a:lvl1pPr>
              <a:defRPr>
                <a:solidFill>
                  <a:schemeClr val="bg1"/>
                </a:solidFill>
              </a:defRPr>
            </a:lvl1pPr>
          </a:lstStyle>
          <a:p>
            <a:pPr lvl="0"/>
            <a:r>
              <a:rPr lang="en-US"/>
              <a:t>Insert Video Here</a:t>
            </a:r>
          </a:p>
        </p:txBody>
      </p:sp>
    </p:spTree>
    <p:extLst>
      <p:ext uri="{BB962C8B-B14F-4D97-AF65-F5344CB8AC3E}">
        <p14:creationId xmlns:p14="http://schemas.microsoft.com/office/powerpoint/2010/main" val="31526036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spTree>
    <p:extLst>
      <p:ext uri="{BB962C8B-B14F-4D97-AF65-F5344CB8AC3E}">
        <p14:creationId xmlns:p14="http://schemas.microsoft.com/office/powerpoint/2010/main" val="38857860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Blue">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spTree>
    <p:extLst>
      <p:ext uri="{BB962C8B-B14F-4D97-AF65-F5344CB8AC3E}">
        <p14:creationId xmlns:p14="http://schemas.microsoft.com/office/powerpoint/2010/main" val="42718141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802DC923-2D62-9379-A23E-09A35083F255}"/>
              </a:ext>
            </a:extLst>
          </p:cNvPr>
          <p:cNvSpPr>
            <a:spLocks noGrp="1"/>
          </p:cNvSpPr>
          <p:nvPr>
            <p:ph type="sldNum" sz="quarter" idx="11"/>
          </p:nvPr>
        </p:nvSpPr>
        <p:spPr>
          <a:xfrm>
            <a:off x="11332459" y="6221324"/>
            <a:ext cx="617912" cy="365125"/>
          </a:xfrm>
          <a:prstGeom prst="rect">
            <a:avLst/>
          </a:prstGeom>
        </p:spPr>
        <p:txBody>
          <a:bodyPr/>
          <a:lstStyle>
            <a:lvl1pPr>
              <a:defRPr>
                <a:solidFill>
                  <a:schemeClr val="bg1"/>
                </a:solidFill>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2900620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Contact Information &amp; Grant Number">
    <p:bg>
      <p:bgPr>
        <a:solidFill>
          <a:schemeClr val="tx2"/>
        </a:solidFill>
        <a:effectLst/>
      </p:bgPr>
    </p:bg>
    <p:spTree>
      <p:nvGrpSpPr>
        <p:cNvPr id="1" name=""/>
        <p:cNvGrpSpPr/>
        <p:nvPr/>
      </p:nvGrpSpPr>
      <p:grpSpPr>
        <a:xfrm>
          <a:off x="0" y="0"/>
          <a:ext cx="0" cy="0"/>
          <a:chOff x="0" y="0"/>
          <a:chExt cx="0" cy="0"/>
        </a:xfrm>
      </p:grpSpPr>
      <p:sp>
        <p:nvSpPr>
          <p:cNvPr id="4" name="Graphic 2">
            <a:extLst>
              <a:ext uri="{FF2B5EF4-FFF2-40B4-BE49-F238E27FC236}">
                <a16:creationId xmlns:a16="http://schemas.microsoft.com/office/drawing/2014/main" id="{614651F2-BDC2-0018-075D-6D09C33948B4}"/>
              </a:ext>
              <a:ext uri="{C183D7F6-B498-43B3-948B-1728B52AA6E4}">
                <adec:decorative xmlns:adec="http://schemas.microsoft.com/office/drawing/2017/decorative" val="1"/>
              </a:ext>
            </a:extLst>
          </p:cNvPr>
          <p:cNvSpPr/>
          <p:nvPr/>
        </p:nvSpPr>
        <p:spPr>
          <a:xfrm>
            <a:off x="-1" y="0"/>
            <a:ext cx="7029957" cy="6858000"/>
          </a:xfrm>
          <a:custGeom>
            <a:avLst/>
            <a:gdLst>
              <a:gd name="connsiteX0" fmla="*/ 0 w 5272468"/>
              <a:gd name="connsiteY0" fmla="*/ 5143500 h 5143500"/>
              <a:gd name="connsiteX1" fmla="*/ 0 w 5272468"/>
              <a:gd name="connsiteY1" fmla="*/ 0 h 5143500"/>
              <a:gd name="connsiteX2" fmla="*/ 5272469 w 5272468"/>
              <a:gd name="connsiteY2" fmla="*/ 0 h 5143500"/>
              <a:gd name="connsiteX3" fmla="*/ 3868960 w 5272468"/>
              <a:gd name="connsiteY3" fmla="*/ 5143500 h 5143500"/>
              <a:gd name="connsiteX4" fmla="*/ 0 w 5272468"/>
              <a:gd name="connsiteY4" fmla="*/ 5143500 h 5143500"/>
              <a:gd name="connsiteX5" fmla="*/ 0 w 5272468"/>
              <a:gd name="connsiteY5"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2468" h="5143500">
                <a:moveTo>
                  <a:pt x="0" y="5143500"/>
                </a:moveTo>
                <a:lnTo>
                  <a:pt x="0" y="0"/>
                </a:lnTo>
                <a:lnTo>
                  <a:pt x="5272469" y="0"/>
                </a:lnTo>
                <a:lnTo>
                  <a:pt x="3868960" y="5143500"/>
                </a:lnTo>
                <a:lnTo>
                  <a:pt x="0" y="5143500"/>
                </a:lnTo>
                <a:lnTo>
                  <a:pt x="0" y="5143500"/>
                </a:lnTo>
                <a:close/>
              </a:path>
            </a:pathLst>
          </a:custGeom>
          <a:solidFill>
            <a:schemeClr val="bg1"/>
          </a:solidFill>
          <a:ln w="9525" cap="flat">
            <a:noFill/>
            <a:prstDash val="solid"/>
            <a:miter/>
          </a:ln>
        </p:spPr>
        <p:txBody>
          <a:bodyPr rtlCol="0" anchor="ctr"/>
          <a:lstStyle/>
          <a:p>
            <a:endParaRPr lang="en-US"/>
          </a:p>
        </p:txBody>
      </p:sp>
      <p:sp>
        <p:nvSpPr>
          <p:cNvPr id="13" name="TextBox 12">
            <a:extLst>
              <a:ext uri="{FF2B5EF4-FFF2-40B4-BE49-F238E27FC236}">
                <a16:creationId xmlns:a16="http://schemas.microsoft.com/office/drawing/2014/main" id="{6848CA19-7D4A-E2D1-29FD-296AF00A3F52}"/>
              </a:ext>
            </a:extLst>
          </p:cNvPr>
          <p:cNvSpPr txBox="1"/>
          <p:nvPr userDrawn="1"/>
        </p:nvSpPr>
        <p:spPr>
          <a:xfrm>
            <a:off x="640038" y="769204"/>
            <a:ext cx="4786876" cy="830997"/>
          </a:xfrm>
          <a:prstGeom prst="rect">
            <a:avLst/>
          </a:prstGeom>
          <a:noFill/>
        </p:spPr>
        <p:txBody>
          <a:bodyPr wrap="square" lIns="0" rtlCol="0" anchor="b">
            <a:spAutoFit/>
          </a:bodyPr>
          <a:lstStyle/>
          <a:p>
            <a:r>
              <a:rPr lang="en-US" sz="4800" b="1">
                <a:solidFill>
                  <a:schemeClr val="tx2"/>
                </a:solidFill>
                <a:latin typeface="+mj-lt"/>
              </a:rPr>
              <a:t>Thank You</a:t>
            </a:r>
          </a:p>
        </p:txBody>
      </p:sp>
      <p:sp>
        <p:nvSpPr>
          <p:cNvPr id="19" name="Text Placeholder 6">
            <a:extLst>
              <a:ext uri="{FF2B5EF4-FFF2-40B4-BE49-F238E27FC236}">
                <a16:creationId xmlns:a16="http://schemas.microsoft.com/office/drawing/2014/main" id="{ACCF48A9-C3BF-74DF-208C-2F25F520BC03}"/>
              </a:ext>
            </a:extLst>
          </p:cNvPr>
          <p:cNvSpPr>
            <a:spLocks noGrp="1"/>
          </p:cNvSpPr>
          <p:nvPr>
            <p:ph type="body" sz="quarter" idx="12" hasCustomPrompt="1"/>
          </p:nvPr>
        </p:nvSpPr>
        <p:spPr>
          <a:xfrm>
            <a:off x="630205" y="1828800"/>
            <a:ext cx="4786876" cy="4516915"/>
          </a:xfrm>
        </p:spPr>
        <p:txBody>
          <a:bodyPr lIns="0" tIns="0">
            <a:normAutofit/>
          </a:bodyPr>
          <a:lstStyle>
            <a:lvl1pPr marL="0" indent="0">
              <a:spcAft>
                <a:spcPts val="600"/>
              </a:spcAft>
              <a:buFont typeface="Courier New" panose="02070309020205020404" pitchFamily="49" charset="0"/>
              <a:buNone/>
              <a:defRPr sz="2400">
                <a:solidFill>
                  <a:schemeClr val="bg2">
                    <a:lumMod val="10000"/>
                  </a:schemeClr>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a:t>Click to add text</a:t>
            </a:r>
          </a:p>
        </p:txBody>
      </p:sp>
      <p:pic>
        <p:nvPicPr>
          <p:cNvPr id="10" name="NCMEC Logo" descr="A logo for a children's center&#10;&#10;AI-generated content may be incorrect.">
            <a:extLst>
              <a:ext uri="{FF2B5EF4-FFF2-40B4-BE49-F238E27FC236}">
                <a16:creationId xmlns:a16="http://schemas.microsoft.com/office/drawing/2014/main" id="{971F633E-4CD9-57EA-587B-86117A63A5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51902" y="702141"/>
            <a:ext cx="1445585" cy="1556784"/>
          </a:xfrm>
          <a:prstGeom prst="rect">
            <a:avLst/>
          </a:prstGeom>
        </p:spPr>
      </p:pic>
      <p:sp>
        <p:nvSpPr>
          <p:cNvPr id="5" name="For more resources...">
            <a:extLst>
              <a:ext uri="{FF2B5EF4-FFF2-40B4-BE49-F238E27FC236}">
                <a16:creationId xmlns:a16="http://schemas.microsoft.com/office/drawing/2014/main" id="{7D0A5668-A078-28A1-C615-EEFE35F1544C}"/>
              </a:ext>
            </a:extLst>
          </p:cNvPr>
          <p:cNvSpPr txBox="1"/>
          <p:nvPr userDrawn="1"/>
        </p:nvSpPr>
        <p:spPr>
          <a:xfrm>
            <a:off x="7095380" y="2438400"/>
            <a:ext cx="4358629" cy="76944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mn-lt"/>
                <a:ea typeface="+mn-ea"/>
                <a:cs typeface="+mn-cs"/>
              </a:rPr>
              <a:t>For more resources, please visit </a:t>
            </a:r>
            <a:br>
              <a:rPr kumimoji="0" lang="en-US" sz="2000" b="0" i="0" u="none" strike="noStrike" kern="1200" cap="none" spc="0" normalizeH="0" baseline="0" noProof="0">
                <a:ln>
                  <a:noFill/>
                </a:ln>
                <a:solidFill>
                  <a:schemeClr val="bg1"/>
                </a:solidFill>
                <a:effectLst/>
                <a:uLnTx/>
                <a:uFillTx/>
                <a:latin typeface="+mn-lt"/>
                <a:ea typeface="+mn-ea"/>
                <a:cs typeface="+mn-cs"/>
              </a:rPr>
            </a:br>
            <a:r>
              <a:rPr kumimoji="0" lang="en-US" sz="2400" b="1" i="0" u="none" strike="noStrike" kern="1200" cap="none" spc="0" normalizeH="0" baseline="0" noProof="0">
                <a:ln>
                  <a:noFill/>
                </a:ln>
                <a:solidFill>
                  <a:schemeClr val="bg1"/>
                </a:solidFill>
                <a:effectLst/>
                <a:uLnTx/>
                <a:uFillTx/>
                <a:latin typeface="+mn-lt"/>
                <a:ea typeface="+mn-ea"/>
                <a:cs typeface="+mn-cs"/>
              </a:rPr>
              <a:t>NCMEC.org</a:t>
            </a:r>
            <a:endParaRPr kumimoji="0" lang="en-US" sz="2000" b="1" i="0" u="none" strike="noStrike" kern="1200" cap="none" spc="0" normalizeH="0" baseline="0" noProof="0">
              <a:ln>
                <a:noFill/>
              </a:ln>
              <a:solidFill>
                <a:schemeClr val="bg1"/>
              </a:solidFill>
              <a:effectLst/>
              <a:uLnTx/>
              <a:uFillTx/>
              <a:latin typeface="+mn-lt"/>
              <a:ea typeface="+mn-ea"/>
              <a:cs typeface="+mn-cs"/>
            </a:endParaRPr>
          </a:p>
        </p:txBody>
      </p:sp>
      <p:grpSp>
        <p:nvGrpSpPr>
          <p:cNvPr id="12" name="Social">
            <a:extLst>
              <a:ext uri="{FF2B5EF4-FFF2-40B4-BE49-F238E27FC236}">
                <a16:creationId xmlns:a16="http://schemas.microsoft.com/office/drawing/2014/main" id="{B51C0E4F-A6D1-AB12-6C8F-252934AFCFE4}"/>
              </a:ext>
            </a:extLst>
          </p:cNvPr>
          <p:cNvGrpSpPr/>
          <p:nvPr userDrawn="1"/>
        </p:nvGrpSpPr>
        <p:grpSpPr>
          <a:xfrm>
            <a:off x="8120029" y="3733800"/>
            <a:ext cx="2309330" cy="719287"/>
            <a:chOff x="8196111" y="3733800"/>
            <a:chExt cx="2309330" cy="719287"/>
          </a:xfrm>
        </p:grpSpPr>
        <p:pic>
          <p:nvPicPr>
            <p:cNvPr id="7" name="NCMEC social media">
              <a:extLst>
                <a:ext uri="{FF2B5EF4-FFF2-40B4-BE49-F238E27FC236}">
                  <a16:creationId xmlns:a16="http://schemas.microsoft.com/office/drawing/2014/main" id="{E44A2BE3-775F-4EA4-0EFB-378A6590BBB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196111" y="3733800"/>
              <a:ext cx="2309330" cy="375796"/>
            </a:xfrm>
            <a:prstGeom prst="rect">
              <a:avLst/>
            </a:prstGeom>
          </p:spPr>
        </p:pic>
        <p:sp>
          <p:nvSpPr>
            <p:cNvPr id="8" name="TextBox 7">
              <a:extLst>
                <a:ext uri="{FF2B5EF4-FFF2-40B4-BE49-F238E27FC236}">
                  <a16:creationId xmlns:a16="http://schemas.microsoft.com/office/drawing/2014/main" id="{95E0CBB7-F11E-946E-9FBC-B5BED7E97DD9}"/>
                </a:ext>
              </a:extLst>
            </p:cNvPr>
            <p:cNvSpPr txBox="1"/>
            <p:nvPr userDrawn="1"/>
          </p:nvSpPr>
          <p:spPr>
            <a:xfrm>
              <a:off x="8769662" y="4145310"/>
              <a:ext cx="1162226" cy="307777"/>
            </a:xfrm>
            <a:prstGeom prst="rect">
              <a:avLst/>
            </a:prstGeom>
            <a:noFill/>
          </p:spPr>
          <p:txBody>
            <a:bodyPr wrap="square" rtlCol="0">
              <a:spAutoFit/>
            </a:bodyPr>
            <a:lstStyle/>
            <a:p>
              <a:pPr algn="ctr"/>
              <a:r>
                <a:rPr lang="en-US" sz="1400" b="0">
                  <a:solidFill>
                    <a:schemeClr val="bg1"/>
                  </a:solidFill>
                  <a:latin typeface="+mj-lt"/>
                </a:rPr>
                <a:t>@NCMEC</a:t>
              </a:r>
            </a:p>
          </p:txBody>
        </p:sp>
      </p:grpSp>
      <p:sp>
        <p:nvSpPr>
          <p:cNvPr id="11" name="Copyright">
            <a:extLst>
              <a:ext uri="{FF2B5EF4-FFF2-40B4-BE49-F238E27FC236}">
                <a16:creationId xmlns:a16="http://schemas.microsoft.com/office/drawing/2014/main" id="{16C4A678-F32E-38DF-1767-328EFEC2D15C}"/>
              </a:ext>
            </a:extLst>
          </p:cNvPr>
          <p:cNvSpPr txBox="1"/>
          <p:nvPr userDrawn="1"/>
        </p:nvSpPr>
        <p:spPr>
          <a:xfrm>
            <a:off x="6941321" y="4889212"/>
            <a:ext cx="4666746" cy="1631216"/>
          </a:xfrm>
          <a:prstGeom prst="rect">
            <a:avLst/>
          </a:prstGeom>
          <a:noFill/>
        </p:spPr>
        <p:txBody>
          <a:bodyPr wrap="square" lIns="91440" tIns="45720" rIns="91440" bIns="45720" rtlCol="0" anchor="b">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mn-lt"/>
                <a:ea typeface="+mn-ea"/>
                <a:cs typeface="+mn-cs"/>
              </a:rPr>
              <a:t>Copyright © 2025 National Center for Missing &amp; Exploited Children.</a:t>
            </a:r>
            <a:r>
              <a:rPr kumimoji="0" lang="en-US" sz="1000" b="0" i="0" u="none" strike="noStrike" kern="1200" cap="none" spc="0" normalizeH="0" baseline="0" noProof="0">
                <a:ln>
                  <a:noFill/>
                </a:ln>
                <a:solidFill>
                  <a:schemeClr val="bg1"/>
                </a:solidFill>
                <a:effectLst/>
                <a:uLnTx/>
                <a:uFillTx/>
                <a:latin typeface="+mn-lt"/>
                <a:ea typeface="+mn-ea"/>
                <a:cs typeface="+mn-cs"/>
              </a:rPr>
              <a:t>​</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mn-lt"/>
                <a:ea typeface="+mn-ea"/>
                <a:cs typeface="+mn-cs"/>
              </a:rPr>
              <a:t>All rights reserved.       </a:t>
            </a:r>
            <a:r>
              <a:rPr kumimoji="0" lang="en-US" sz="1000" b="0" i="0" u="none" strike="noStrike" kern="1200" cap="none" spc="0" normalizeH="0" baseline="0" noProof="0">
                <a:ln>
                  <a:noFill/>
                </a:ln>
                <a:solidFill>
                  <a:schemeClr val="bg1"/>
                </a:solidFill>
                <a:effectLst/>
                <a:uLnTx/>
                <a:uFillTx/>
                <a:latin typeface="+mn-lt"/>
                <a:ea typeface="+mn-ea"/>
                <a:cs typeface="+mn-cs"/>
              </a:rPr>
              <a:t>​</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mn-lt"/>
                <a:ea typeface="+mn-ea"/>
                <a:cs typeface="+mn-cs"/>
              </a:rPr>
              <a:t>​</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mn-lt"/>
                <a:ea typeface="+mn-ea"/>
                <a:cs typeface="+mn-cs"/>
              </a:rPr>
              <a:t>This project was supported by Grant No. 15PJDP-24-GK-02959-MECP and </a:t>
            </a:r>
            <a:br>
              <a:rPr kumimoji="0" lang="en-US" sz="1000" b="0" i="0" u="none" strike="noStrike" kern="1200" cap="none" spc="0" normalizeH="0" baseline="0" noProof="0">
                <a:ln>
                  <a:noFill/>
                </a:ln>
                <a:solidFill>
                  <a:schemeClr val="bg1"/>
                </a:solidFill>
                <a:effectLst/>
                <a:uLnTx/>
                <a:uFillTx/>
                <a:latin typeface="+mn-lt"/>
                <a:ea typeface="+mn-ea"/>
                <a:cs typeface="+mn-cs"/>
              </a:rPr>
            </a:br>
            <a:r>
              <a:rPr kumimoji="0" lang="en-US" sz="1000" b="0" i="0" u="none" strike="noStrike" kern="1200" cap="none" spc="0" normalizeH="0" baseline="0" noProof="0">
                <a:ln>
                  <a:noFill/>
                </a:ln>
                <a:solidFill>
                  <a:schemeClr val="bg1"/>
                </a:solidFill>
                <a:effectLst/>
                <a:uLnTx/>
                <a:uFillTx/>
                <a:latin typeface="+mn-lt"/>
                <a:ea typeface="+mn-ea"/>
                <a:cs typeface="+mn-cs"/>
              </a:rPr>
              <a:t>15PJDP-24-GK-01684-MECP awarded by the Office of Juvenile Justice and Delinquency Prevention, Office of Justice Programs, U.S. Department of Justice. The opinions, findings, and conclusions or recommendations expressed in this program* are those of the author(s) and do not necessarily reflect those of the Department of Justice.​</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mn-lt"/>
                <a:ea typeface="+mn-ea"/>
                <a:cs typeface="+mn-cs"/>
              </a:rPr>
              <a:t>​</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mn-lt"/>
                <a:ea typeface="+mn-ea"/>
                <a:cs typeface="+mn-cs"/>
              </a:rPr>
              <a:t>For complete copyright and grant information, visit NCMEC.org/Legal​.</a:t>
            </a:r>
          </a:p>
        </p:txBody>
      </p:sp>
      <p:cxnSp>
        <p:nvCxnSpPr>
          <p:cNvPr id="14" name="Straight Connector 13">
            <a:extLst>
              <a:ext uri="{FF2B5EF4-FFF2-40B4-BE49-F238E27FC236}">
                <a16:creationId xmlns:a16="http://schemas.microsoft.com/office/drawing/2014/main" id="{3B7317F0-DA23-999A-DE12-3C177A9A2E4E}"/>
              </a:ext>
              <a:ext uri="{C183D7F6-B498-43B3-948B-1728B52AA6E4}">
                <adec:decorative xmlns:adec="http://schemas.microsoft.com/office/drawing/2017/decorative" val="1"/>
              </a:ext>
            </a:extLst>
          </p:cNvPr>
          <p:cNvCxnSpPr>
            <a:cxnSpLocks noChangeAspect="1"/>
          </p:cNvCxnSpPr>
          <p:nvPr userDrawn="1"/>
        </p:nvCxnSpPr>
        <p:spPr>
          <a:xfrm rot="10800000" flipH="1">
            <a:off x="5364480" y="0"/>
            <a:ext cx="1874520" cy="685800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7850529"/>
      </p:ext>
    </p:extLst>
  </p:cSld>
  <p:clrMapOvr>
    <a:masterClrMapping/>
  </p:clrMapOvr>
  <p:extLst>
    <p:ext uri="{DCECCB84-F9BA-43D5-87BE-67443E8EF086}">
      <p15:sldGuideLst xmlns:p15="http://schemas.microsoft.com/office/powerpoint/2012/main">
        <p15:guide id="1" orient="horz" pos="2160">
          <p15:clr>
            <a:srgbClr val="FBAE40"/>
          </p15:clr>
        </p15:guide>
        <p15:guide id="2" pos="3792">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41248" y="1463040"/>
            <a:ext cx="10515600" cy="5103034"/>
          </a:xfrm>
        </p:spPr>
        <p:txBody>
          <a:bodyPr>
            <a:normAutofit/>
          </a:bodyPr>
          <a:lstStyle>
            <a:lvl1pPr>
              <a:lnSpc>
                <a:spcPct val="100000"/>
              </a:lnSpc>
              <a:spcBef>
                <a:spcPts val="800"/>
              </a:spcBef>
              <a:spcAft>
                <a:spcPts val="400"/>
              </a:spcAft>
              <a:defRPr sz="2000">
                <a:solidFill>
                  <a:schemeClr val="tx2"/>
                </a:solidFill>
              </a:defRPr>
            </a:lvl1pPr>
            <a:lvl2pPr marL="685750" indent="-228584">
              <a:buFont typeface="ITC Avant Garde Std Bk" panose="020B0502020202020204" pitchFamily="34" charset="0"/>
              <a:buChar char="»"/>
              <a:defRPr sz="1800">
                <a:solidFill>
                  <a:schemeClr val="tx2"/>
                </a:solidFill>
              </a:defRPr>
            </a:lvl2pPr>
            <a:lvl3pPr marL="1142914" indent="-228584">
              <a:buFont typeface="ITC Avant Garde Std Bk" panose="020B0502020202020204" pitchFamily="34" charset="0"/>
              <a:buChar char="•"/>
              <a:defRPr sz="1600">
                <a:solidFill>
                  <a:schemeClr val="tx2"/>
                </a:solidFill>
              </a:defRPr>
            </a:lvl3pPr>
            <a:lvl4pPr marL="1600080" indent="-228584">
              <a:buFont typeface="ITC Avant Garde Std Bk" panose="020B0502020202020204" pitchFamily="34" charset="0"/>
              <a:buChar char="•"/>
              <a:defRPr sz="1400">
                <a:solidFill>
                  <a:schemeClr val="tx2"/>
                </a:solidFill>
              </a:defRPr>
            </a:lvl4pPr>
            <a:lvl5pPr marL="2057247" indent="-228584">
              <a:buFont typeface="ITC Avant Garde Std Bk" panose="020B0502020202020204" pitchFamily="34" charset="0"/>
              <a:buChar char="•"/>
              <a:defRPr sz="140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a:extLst>
              <a:ext uri="{FF2B5EF4-FFF2-40B4-BE49-F238E27FC236}">
                <a16:creationId xmlns:a16="http://schemas.microsoft.com/office/drawing/2014/main" id="{3C2551AF-C77A-42EC-9315-8919DEC0D97B}"/>
              </a:ext>
            </a:extLst>
          </p:cNvPr>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2510181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cSld name="1_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90000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3F7C2D96-4D73-5009-3928-742F864949D2}"/>
              </a:ext>
            </a:extLst>
          </p:cNvPr>
          <p:cNvSpPr>
            <a:spLocks noGrp="1"/>
          </p:cNvSpPr>
          <p:nvPr>
            <p:ph type="body" sz="quarter" idx="13" hasCustomPrompt="1"/>
          </p:nvPr>
        </p:nvSpPr>
        <p:spPr>
          <a:xfrm>
            <a:off x="800100" y="0"/>
            <a:ext cx="7902216" cy="6858000"/>
          </a:xfrm>
        </p:spPr>
        <p:txBody>
          <a:bodyPr anchor="ctr">
            <a:normAutofit/>
          </a:bodyPr>
          <a:lstStyle>
            <a:lvl1pPr marL="0" indent="0" algn="ctr">
              <a:buNone/>
              <a:defRPr sz="3600" b="1">
                <a:solidFill>
                  <a:schemeClr val="accent4"/>
                </a:solidFill>
                <a:latin typeface="+mj-lt"/>
              </a:defRPr>
            </a:lvl1pPr>
            <a:lvl2pPr marL="201168" indent="0" algn="ctr">
              <a:buNone/>
              <a:defRPr/>
            </a:lvl2pPr>
            <a:lvl3pPr marL="384048" indent="0" algn="ctr">
              <a:buNone/>
              <a:defRPr/>
            </a:lvl3pPr>
            <a:lvl4pPr marL="566928" indent="0" algn="ctr">
              <a:buNone/>
              <a:defRPr/>
            </a:lvl4pPr>
            <a:lvl5pPr marL="749808" indent="0" algn="ctr">
              <a:buNone/>
              <a:defRPr/>
            </a:lvl5pPr>
          </a:lstStyle>
          <a:p>
            <a:pPr lvl="0"/>
            <a:r>
              <a:rPr lang="en-US"/>
              <a:t>Add section header here</a:t>
            </a:r>
          </a:p>
        </p:txBody>
      </p:sp>
      <p:sp>
        <p:nvSpPr>
          <p:cNvPr id="2" name="Graphic 9">
            <a:extLst>
              <a:ext uri="{FF2B5EF4-FFF2-40B4-BE49-F238E27FC236}">
                <a16:creationId xmlns:a16="http://schemas.microsoft.com/office/drawing/2014/main" id="{367978A2-2CB1-7292-A455-BCCDC2D980CD}"/>
              </a:ext>
            </a:extLst>
          </p:cNvPr>
          <p:cNvSpPr/>
          <p:nvPr userDrawn="1"/>
        </p:nvSpPr>
        <p:spPr>
          <a:xfrm>
            <a:off x="9199418" y="0"/>
            <a:ext cx="2992582" cy="6856734"/>
          </a:xfrm>
          <a:custGeom>
            <a:avLst/>
            <a:gdLst>
              <a:gd name="connsiteX0" fmla="*/ 2244852 w 2244851"/>
              <a:gd name="connsiteY0" fmla="*/ 5143500 h 5143500"/>
              <a:gd name="connsiteX1" fmla="*/ 0 w 2244851"/>
              <a:gd name="connsiteY1" fmla="*/ 5143500 h 5143500"/>
              <a:gd name="connsiteX2" fmla="*/ 1408748 w 2244851"/>
              <a:gd name="connsiteY2" fmla="*/ 0 h 5143500"/>
              <a:gd name="connsiteX3" fmla="*/ 2244852 w 2244851"/>
              <a:gd name="connsiteY3" fmla="*/ 0 h 5143500"/>
              <a:gd name="connsiteX4" fmla="*/ 2244852 w 2244851"/>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4851" h="5143500">
                <a:moveTo>
                  <a:pt x="2244852" y="5143500"/>
                </a:moveTo>
                <a:lnTo>
                  <a:pt x="0" y="5143500"/>
                </a:lnTo>
                <a:lnTo>
                  <a:pt x="1408748" y="0"/>
                </a:lnTo>
                <a:lnTo>
                  <a:pt x="2244852" y="0"/>
                </a:lnTo>
                <a:lnTo>
                  <a:pt x="2244852" y="5143500"/>
                </a:lnTo>
                <a:close/>
              </a:path>
            </a:pathLst>
          </a:custGeom>
          <a:solidFill>
            <a:schemeClr val="tx2"/>
          </a:solidFill>
          <a:ln w="9525"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275415EA-99BA-4C82-8918-9E898BAC014D}"/>
              </a:ext>
            </a:extLst>
          </p:cNvPr>
          <p:cNvSpPr>
            <a:spLocks noGrp="1"/>
          </p:cNvSpPr>
          <p:nvPr>
            <p:ph type="sldNum" sz="quarter" idx="11"/>
          </p:nvPr>
        </p:nvSpPr>
        <p:spPr>
          <a:xfrm>
            <a:off x="11332459" y="6221324"/>
            <a:ext cx="617912" cy="365125"/>
          </a:xfrm>
          <a:prstGeom prst="rect">
            <a:avLst/>
          </a:prstGeom>
        </p:spPr>
        <p:txBody>
          <a:bodyPr/>
          <a:lstStyle>
            <a:lvl1pPr>
              <a:defRPr>
                <a:solidFill>
                  <a:schemeClr val="bg2"/>
                </a:solidFill>
              </a:defRPr>
            </a:lvl1pPr>
          </a:lstStyle>
          <a:p>
            <a:fld id="{3A98EE3D-8CD1-4C3F-BD1C-C98C9596463C}" type="slidenum">
              <a:rPr lang="en-US" smtClean="0"/>
              <a:pPr/>
              <a:t>‹#›</a:t>
            </a:fld>
            <a:endParaRPr lang="en-US"/>
          </a:p>
        </p:txBody>
      </p:sp>
      <p:pic>
        <p:nvPicPr>
          <p:cNvPr id="5" name="NCMEC logo watermark">
            <a:extLst>
              <a:ext uri="{FF2B5EF4-FFF2-40B4-BE49-F238E27FC236}">
                <a16:creationId xmlns:a16="http://schemas.microsoft.com/office/drawing/2014/main" id="{19E7602B-9BB0-AE5C-0B93-E5F255648C5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grpSp>
        <p:nvGrpSpPr>
          <p:cNvPr id="3" name="Connector lines">
            <a:extLst>
              <a:ext uri="{FF2B5EF4-FFF2-40B4-BE49-F238E27FC236}">
                <a16:creationId xmlns:a16="http://schemas.microsoft.com/office/drawing/2014/main" id="{CB44EE81-7CB8-3E04-34C4-B5C9A3046765}"/>
              </a:ext>
            </a:extLst>
          </p:cNvPr>
          <p:cNvGrpSpPr/>
          <p:nvPr userDrawn="1"/>
        </p:nvGrpSpPr>
        <p:grpSpPr>
          <a:xfrm>
            <a:off x="9372408" y="0"/>
            <a:ext cx="1524000" cy="6858000"/>
            <a:chOff x="9372600" y="17318"/>
            <a:chExt cx="1524000" cy="6858000"/>
          </a:xfrm>
        </p:grpSpPr>
        <p:sp>
          <p:nvSpPr>
            <p:cNvPr id="6" name="Freeform: Shape 5">
              <a:extLst>
                <a:ext uri="{FF2B5EF4-FFF2-40B4-BE49-F238E27FC236}">
                  <a16:creationId xmlns:a16="http://schemas.microsoft.com/office/drawing/2014/main" id="{CF3FB216-AAD4-447D-E9AE-1AA0EDDFC07C}"/>
                </a:ext>
              </a:extLst>
            </p:cNvPr>
            <p:cNvSpPr/>
            <p:nvPr/>
          </p:nvSpPr>
          <p:spPr>
            <a:xfrm>
              <a:off x="9872733" y="17318"/>
              <a:ext cx="1023867" cy="3964498"/>
            </a:xfrm>
            <a:custGeom>
              <a:avLst/>
              <a:gdLst>
                <a:gd name="connsiteX0" fmla="*/ 680965 w 680964"/>
                <a:gd name="connsiteY0" fmla="*/ 0 h 2666047"/>
                <a:gd name="connsiteX1" fmla="*/ 4976 w 680964"/>
                <a:gd name="connsiteY1" fmla="*/ 2487263 h 2666047"/>
                <a:gd name="connsiteX2" fmla="*/ 55649 w 680964"/>
                <a:gd name="connsiteY2" fmla="*/ 2666048 h 2666047"/>
              </a:gdLst>
              <a:ahLst/>
              <a:cxnLst>
                <a:cxn ang="0">
                  <a:pos x="connsiteX0" y="connsiteY0"/>
                </a:cxn>
                <a:cxn ang="0">
                  <a:pos x="connsiteX1" y="connsiteY1"/>
                </a:cxn>
                <a:cxn ang="0">
                  <a:pos x="connsiteX2" y="connsiteY2"/>
                </a:cxn>
              </a:cxnLst>
              <a:rect l="l" t="t" r="r" b="b"/>
              <a:pathLst>
                <a:path w="680964" h="2666047">
                  <a:moveTo>
                    <a:pt x="680965" y="0"/>
                  </a:moveTo>
                  <a:lnTo>
                    <a:pt x="4976" y="2487263"/>
                  </a:lnTo>
                  <a:cubicBezTo>
                    <a:pt x="-10740" y="2544985"/>
                    <a:pt x="12024" y="2625185"/>
                    <a:pt x="55649" y="2666048"/>
                  </a:cubicBezTo>
                </a:path>
              </a:pathLst>
            </a:custGeom>
            <a:noFill/>
            <a:ln w="25400" cap="rnd">
              <a:solidFill>
                <a:schemeClr val="accent5"/>
              </a:solidFill>
              <a:prstDash val="solid"/>
              <a:round/>
            </a:ln>
          </p:spPr>
          <p:txBody>
            <a:bodyPr rtlCol="0" anchor="ctr"/>
            <a:lstStyle/>
            <a:p>
              <a:endParaRPr lang="en-US"/>
            </a:p>
          </p:txBody>
        </p:sp>
        <p:sp>
          <p:nvSpPr>
            <p:cNvPr id="7" name="Freeform: Shape 6">
              <a:extLst>
                <a:ext uri="{FF2B5EF4-FFF2-40B4-BE49-F238E27FC236}">
                  <a16:creationId xmlns:a16="http://schemas.microsoft.com/office/drawing/2014/main" id="{098E2797-CFB2-85FD-4127-325F166C0C4F}"/>
                </a:ext>
              </a:extLst>
            </p:cNvPr>
            <p:cNvSpPr/>
            <p:nvPr/>
          </p:nvSpPr>
          <p:spPr>
            <a:xfrm>
              <a:off x="9372600" y="2910679"/>
              <a:ext cx="1023869" cy="3964639"/>
            </a:xfrm>
            <a:custGeom>
              <a:avLst/>
              <a:gdLst>
                <a:gd name="connsiteX0" fmla="*/ 0 w 680965"/>
                <a:gd name="connsiteY0" fmla="*/ 2666143 h 2666142"/>
                <a:gd name="connsiteX1" fmla="*/ 675989 w 680965"/>
                <a:gd name="connsiteY1" fmla="*/ 178784 h 2666142"/>
                <a:gd name="connsiteX2" fmla="*/ 625316 w 680965"/>
                <a:gd name="connsiteY2" fmla="*/ 0 h 2666142"/>
              </a:gdLst>
              <a:ahLst/>
              <a:cxnLst>
                <a:cxn ang="0">
                  <a:pos x="connsiteX0" y="connsiteY0"/>
                </a:cxn>
                <a:cxn ang="0">
                  <a:pos x="connsiteX1" y="connsiteY1"/>
                </a:cxn>
                <a:cxn ang="0">
                  <a:pos x="connsiteX2" y="connsiteY2"/>
                </a:cxn>
              </a:cxnLst>
              <a:rect l="l" t="t" r="r" b="b"/>
              <a:pathLst>
                <a:path w="680965" h="2666142">
                  <a:moveTo>
                    <a:pt x="0" y="2666143"/>
                  </a:moveTo>
                  <a:lnTo>
                    <a:pt x="675989" y="178784"/>
                  </a:lnTo>
                  <a:cubicBezTo>
                    <a:pt x="691706" y="121063"/>
                    <a:pt x="668941" y="40862"/>
                    <a:pt x="625316" y="0"/>
                  </a:cubicBezTo>
                </a:path>
              </a:pathLst>
            </a:custGeom>
            <a:noFill/>
            <a:ln w="25400" cap="rnd">
              <a:solidFill>
                <a:schemeClr val="accent5"/>
              </a:solidFill>
              <a:prstDash val="solid"/>
              <a:round/>
            </a:ln>
          </p:spPr>
          <p:txBody>
            <a:bodyPr rtlCol="0" anchor="ctr"/>
            <a:lstStyle/>
            <a:p>
              <a:endParaRPr lang="en-US"/>
            </a:p>
          </p:txBody>
        </p:sp>
      </p:grpSp>
    </p:spTree>
    <p:extLst>
      <p:ext uri="{BB962C8B-B14F-4D97-AF65-F5344CB8AC3E}">
        <p14:creationId xmlns:p14="http://schemas.microsoft.com/office/powerpoint/2010/main" val="33291368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mage Title Slide">
    <p:spTree>
      <p:nvGrpSpPr>
        <p:cNvPr id="1" name=""/>
        <p:cNvGrpSpPr/>
        <p:nvPr/>
      </p:nvGrpSpPr>
      <p:grpSpPr>
        <a:xfrm>
          <a:off x="0" y="0"/>
          <a:ext cx="0" cy="0"/>
          <a:chOff x="0" y="0"/>
          <a:chExt cx="0" cy="0"/>
        </a:xfrm>
      </p:grpSpPr>
      <p:sp>
        <p:nvSpPr>
          <p:cNvPr id="25" name="Graphic 23">
            <a:extLst>
              <a:ext uri="{FF2B5EF4-FFF2-40B4-BE49-F238E27FC236}">
                <a16:creationId xmlns:a16="http://schemas.microsoft.com/office/drawing/2014/main" id="{7EBA29B4-BF37-C621-5012-D8620C53007D}"/>
              </a:ext>
              <a:ext uri="{C183D7F6-B498-43B3-948B-1728B52AA6E4}">
                <adec:decorative xmlns:adec="http://schemas.microsoft.com/office/drawing/2017/decorative" val="1"/>
              </a:ext>
            </a:extLst>
          </p:cNvPr>
          <p:cNvSpPr>
            <a:spLocks/>
          </p:cNvSpPr>
          <p:nvPr userDrawn="1"/>
        </p:nvSpPr>
        <p:spPr>
          <a:xfrm>
            <a:off x="4590246" y="-843"/>
            <a:ext cx="7601754" cy="6858000"/>
          </a:xfrm>
          <a:custGeom>
            <a:avLst/>
            <a:gdLst>
              <a:gd name="connsiteX0" fmla="*/ 7601754 w 7601753"/>
              <a:gd name="connsiteY0" fmla="*/ 0 h 6858000"/>
              <a:gd name="connsiteX1" fmla="*/ 7601754 w 7601753"/>
              <a:gd name="connsiteY1" fmla="*/ 6858000 h 6858000"/>
              <a:gd name="connsiteX2" fmla="*/ 0 w 7601753"/>
              <a:gd name="connsiteY2" fmla="*/ 6858000 h 6858000"/>
              <a:gd name="connsiteX3" fmla="*/ 1967478 w 7601753"/>
              <a:gd name="connsiteY3" fmla="*/ 0 h 6858000"/>
              <a:gd name="connsiteX4" fmla="*/ 7601754 w 7601753"/>
              <a:gd name="connsiteY4" fmla="*/ 0 h 6858000"/>
              <a:gd name="connsiteX5" fmla="*/ 7601754 w 7601753"/>
              <a:gd name="connsiteY5" fmla="*/ 0 h 6858000"/>
              <a:gd name="connsiteX6" fmla="*/ 7601754 w 7601753"/>
              <a:gd name="connsiteY6" fmla="*/ 0 h 6858000"/>
              <a:gd name="connsiteX0" fmla="*/ 7601754 w 7601754"/>
              <a:gd name="connsiteY0" fmla="*/ 0 h 6858000"/>
              <a:gd name="connsiteX1" fmla="*/ 7601754 w 7601754"/>
              <a:gd name="connsiteY1" fmla="*/ 6858000 h 6858000"/>
              <a:gd name="connsiteX2" fmla="*/ 0 w 7601754"/>
              <a:gd name="connsiteY2" fmla="*/ 6858000 h 6858000"/>
              <a:gd name="connsiteX3" fmla="*/ 1798802 w 7601754"/>
              <a:gd name="connsiteY3" fmla="*/ 0 h 6858000"/>
              <a:gd name="connsiteX4" fmla="*/ 7601754 w 7601754"/>
              <a:gd name="connsiteY4" fmla="*/ 0 h 6858000"/>
              <a:gd name="connsiteX5" fmla="*/ 7601754 w 7601754"/>
              <a:gd name="connsiteY5" fmla="*/ 0 h 6858000"/>
              <a:gd name="connsiteX6" fmla="*/ 7601754 w 76017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01754" h="6858000">
                <a:moveTo>
                  <a:pt x="7601754" y="0"/>
                </a:moveTo>
                <a:lnTo>
                  <a:pt x="7601754" y="6858000"/>
                </a:lnTo>
                <a:lnTo>
                  <a:pt x="0" y="6858000"/>
                </a:lnTo>
                <a:lnTo>
                  <a:pt x="1798802" y="0"/>
                </a:lnTo>
                <a:lnTo>
                  <a:pt x="7601754" y="0"/>
                </a:lnTo>
                <a:lnTo>
                  <a:pt x="7601754" y="0"/>
                </a:lnTo>
                <a:lnTo>
                  <a:pt x="7601754" y="0"/>
                </a:lnTo>
                <a:close/>
              </a:path>
            </a:pathLst>
          </a:custGeom>
          <a:solidFill>
            <a:schemeClr val="accent2">
              <a:lumMod val="20000"/>
              <a:lumOff val="80000"/>
            </a:schemeClr>
          </a:solidFill>
          <a:ln w="8921" cap="flat">
            <a:noFill/>
            <a:prstDash val="solid"/>
            <a:miter/>
          </a:ln>
        </p:spPr>
        <p:txBody>
          <a:bodyPr rtlCol="0" anchor="ctr"/>
          <a:lstStyle/>
          <a:p>
            <a:endParaRPr lang="en-US"/>
          </a:p>
        </p:txBody>
      </p:sp>
      <p:sp>
        <p:nvSpPr>
          <p:cNvPr id="2" name="Title 1"/>
          <p:cNvSpPr>
            <a:spLocks noGrp="1"/>
          </p:cNvSpPr>
          <p:nvPr>
            <p:ph type="ctrTitle" hasCustomPrompt="1"/>
          </p:nvPr>
        </p:nvSpPr>
        <p:spPr>
          <a:xfrm>
            <a:off x="7018959" y="723440"/>
            <a:ext cx="4361806" cy="2267410"/>
          </a:xfrm>
        </p:spPr>
        <p:txBody>
          <a:bodyPr anchor="b">
            <a:normAutofit/>
          </a:bodyPr>
          <a:lstStyle>
            <a:lvl1pPr algn="l">
              <a:lnSpc>
                <a:spcPct val="90000"/>
              </a:lnSpc>
              <a:defRPr sz="4000" spc="0" baseline="0">
                <a:solidFill>
                  <a:schemeClr val="bg2">
                    <a:lumMod val="10000"/>
                  </a:schemeClr>
                </a:solidFill>
              </a:defRPr>
            </a:lvl1pPr>
          </a:lstStyle>
          <a:p>
            <a:r>
              <a:rPr lang="en-US"/>
              <a:t>Add title here</a:t>
            </a:r>
          </a:p>
        </p:txBody>
      </p:sp>
      <p:sp>
        <p:nvSpPr>
          <p:cNvPr id="3" name="Subtitle 2"/>
          <p:cNvSpPr>
            <a:spLocks noGrp="1"/>
          </p:cNvSpPr>
          <p:nvPr>
            <p:ph type="subTitle" idx="1" hasCustomPrompt="1"/>
          </p:nvPr>
        </p:nvSpPr>
        <p:spPr>
          <a:xfrm>
            <a:off x="7018959" y="3190875"/>
            <a:ext cx="4361803" cy="2063269"/>
          </a:xfrm>
        </p:spPr>
        <p:txBody>
          <a:bodyPr lIns="91440" rIns="91440">
            <a:normAutofit/>
          </a:bodyPr>
          <a:lstStyle>
            <a:lvl1pPr marL="0" indent="0" algn="l">
              <a:spcBef>
                <a:spcPts val="0"/>
              </a:spcBef>
              <a:spcAft>
                <a:spcPts val="0"/>
              </a:spcAft>
              <a:buNone/>
              <a:defRPr sz="2000" cap="none" spc="0" baseline="0">
                <a:solidFill>
                  <a:schemeClr val="bg2">
                    <a:lumMod val="10000"/>
                  </a:schemeClr>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Add subtitle here</a:t>
            </a:r>
          </a:p>
        </p:txBody>
      </p:sp>
      <p:pic>
        <p:nvPicPr>
          <p:cNvPr id="23" name="NCMEC Logo" descr="A logo for a children's center&#10;&#10;AI-generated content may be incorrect.">
            <a:extLst>
              <a:ext uri="{FF2B5EF4-FFF2-40B4-BE49-F238E27FC236}">
                <a16:creationId xmlns:a16="http://schemas.microsoft.com/office/drawing/2014/main" id="{205D67D3-A6C9-14CB-8122-F58B45218B3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18959" y="5254144"/>
            <a:ext cx="1142334" cy="1230205"/>
          </a:xfrm>
          <a:prstGeom prst="rect">
            <a:avLst/>
          </a:prstGeom>
        </p:spPr>
      </p:pic>
      <p:sp>
        <p:nvSpPr>
          <p:cNvPr id="15" name="Picture Placeholder 14">
            <a:extLst>
              <a:ext uri="{FF2B5EF4-FFF2-40B4-BE49-F238E27FC236}">
                <a16:creationId xmlns:a16="http://schemas.microsoft.com/office/drawing/2014/main" id="{89FFFB81-005B-2C18-AD24-56A4EC14EC7E}"/>
              </a:ext>
            </a:extLst>
          </p:cNvPr>
          <p:cNvSpPr>
            <a:spLocks noGrp="1" noRot="1" noMove="1" noResize="1" noEditPoints="1" noAdjustHandles="1" noChangeArrowheads="1" noChangeShapeType="1"/>
          </p:cNvSpPr>
          <p:nvPr>
            <p:ph type="pic" sz="quarter" idx="15" hasCustomPrompt="1"/>
          </p:nvPr>
        </p:nvSpPr>
        <p:spPr>
          <a:xfrm>
            <a:off x="0" y="0"/>
            <a:ext cx="6005952" cy="6858000"/>
          </a:xfrm>
          <a:custGeom>
            <a:avLst/>
            <a:gdLst>
              <a:gd name="connsiteX0" fmla="*/ 0 w 6005952"/>
              <a:gd name="connsiteY0" fmla="*/ 0 h 6858000"/>
              <a:gd name="connsiteX1" fmla="*/ 6005952 w 6005952"/>
              <a:gd name="connsiteY1" fmla="*/ 0 h 6858000"/>
              <a:gd name="connsiteX2" fmla="*/ 4213727 w 6005952"/>
              <a:gd name="connsiteY2" fmla="*/ 6858000 h 6858000"/>
              <a:gd name="connsiteX3" fmla="*/ 0 w 60059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05952" h="6858000">
                <a:moveTo>
                  <a:pt x="0" y="0"/>
                </a:moveTo>
                <a:lnTo>
                  <a:pt x="6005952" y="0"/>
                </a:lnTo>
                <a:lnTo>
                  <a:pt x="4213727" y="6858000"/>
                </a:lnTo>
                <a:lnTo>
                  <a:pt x="0" y="6858000"/>
                </a:lnTo>
                <a:close/>
              </a:path>
            </a:pathLst>
          </a:custGeom>
          <a:solidFill>
            <a:schemeClr val="bg2">
              <a:lumMod val="90000"/>
            </a:schemeClr>
          </a:solidFill>
        </p:spPr>
        <p:txBody>
          <a:bodyPr wrap="square" anchor="ctr">
            <a:noAutofit/>
          </a:bodyPr>
          <a:lstStyle>
            <a:lvl1pPr algn="ctr">
              <a:defRPr/>
            </a:lvl1pPr>
          </a:lstStyle>
          <a:p>
            <a:r>
              <a:rPr lang="en-US"/>
              <a:t>Insert picture from </a:t>
            </a:r>
            <a:br>
              <a:rPr lang="en-US"/>
            </a:br>
            <a:r>
              <a:rPr lang="en-US"/>
              <a:t>SharePoint library</a:t>
            </a:r>
          </a:p>
        </p:txBody>
      </p:sp>
      <p:grpSp>
        <p:nvGrpSpPr>
          <p:cNvPr id="6" name="Connector lines">
            <a:extLst>
              <a:ext uri="{FF2B5EF4-FFF2-40B4-BE49-F238E27FC236}">
                <a16:creationId xmlns:a16="http://schemas.microsoft.com/office/drawing/2014/main" id="{5FCD53B6-02C3-0748-4B91-B3B51440E70D}"/>
              </a:ext>
            </a:extLst>
          </p:cNvPr>
          <p:cNvGrpSpPr/>
          <p:nvPr userDrawn="1"/>
        </p:nvGrpSpPr>
        <p:grpSpPr>
          <a:xfrm>
            <a:off x="4727452" y="0"/>
            <a:ext cx="1524000" cy="6858000"/>
            <a:chOff x="9372600" y="17318"/>
            <a:chExt cx="1524000" cy="6858000"/>
          </a:xfrm>
        </p:grpSpPr>
        <p:sp>
          <p:nvSpPr>
            <p:cNvPr id="7" name="Freeform: Shape 6">
              <a:extLst>
                <a:ext uri="{FF2B5EF4-FFF2-40B4-BE49-F238E27FC236}">
                  <a16:creationId xmlns:a16="http://schemas.microsoft.com/office/drawing/2014/main" id="{9317DB60-0D7A-D522-E1F2-8E34B983849A}"/>
                </a:ext>
              </a:extLst>
            </p:cNvPr>
            <p:cNvSpPr/>
            <p:nvPr/>
          </p:nvSpPr>
          <p:spPr>
            <a:xfrm>
              <a:off x="9872733" y="17318"/>
              <a:ext cx="1023867" cy="3964498"/>
            </a:xfrm>
            <a:custGeom>
              <a:avLst/>
              <a:gdLst>
                <a:gd name="connsiteX0" fmla="*/ 680965 w 680964"/>
                <a:gd name="connsiteY0" fmla="*/ 0 h 2666047"/>
                <a:gd name="connsiteX1" fmla="*/ 4976 w 680964"/>
                <a:gd name="connsiteY1" fmla="*/ 2487263 h 2666047"/>
                <a:gd name="connsiteX2" fmla="*/ 55649 w 680964"/>
                <a:gd name="connsiteY2" fmla="*/ 2666048 h 2666047"/>
              </a:gdLst>
              <a:ahLst/>
              <a:cxnLst>
                <a:cxn ang="0">
                  <a:pos x="connsiteX0" y="connsiteY0"/>
                </a:cxn>
                <a:cxn ang="0">
                  <a:pos x="connsiteX1" y="connsiteY1"/>
                </a:cxn>
                <a:cxn ang="0">
                  <a:pos x="connsiteX2" y="connsiteY2"/>
                </a:cxn>
              </a:cxnLst>
              <a:rect l="l" t="t" r="r" b="b"/>
              <a:pathLst>
                <a:path w="680964" h="2666047">
                  <a:moveTo>
                    <a:pt x="680965" y="0"/>
                  </a:moveTo>
                  <a:lnTo>
                    <a:pt x="4976" y="2487263"/>
                  </a:lnTo>
                  <a:cubicBezTo>
                    <a:pt x="-10740" y="2544985"/>
                    <a:pt x="12024" y="2625185"/>
                    <a:pt x="55649" y="2666048"/>
                  </a:cubicBezTo>
                </a:path>
              </a:pathLst>
            </a:custGeom>
            <a:noFill/>
            <a:ln w="25400" cap="rnd">
              <a:solidFill>
                <a:schemeClr val="tx2"/>
              </a:solidFill>
              <a:prstDash val="solid"/>
              <a:round/>
            </a:ln>
          </p:spPr>
          <p:txBody>
            <a:bodyPr rtlCol="0" anchor="ctr"/>
            <a:lstStyle/>
            <a:p>
              <a:endParaRPr lang="en-US"/>
            </a:p>
          </p:txBody>
        </p:sp>
        <p:sp>
          <p:nvSpPr>
            <p:cNvPr id="8" name="Freeform: Shape 7">
              <a:extLst>
                <a:ext uri="{FF2B5EF4-FFF2-40B4-BE49-F238E27FC236}">
                  <a16:creationId xmlns:a16="http://schemas.microsoft.com/office/drawing/2014/main" id="{E8918DB5-8A46-717F-1FA0-510B19F63831}"/>
                </a:ext>
              </a:extLst>
            </p:cNvPr>
            <p:cNvSpPr/>
            <p:nvPr/>
          </p:nvSpPr>
          <p:spPr>
            <a:xfrm>
              <a:off x="9372600" y="2910679"/>
              <a:ext cx="1023869" cy="3964639"/>
            </a:xfrm>
            <a:custGeom>
              <a:avLst/>
              <a:gdLst>
                <a:gd name="connsiteX0" fmla="*/ 0 w 680965"/>
                <a:gd name="connsiteY0" fmla="*/ 2666143 h 2666142"/>
                <a:gd name="connsiteX1" fmla="*/ 675989 w 680965"/>
                <a:gd name="connsiteY1" fmla="*/ 178784 h 2666142"/>
                <a:gd name="connsiteX2" fmla="*/ 625316 w 680965"/>
                <a:gd name="connsiteY2" fmla="*/ 0 h 2666142"/>
              </a:gdLst>
              <a:ahLst/>
              <a:cxnLst>
                <a:cxn ang="0">
                  <a:pos x="connsiteX0" y="connsiteY0"/>
                </a:cxn>
                <a:cxn ang="0">
                  <a:pos x="connsiteX1" y="connsiteY1"/>
                </a:cxn>
                <a:cxn ang="0">
                  <a:pos x="connsiteX2" y="connsiteY2"/>
                </a:cxn>
              </a:cxnLst>
              <a:rect l="l" t="t" r="r" b="b"/>
              <a:pathLst>
                <a:path w="680965" h="2666142">
                  <a:moveTo>
                    <a:pt x="0" y="2666143"/>
                  </a:moveTo>
                  <a:lnTo>
                    <a:pt x="675989" y="178784"/>
                  </a:lnTo>
                  <a:cubicBezTo>
                    <a:pt x="691706" y="121063"/>
                    <a:pt x="668941" y="40862"/>
                    <a:pt x="625316" y="0"/>
                  </a:cubicBezTo>
                </a:path>
              </a:pathLst>
            </a:custGeom>
            <a:noFill/>
            <a:ln w="25400" cap="rnd">
              <a:solidFill>
                <a:schemeClr val="tx2"/>
              </a:solidFill>
              <a:prstDash val="solid"/>
              <a:round/>
            </a:ln>
          </p:spPr>
          <p:txBody>
            <a:bodyPr rtlCol="0" anchor="ctr"/>
            <a:lstStyle/>
            <a:p>
              <a:endParaRPr lang="en-US"/>
            </a:p>
          </p:txBody>
        </p:sp>
      </p:grpSp>
    </p:spTree>
    <p:extLst>
      <p:ext uri="{BB962C8B-B14F-4D97-AF65-F5344CB8AC3E}">
        <p14:creationId xmlns:p14="http://schemas.microsoft.com/office/powerpoint/2010/main" val="21793629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Image Title Slide, Dark">
    <p:spTree>
      <p:nvGrpSpPr>
        <p:cNvPr id="1" name=""/>
        <p:cNvGrpSpPr/>
        <p:nvPr/>
      </p:nvGrpSpPr>
      <p:grpSpPr>
        <a:xfrm>
          <a:off x="0" y="0"/>
          <a:ext cx="0" cy="0"/>
          <a:chOff x="0" y="0"/>
          <a:chExt cx="0" cy="0"/>
        </a:xfrm>
      </p:grpSpPr>
      <p:sp>
        <p:nvSpPr>
          <p:cNvPr id="25" name="Graphic 23">
            <a:extLst>
              <a:ext uri="{FF2B5EF4-FFF2-40B4-BE49-F238E27FC236}">
                <a16:creationId xmlns:a16="http://schemas.microsoft.com/office/drawing/2014/main" id="{7EBA29B4-BF37-C621-5012-D8620C53007D}"/>
              </a:ext>
              <a:ext uri="{C183D7F6-B498-43B3-948B-1728B52AA6E4}">
                <adec:decorative xmlns:adec="http://schemas.microsoft.com/office/drawing/2017/decorative" val="1"/>
              </a:ext>
            </a:extLst>
          </p:cNvPr>
          <p:cNvSpPr>
            <a:spLocks/>
          </p:cNvSpPr>
          <p:nvPr/>
        </p:nvSpPr>
        <p:spPr>
          <a:xfrm>
            <a:off x="4590246" y="0"/>
            <a:ext cx="7601754" cy="6858000"/>
          </a:xfrm>
          <a:custGeom>
            <a:avLst/>
            <a:gdLst>
              <a:gd name="connsiteX0" fmla="*/ 7601754 w 7601753"/>
              <a:gd name="connsiteY0" fmla="*/ 0 h 6858000"/>
              <a:gd name="connsiteX1" fmla="*/ 7601754 w 7601753"/>
              <a:gd name="connsiteY1" fmla="*/ 6858000 h 6858000"/>
              <a:gd name="connsiteX2" fmla="*/ 0 w 7601753"/>
              <a:gd name="connsiteY2" fmla="*/ 6858000 h 6858000"/>
              <a:gd name="connsiteX3" fmla="*/ 1967478 w 7601753"/>
              <a:gd name="connsiteY3" fmla="*/ 0 h 6858000"/>
              <a:gd name="connsiteX4" fmla="*/ 7601754 w 7601753"/>
              <a:gd name="connsiteY4" fmla="*/ 0 h 6858000"/>
              <a:gd name="connsiteX5" fmla="*/ 7601754 w 7601753"/>
              <a:gd name="connsiteY5" fmla="*/ 0 h 6858000"/>
              <a:gd name="connsiteX6" fmla="*/ 7601754 w 7601753"/>
              <a:gd name="connsiteY6" fmla="*/ 0 h 6858000"/>
              <a:gd name="connsiteX0" fmla="*/ 7601754 w 7601754"/>
              <a:gd name="connsiteY0" fmla="*/ 0 h 6858000"/>
              <a:gd name="connsiteX1" fmla="*/ 7601754 w 7601754"/>
              <a:gd name="connsiteY1" fmla="*/ 6858000 h 6858000"/>
              <a:gd name="connsiteX2" fmla="*/ 0 w 7601754"/>
              <a:gd name="connsiteY2" fmla="*/ 6858000 h 6858000"/>
              <a:gd name="connsiteX3" fmla="*/ 1798802 w 7601754"/>
              <a:gd name="connsiteY3" fmla="*/ 0 h 6858000"/>
              <a:gd name="connsiteX4" fmla="*/ 7601754 w 7601754"/>
              <a:gd name="connsiteY4" fmla="*/ 0 h 6858000"/>
              <a:gd name="connsiteX5" fmla="*/ 7601754 w 7601754"/>
              <a:gd name="connsiteY5" fmla="*/ 0 h 6858000"/>
              <a:gd name="connsiteX6" fmla="*/ 7601754 w 760175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01754" h="6858000">
                <a:moveTo>
                  <a:pt x="7601754" y="0"/>
                </a:moveTo>
                <a:lnTo>
                  <a:pt x="7601754" y="6858000"/>
                </a:lnTo>
                <a:lnTo>
                  <a:pt x="0" y="6858000"/>
                </a:lnTo>
                <a:lnTo>
                  <a:pt x="1798802" y="0"/>
                </a:lnTo>
                <a:lnTo>
                  <a:pt x="7601754" y="0"/>
                </a:lnTo>
                <a:lnTo>
                  <a:pt x="7601754" y="0"/>
                </a:lnTo>
                <a:lnTo>
                  <a:pt x="7601754" y="0"/>
                </a:lnTo>
                <a:close/>
              </a:path>
            </a:pathLst>
          </a:custGeom>
          <a:solidFill>
            <a:schemeClr val="tx2"/>
          </a:solidFill>
          <a:ln w="8921" cap="flat">
            <a:noFill/>
            <a:prstDash val="solid"/>
            <a:miter/>
          </a:ln>
        </p:spPr>
        <p:txBody>
          <a:bodyPr rtlCol="0" anchor="ctr"/>
          <a:lstStyle/>
          <a:p>
            <a:endParaRPr lang="en-US"/>
          </a:p>
        </p:txBody>
      </p:sp>
      <p:sp>
        <p:nvSpPr>
          <p:cNvPr id="2" name="Title 1"/>
          <p:cNvSpPr>
            <a:spLocks noGrp="1"/>
          </p:cNvSpPr>
          <p:nvPr>
            <p:ph type="ctrTitle" hasCustomPrompt="1"/>
          </p:nvPr>
        </p:nvSpPr>
        <p:spPr>
          <a:xfrm>
            <a:off x="7021915" y="723440"/>
            <a:ext cx="4369733" cy="2267410"/>
          </a:xfrm>
        </p:spPr>
        <p:txBody>
          <a:bodyPr anchor="b">
            <a:normAutofit/>
          </a:bodyPr>
          <a:lstStyle>
            <a:lvl1pPr algn="l">
              <a:lnSpc>
                <a:spcPct val="90000"/>
              </a:lnSpc>
              <a:defRPr sz="4000" spc="0" baseline="0">
                <a:solidFill>
                  <a:schemeClr val="bg1"/>
                </a:solidFill>
              </a:defRPr>
            </a:lvl1pPr>
          </a:lstStyle>
          <a:p>
            <a:r>
              <a:rPr lang="en-US"/>
              <a:t>Add title here</a:t>
            </a:r>
          </a:p>
        </p:txBody>
      </p:sp>
      <p:sp>
        <p:nvSpPr>
          <p:cNvPr id="3" name="Subtitle 2"/>
          <p:cNvSpPr>
            <a:spLocks noGrp="1"/>
          </p:cNvSpPr>
          <p:nvPr>
            <p:ph type="subTitle" idx="1" hasCustomPrompt="1"/>
          </p:nvPr>
        </p:nvSpPr>
        <p:spPr>
          <a:xfrm>
            <a:off x="7021915" y="3190875"/>
            <a:ext cx="4369732" cy="2063269"/>
          </a:xfrm>
        </p:spPr>
        <p:txBody>
          <a:bodyPr lIns="0" rIns="0">
            <a:normAutofit/>
          </a:bodyPr>
          <a:lstStyle>
            <a:lvl1pPr marL="0" indent="0" algn="l">
              <a:spcBef>
                <a:spcPts val="0"/>
              </a:spcBef>
              <a:spcAft>
                <a:spcPts val="0"/>
              </a:spcAft>
              <a:buNone/>
              <a:defRPr sz="2000" cap="none" spc="100" baseline="0">
                <a:solidFill>
                  <a:schemeClr val="bg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Add subtitle here</a:t>
            </a:r>
          </a:p>
        </p:txBody>
      </p:sp>
      <p:pic>
        <p:nvPicPr>
          <p:cNvPr id="23" name="NCMEC Logo">
            <a:extLst>
              <a:ext uri="{FF2B5EF4-FFF2-40B4-BE49-F238E27FC236}">
                <a16:creationId xmlns:a16="http://schemas.microsoft.com/office/drawing/2014/main" id="{205D67D3-A6C9-14CB-8122-F58B45218B3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021915" y="5254144"/>
            <a:ext cx="1142333" cy="1230205"/>
          </a:xfrm>
          <a:prstGeom prst="rect">
            <a:avLst/>
          </a:prstGeom>
        </p:spPr>
      </p:pic>
      <p:sp>
        <p:nvSpPr>
          <p:cNvPr id="15" name="Picture Placeholder 14">
            <a:extLst>
              <a:ext uri="{FF2B5EF4-FFF2-40B4-BE49-F238E27FC236}">
                <a16:creationId xmlns:a16="http://schemas.microsoft.com/office/drawing/2014/main" id="{89FFFB81-005B-2C18-AD24-56A4EC14EC7E}"/>
              </a:ext>
            </a:extLst>
          </p:cNvPr>
          <p:cNvSpPr>
            <a:spLocks noGrp="1"/>
          </p:cNvSpPr>
          <p:nvPr>
            <p:ph type="pic" sz="quarter" idx="15" hasCustomPrompt="1"/>
          </p:nvPr>
        </p:nvSpPr>
        <p:spPr>
          <a:xfrm>
            <a:off x="0" y="0"/>
            <a:ext cx="6005952" cy="6858000"/>
          </a:xfrm>
          <a:custGeom>
            <a:avLst/>
            <a:gdLst>
              <a:gd name="connsiteX0" fmla="*/ 0 w 6005952"/>
              <a:gd name="connsiteY0" fmla="*/ 0 h 6858000"/>
              <a:gd name="connsiteX1" fmla="*/ 6005952 w 6005952"/>
              <a:gd name="connsiteY1" fmla="*/ 0 h 6858000"/>
              <a:gd name="connsiteX2" fmla="*/ 4213727 w 6005952"/>
              <a:gd name="connsiteY2" fmla="*/ 6858000 h 6858000"/>
              <a:gd name="connsiteX3" fmla="*/ 0 w 60059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05952" h="6858000">
                <a:moveTo>
                  <a:pt x="0" y="0"/>
                </a:moveTo>
                <a:lnTo>
                  <a:pt x="6005952" y="0"/>
                </a:lnTo>
                <a:lnTo>
                  <a:pt x="4213727" y="6858000"/>
                </a:lnTo>
                <a:lnTo>
                  <a:pt x="0" y="6858000"/>
                </a:lnTo>
                <a:close/>
              </a:path>
            </a:pathLst>
          </a:custGeom>
          <a:solidFill>
            <a:schemeClr val="bg2">
              <a:lumMod val="90000"/>
            </a:schemeClr>
          </a:solidFill>
        </p:spPr>
        <p:txBody>
          <a:bodyPr wrap="square" anchor="ctr">
            <a:noAutofit/>
          </a:bodyPr>
          <a:lstStyle>
            <a:lvl1pPr algn="ctr">
              <a:defRPr/>
            </a:lvl1pPr>
          </a:lstStyle>
          <a:p>
            <a:r>
              <a:rPr lang="en-US"/>
              <a:t>Insert picture from </a:t>
            </a:r>
            <a:br>
              <a:rPr lang="en-US"/>
            </a:br>
            <a:r>
              <a:rPr lang="en-US"/>
              <a:t>SharePoint library</a:t>
            </a:r>
          </a:p>
        </p:txBody>
      </p:sp>
      <p:grpSp>
        <p:nvGrpSpPr>
          <p:cNvPr id="9" name="Connector lines">
            <a:extLst>
              <a:ext uri="{FF2B5EF4-FFF2-40B4-BE49-F238E27FC236}">
                <a16:creationId xmlns:a16="http://schemas.microsoft.com/office/drawing/2014/main" id="{D3B719C7-690D-D5BD-F4BF-C40FE7985590}"/>
              </a:ext>
            </a:extLst>
          </p:cNvPr>
          <p:cNvGrpSpPr/>
          <p:nvPr userDrawn="1"/>
        </p:nvGrpSpPr>
        <p:grpSpPr>
          <a:xfrm>
            <a:off x="4727452" y="0"/>
            <a:ext cx="1524000" cy="6858000"/>
            <a:chOff x="9372600" y="17318"/>
            <a:chExt cx="1524000" cy="6858000"/>
          </a:xfrm>
        </p:grpSpPr>
        <p:sp>
          <p:nvSpPr>
            <p:cNvPr id="10" name="Freeform: Shape 9">
              <a:extLst>
                <a:ext uri="{FF2B5EF4-FFF2-40B4-BE49-F238E27FC236}">
                  <a16:creationId xmlns:a16="http://schemas.microsoft.com/office/drawing/2014/main" id="{FF1FB95B-AFFF-AFB7-BBEE-DDD7DF016CC2}"/>
                </a:ext>
              </a:extLst>
            </p:cNvPr>
            <p:cNvSpPr/>
            <p:nvPr/>
          </p:nvSpPr>
          <p:spPr>
            <a:xfrm>
              <a:off x="9872733" y="17318"/>
              <a:ext cx="1023867" cy="3964498"/>
            </a:xfrm>
            <a:custGeom>
              <a:avLst/>
              <a:gdLst>
                <a:gd name="connsiteX0" fmla="*/ 680965 w 680964"/>
                <a:gd name="connsiteY0" fmla="*/ 0 h 2666047"/>
                <a:gd name="connsiteX1" fmla="*/ 4976 w 680964"/>
                <a:gd name="connsiteY1" fmla="*/ 2487263 h 2666047"/>
                <a:gd name="connsiteX2" fmla="*/ 55649 w 680964"/>
                <a:gd name="connsiteY2" fmla="*/ 2666048 h 2666047"/>
              </a:gdLst>
              <a:ahLst/>
              <a:cxnLst>
                <a:cxn ang="0">
                  <a:pos x="connsiteX0" y="connsiteY0"/>
                </a:cxn>
                <a:cxn ang="0">
                  <a:pos x="connsiteX1" y="connsiteY1"/>
                </a:cxn>
                <a:cxn ang="0">
                  <a:pos x="connsiteX2" y="connsiteY2"/>
                </a:cxn>
              </a:cxnLst>
              <a:rect l="l" t="t" r="r" b="b"/>
              <a:pathLst>
                <a:path w="680964" h="2666047">
                  <a:moveTo>
                    <a:pt x="680965" y="0"/>
                  </a:moveTo>
                  <a:lnTo>
                    <a:pt x="4976" y="2487263"/>
                  </a:lnTo>
                  <a:cubicBezTo>
                    <a:pt x="-10740" y="2544985"/>
                    <a:pt x="12024" y="2625185"/>
                    <a:pt x="55649" y="2666048"/>
                  </a:cubicBezTo>
                </a:path>
              </a:pathLst>
            </a:custGeom>
            <a:noFill/>
            <a:ln w="25400" cap="rnd">
              <a:solidFill>
                <a:schemeClr val="accent5"/>
              </a:solidFill>
              <a:prstDash val="solid"/>
              <a:round/>
            </a:ln>
          </p:spPr>
          <p:txBody>
            <a:bodyPr rtlCol="0" anchor="ctr"/>
            <a:lstStyle/>
            <a:p>
              <a:endParaRPr lang="en-US"/>
            </a:p>
          </p:txBody>
        </p:sp>
        <p:sp>
          <p:nvSpPr>
            <p:cNvPr id="11" name="Freeform: Shape 10">
              <a:extLst>
                <a:ext uri="{FF2B5EF4-FFF2-40B4-BE49-F238E27FC236}">
                  <a16:creationId xmlns:a16="http://schemas.microsoft.com/office/drawing/2014/main" id="{D1DDE7E0-01BB-8D9A-0B4B-592D6324F34E}"/>
                </a:ext>
              </a:extLst>
            </p:cNvPr>
            <p:cNvSpPr/>
            <p:nvPr/>
          </p:nvSpPr>
          <p:spPr>
            <a:xfrm>
              <a:off x="9372600" y="2910679"/>
              <a:ext cx="1023869" cy="3964639"/>
            </a:xfrm>
            <a:custGeom>
              <a:avLst/>
              <a:gdLst>
                <a:gd name="connsiteX0" fmla="*/ 0 w 680965"/>
                <a:gd name="connsiteY0" fmla="*/ 2666143 h 2666142"/>
                <a:gd name="connsiteX1" fmla="*/ 675989 w 680965"/>
                <a:gd name="connsiteY1" fmla="*/ 178784 h 2666142"/>
                <a:gd name="connsiteX2" fmla="*/ 625316 w 680965"/>
                <a:gd name="connsiteY2" fmla="*/ 0 h 2666142"/>
              </a:gdLst>
              <a:ahLst/>
              <a:cxnLst>
                <a:cxn ang="0">
                  <a:pos x="connsiteX0" y="connsiteY0"/>
                </a:cxn>
                <a:cxn ang="0">
                  <a:pos x="connsiteX1" y="connsiteY1"/>
                </a:cxn>
                <a:cxn ang="0">
                  <a:pos x="connsiteX2" y="connsiteY2"/>
                </a:cxn>
              </a:cxnLst>
              <a:rect l="l" t="t" r="r" b="b"/>
              <a:pathLst>
                <a:path w="680965" h="2666142">
                  <a:moveTo>
                    <a:pt x="0" y="2666143"/>
                  </a:moveTo>
                  <a:lnTo>
                    <a:pt x="675989" y="178784"/>
                  </a:lnTo>
                  <a:cubicBezTo>
                    <a:pt x="691706" y="121063"/>
                    <a:pt x="668941" y="40862"/>
                    <a:pt x="625316" y="0"/>
                  </a:cubicBezTo>
                </a:path>
              </a:pathLst>
            </a:custGeom>
            <a:noFill/>
            <a:ln w="25400" cap="rnd">
              <a:solidFill>
                <a:schemeClr val="accent5"/>
              </a:solidFill>
              <a:prstDash val="solid"/>
              <a:round/>
            </a:ln>
          </p:spPr>
          <p:txBody>
            <a:bodyPr rtlCol="0" anchor="ctr"/>
            <a:lstStyle/>
            <a:p>
              <a:endParaRPr lang="en-US"/>
            </a:p>
          </p:txBody>
        </p:sp>
      </p:grpSp>
    </p:spTree>
    <p:extLst>
      <p:ext uri="{BB962C8B-B14F-4D97-AF65-F5344CB8AC3E}">
        <p14:creationId xmlns:p14="http://schemas.microsoft.com/office/powerpoint/2010/main" val="7195806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Logo">
    <p:spTree>
      <p:nvGrpSpPr>
        <p:cNvPr id="1" name=""/>
        <p:cNvGrpSpPr/>
        <p:nvPr/>
      </p:nvGrpSpPr>
      <p:grpSpPr>
        <a:xfrm>
          <a:off x="0" y="0"/>
          <a:ext cx="0" cy="0"/>
          <a:chOff x="0" y="0"/>
          <a:chExt cx="0" cy="0"/>
        </a:xfrm>
      </p:grpSpPr>
      <p:sp>
        <p:nvSpPr>
          <p:cNvPr id="14" name="Graphic 9">
            <a:extLst>
              <a:ext uri="{FF2B5EF4-FFF2-40B4-BE49-F238E27FC236}">
                <a16:creationId xmlns:a16="http://schemas.microsoft.com/office/drawing/2014/main" id="{F38CA73D-FA25-8FB3-B431-D64EFDDED7E9}"/>
              </a:ext>
            </a:extLst>
          </p:cNvPr>
          <p:cNvSpPr/>
          <p:nvPr userDrawn="1"/>
        </p:nvSpPr>
        <p:spPr>
          <a:xfrm>
            <a:off x="9199418" y="0"/>
            <a:ext cx="2992582" cy="6856734"/>
          </a:xfrm>
          <a:custGeom>
            <a:avLst/>
            <a:gdLst>
              <a:gd name="connsiteX0" fmla="*/ 2244852 w 2244851"/>
              <a:gd name="connsiteY0" fmla="*/ 5143500 h 5143500"/>
              <a:gd name="connsiteX1" fmla="*/ 0 w 2244851"/>
              <a:gd name="connsiteY1" fmla="*/ 5143500 h 5143500"/>
              <a:gd name="connsiteX2" fmla="*/ 1408748 w 2244851"/>
              <a:gd name="connsiteY2" fmla="*/ 0 h 5143500"/>
              <a:gd name="connsiteX3" fmla="*/ 2244852 w 2244851"/>
              <a:gd name="connsiteY3" fmla="*/ 0 h 5143500"/>
              <a:gd name="connsiteX4" fmla="*/ 2244852 w 2244851"/>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4851" h="5143500">
                <a:moveTo>
                  <a:pt x="2244852" y="5143500"/>
                </a:moveTo>
                <a:lnTo>
                  <a:pt x="0" y="5143500"/>
                </a:lnTo>
                <a:lnTo>
                  <a:pt x="1408748" y="0"/>
                </a:lnTo>
                <a:lnTo>
                  <a:pt x="2244852" y="0"/>
                </a:lnTo>
                <a:lnTo>
                  <a:pt x="2244852" y="5143500"/>
                </a:lnTo>
                <a:close/>
              </a:path>
            </a:pathLst>
          </a:custGeom>
          <a:solidFill>
            <a:schemeClr val="tx2"/>
          </a:solidFill>
          <a:ln w="9525" cap="flat">
            <a:noFill/>
            <a:prstDash val="solid"/>
            <a:miter/>
          </a:ln>
        </p:spPr>
        <p:txBody>
          <a:bodyPr rtlCol="0" anchor="ctr"/>
          <a:lstStyle/>
          <a:p>
            <a:endParaRPr lang="en-US"/>
          </a:p>
        </p:txBody>
      </p:sp>
      <p:pic>
        <p:nvPicPr>
          <p:cNvPr id="7" name="NCMEC logo watermark">
            <a:extLst>
              <a:ext uri="{FF2B5EF4-FFF2-40B4-BE49-F238E27FC236}">
                <a16:creationId xmlns:a16="http://schemas.microsoft.com/office/drawing/2014/main" id="{B7E0BB53-915B-1147-42A9-DA9F6094DB8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sp>
        <p:nvSpPr>
          <p:cNvPr id="2" name="Title 1">
            <a:extLst>
              <a:ext uri="{FF2B5EF4-FFF2-40B4-BE49-F238E27FC236}">
                <a16:creationId xmlns:a16="http://schemas.microsoft.com/office/drawing/2014/main" id="{0A47E115-55D7-8D21-753F-7BF22BEC1F67}"/>
              </a:ext>
            </a:extLst>
          </p:cNvPr>
          <p:cNvSpPr>
            <a:spLocks noGrp="1"/>
          </p:cNvSpPr>
          <p:nvPr>
            <p:ph type="ctrTitle" hasCustomPrompt="1"/>
          </p:nvPr>
        </p:nvSpPr>
        <p:spPr>
          <a:xfrm>
            <a:off x="810491" y="723440"/>
            <a:ext cx="8437418" cy="2267410"/>
          </a:xfrm>
        </p:spPr>
        <p:txBody>
          <a:bodyPr anchor="b">
            <a:normAutofit/>
          </a:bodyPr>
          <a:lstStyle>
            <a:lvl1pPr algn="ctr">
              <a:lnSpc>
                <a:spcPct val="90000"/>
              </a:lnSpc>
              <a:defRPr sz="4000" spc="0" baseline="0">
                <a:solidFill>
                  <a:schemeClr val="bg2">
                    <a:lumMod val="10000"/>
                  </a:schemeClr>
                </a:solidFill>
              </a:defRPr>
            </a:lvl1pPr>
          </a:lstStyle>
          <a:p>
            <a:r>
              <a:rPr lang="en-US"/>
              <a:t>Add title here</a:t>
            </a:r>
          </a:p>
        </p:txBody>
      </p:sp>
      <p:sp>
        <p:nvSpPr>
          <p:cNvPr id="3" name="Subtitle 2">
            <a:extLst>
              <a:ext uri="{FF2B5EF4-FFF2-40B4-BE49-F238E27FC236}">
                <a16:creationId xmlns:a16="http://schemas.microsoft.com/office/drawing/2014/main" id="{A40B843C-D0F7-C411-AF8B-2B63966678E1}"/>
              </a:ext>
            </a:extLst>
          </p:cNvPr>
          <p:cNvSpPr>
            <a:spLocks noGrp="1"/>
          </p:cNvSpPr>
          <p:nvPr>
            <p:ph type="subTitle" idx="1" hasCustomPrompt="1"/>
          </p:nvPr>
        </p:nvSpPr>
        <p:spPr>
          <a:xfrm>
            <a:off x="810491" y="3176588"/>
            <a:ext cx="8437418" cy="1468148"/>
          </a:xfrm>
        </p:spPr>
        <p:txBody>
          <a:bodyPr lIns="91440" rIns="91440">
            <a:normAutofit/>
          </a:bodyPr>
          <a:lstStyle>
            <a:lvl1pPr marL="0" indent="0" algn="ctr">
              <a:spcBef>
                <a:spcPts val="0"/>
              </a:spcBef>
              <a:spcAft>
                <a:spcPts val="0"/>
              </a:spcAft>
              <a:buNone/>
              <a:defRPr lang="en-US" dirty="0"/>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Add subtitle here</a:t>
            </a:r>
          </a:p>
        </p:txBody>
      </p:sp>
      <p:pic>
        <p:nvPicPr>
          <p:cNvPr id="6" name="NCMEC Logo" descr="A logo for a children's center&#10;&#10;AI-generated content may be incorrect.">
            <a:extLst>
              <a:ext uri="{FF2B5EF4-FFF2-40B4-BE49-F238E27FC236}">
                <a16:creationId xmlns:a16="http://schemas.microsoft.com/office/drawing/2014/main" id="{48BABBEA-FA8B-3008-8B67-5D7A329269C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38142" y="4757737"/>
            <a:ext cx="1582116" cy="1703815"/>
          </a:xfrm>
          <a:prstGeom prst="rect">
            <a:avLst/>
          </a:prstGeom>
        </p:spPr>
      </p:pic>
      <p:grpSp>
        <p:nvGrpSpPr>
          <p:cNvPr id="8" name="Connector lines">
            <a:extLst>
              <a:ext uri="{FF2B5EF4-FFF2-40B4-BE49-F238E27FC236}">
                <a16:creationId xmlns:a16="http://schemas.microsoft.com/office/drawing/2014/main" id="{EB932311-CF39-DFA1-BD60-A6528B259F36}"/>
              </a:ext>
            </a:extLst>
          </p:cNvPr>
          <p:cNvGrpSpPr/>
          <p:nvPr userDrawn="1"/>
        </p:nvGrpSpPr>
        <p:grpSpPr>
          <a:xfrm>
            <a:off x="9372408" y="0"/>
            <a:ext cx="1524000" cy="6858000"/>
            <a:chOff x="9372600" y="17318"/>
            <a:chExt cx="1524000" cy="6858000"/>
          </a:xfrm>
        </p:grpSpPr>
        <p:sp>
          <p:nvSpPr>
            <p:cNvPr id="12" name="Freeform: Shape 11">
              <a:extLst>
                <a:ext uri="{FF2B5EF4-FFF2-40B4-BE49-F238E27FC236}">
                  <a16:creationId xmlns:a16="http://schemas.microsoft.com/office/drawing/2014/main" id="{6295D7A4-35ED-EA90-87DE-3E9046336710}"/>
                </a:ext>
              </a:extLst>
            </p:cNvPr>
            <p:cNvSpPr/>
            <p:nvPr/>
          </p:nvSpPr>
          <p:spPr>
            <a:xfrm>
              <a:off x="9872733" y="17318"/>
              <a:ext cx="1023867" cy="3964498"/>
            </a:xfrm>
            <a:custGeom>
              <a:avLst/>
              <a:gdLst>
                <a:gd name="connsiteX0" fmla="*/ 680965 w 680964"/>
                <a:gd name="connsiteY0" fmla="*/ 0 h 2666047"/>
                <a:gd name="connsiteX1" fmla="*/ 4976 w 680964"/>
                <a:gd name="connsiteY1" fmla="*/ 2487263 h 2666047"/>
                <a:gd name="connsiteX2" fmla="*/ 55649 w 680964"/>
                <a:gd name="connsiteY2" fmla="*/ 2666048 h 2666047"/>
              </a:gdLst>
              <a:ahLst/>
              <a:cxnLst>
                <a:cxn ang="0">
                  <a:pos x="connsiteX0" y="connsiteY0"/>
                </a:cxn>
                <a:cxn ang="0">
                  <a:pos x="connsiteX1" y="connsiteY1"/>
                </a:cxn>
                <a:cxn ang="0">
                  <a:pos x="connsiteX2" y="connsiteY2"/>
                </a:cxn>
              </a:cxnLst>
              <a:rect l="l" t="t" r="r" b="b"/>
              <a:pathLst>
                <a:path w="680964" h="2666047">
                  <a:moveTo>
                    <a:pt x="680965" y="0"/>
                  </a:moveTo>
                  <a:lnTo>
                    <a:pt x="4976" y="2487263"/>
                  </a:lnTo>
                  <a:cubicBezTo>
                    <a:pt x="-10740" y="2544985"/>
                    <a:pt x="12024" y="2625185"/>
                    <a:pt x="55649" y="2666048"/>
                  </a:cubicBezTo>
                </a:path>
              </a:pathLst>
            </a:custGeom>
            <a:noFill/>
            <a:ln w="25400" cap="rnd">
              <a:solidFill>
                <a:schemeClr val="accent5"/>
              </a:solidFill>
              <a:prstDash val="solid"/>
              <a:round/>
            </a:ln>
          </p:spPr>
          <p:txBody>
            <a:bodyPr rtlCol="0" anchor="ctr"/>
            <a:lstStyle/>
            <a:p>
              <a:endParaRPr lang="en-US"/>
            </a:p>
          </p:txBody>
        </p:sp>
        <p:sp>
          <p:nvSpPr>
            <p:cNvPr id="13" name="Freeform: Shape 12">
              <a:extLst>
                <a:ext uri="{FF2B5EF4-FFF2-40B4-BE49-F238E27FC236}">
                  <a16:creationId xmlns:a16="http://schemas.microsoft.com/office/drawing/2014/main" id="{D55EF61E-9662-0D3B-963E-EAC49B3387CC}"/>
                </a:ext>
              </a:extLst>
            </p:cNvPr>
            <p:cNvSpPr/>
            <p:nvPr/>
          </p:nvSpPr>
          <p:spPr>
            <a:xfrm>
              <a:off x="9372600" y="2910679"/>
              <a:ext cx="1023869" cy="3964639"/>
            </a:xfrm>
            <a:custGeom>
              <a:avLst/>
              <a:gdLst>
                <a:gd name="connsiteX0" fmla="*/ 0 w 680965"/>
                <a:gd name="connsiteY0" fmla="*/ 2666143 h 2666142"/>
                <a:gd name="connsiteX1" fmla="*/ 675989 w 680965"/>
                <a:gd name="connsiteY1" fmla="*/ 178784 h 2666142"/>
                <a:gd name="connsiteX2" fmla="*/ 625316 w 680965"/>
                <a:gd name="connsiteY2" fmla="*/ 0 h 2666142"/>
              </a:gdLst>
              <a:ahLst/>
              <a:cxnLst>
                <a:cxn ang="0">
                  <a:pos x="connsiteX0" y="connsiteY0"/>
                </a:cxn>
                <a:cxn ang="0">
                  <a:pos x="connsiteX1" y="connsiteY1"/>
                </a:cxn>
                <a:cxn ang="0">
                  <a:pos x="connsiteX2" y="connsiteY2"/>
                </a:cxn>
              </a:cxnLst>
              <a:rect l="l" t="t" r="r" b="b"/>
              <a:pathLst>
                <a:path w="680965" h="2666142">
                  <a:moveTo>
                    <a:pt x="0" y="2666143"/>
                  </a:moveTo>
                  <a:lnTo>
                    <a:pt x="675989" y="178784"/>
                  </a:lnTo>
                  <a:cubicBezTo>
                    <a:pt x="691706" y="121063"/>
                    <a:pt x="668941" y="40862"/>
                    <a:pt x="625316" y="0"/>
                  </a:cubicBezTo>
                </a:path>
              </a:pathLst>
            </a:custGeom>
            <a:noFill/>
            <a:ln w="25400" cap="rnd">
              <a:solidFill>
                <a:schemeClr val="accent5"/>
              </a:solidFill>
              <a:prstDash val="solid"/>
              <a:round/>
            </a:ln>
          </p:spPr>
          <p:txBody>
            <a:bodyPr rtlCol="0" anchor="ctr"/>
            <a:lstStyle/>
            <a:p>
              <a:endParaRPr lang="en-US"/>
            </a:p>
          </p:txBody>
        </p:sp>
      </p:grpSp>
    </p:spTree>
    <p:extLst>
      <p:ext uri="{BB962C8B-B14F-4D97-AF65-F5344CB8AC3E}">
        <p14:creationId xmlns:p14="http://schemas.microsoft.com/office/powerpoint/2010/main" val="425586069"/>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Logo, Dark">
    <p:bg>
      <p:bgPr>
        <a:solidFill>
          <a:schemeClr val="tx2"/>
        </a:solidFill>
        <a:effectLst/>
      </p:bgPr>
    </p:bg>
    <p:spTree>
      <p:nvGrpSpPr>
        <p:cNvPr id="1" name=""/>
        <p:cNvGrpSpPr/>
        <p:nvPr/>
      </p:nvGrpSpPr>
      <p:grpSpPr>
        <a:xfrm>
          <a:off x="0" y="0"/>
          <a:ext cx="0" cy="0"/>
          <a:chOff x="0" y="0"/>
          <a:chExt cx="0" cy="0"/>
        </a:xfrm>
      </p:grpSpPr>
      <p:sp>
        <p:nvSpPr>
          <p:cNvPr id="12" name="Graphic 9">
            <a:extLst>
              <a:ext uri="{FF2B5EF4-FFF2-40B4-BE49-F238E27FC236}">
                <a16:creationId xmlns:a16="http://schemas.microsoft.com/office/drawing/2014/main" id="{107E2BFA-0E17-D2D8-12B2-B23185CD2108}"/>
              </a:ext>
            </a:extLst>
          </p:cNvPr>
          <p:cNvSpPr/>
          <p:nvPr/>
        </p:nvSpPr>
        <p:spPr>
          <a:xfrm>
            <a:off x="9199418" y="0"/>
            <a:ext cx="2992582" cy="6856734"/>
          </a:xfrm>
          <a:custGeom>
            <a:avLst/>
            <a:gdLst>
              <a:gd name="connsiteX0" fmla="*/ 2244852 w 2244851"/>
              <a:gd name="connsiteY0" fmla="*/ 5143500 h 5143500"/>
              <a:gd name="connsiteX1" fmla="*/ 0 w 2244851"/>
              <a:gd name="connsiteY1" fmla="*/ 5143500 h 5143500"/>
              <a:gd name="connsiteX2" fmla="*/ 1408748 w 2244851"/>
              <a:gd name="connsiteY2" fmla="*/ 0 h 5143500"/>
              <a:gd name="connsiteX3" fmla="*/ 2244852 w 2244851"/>
              <a:gd name="connsiteY3" fmla="*/ 0 h 5143500"/>
              <a:gd name="connsiteX4" fmla="*/ 2244852 w 2244851"/>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4851" h="5143500">
                <a:moveTo>
                  <a:pt x="2244852" y="5143500"/>
                </a:moveTo>
                <a:lnTo>
                  <a:pt x="0" y="5143500"/>
                </a:lnTo>
                <a:lnTo>
                  <a:pt x="1408748" y="0"/>
                </a:lnTo>
                <a:lnTo>
                  <a:pt x="2244852" y="0"/>
                </a:lnTo>
                <a:lnTo>
                  <a:pt x="2244852" y="5143500"/>
                </a:lnTo>
                <a:close/>
              </a:path>
            </a:pathLst>
          </a:custGeom>
          <a:solidFill>
            <a:srgbClr val="D7F3F7"/>
          </a:solidFill>
          <a:ln w="9525" cap="flat">
            <a:noFill/>
            <a:prstDash val="solid"/>
            <a:miter/>
          </a:ln>
        </p:spPr>
        <p:txBody>
          <a:bodyPr rtlCol="0" anchor="ctr"/>
          <a:lstStyle/>
          <a:p>
            <a:endParaRPr lang="en-US"/>
          </a:p>
        </p:txBody>
      </p:sp>
      <p:pic>
        <p:nvPicPr>
          <p:cNvPr id="7" name="NCMEC logo watermark">
            <a:extLst>
              <a:ext uri="{FF2B5EF4-FFF2-40B4-BE49-F238E27FC236}">
                <a16:creationId xmlns:a16="http://schemas.microsoft.com/office/drawing/2014/main" id="{B7E0BB53-915B-1147-42A9-DA9F6094DB8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grpSp>
        <p:nvGrpSpPr>
          <p:cNvPr id="4" name="Connector lines">
            <a:extLst>
              <a:ext uri="{FF2B5EF4-FFF2-40B4-BE49-F238E27FC236}">
                <a16:creationId xmlns:a16="http://schemas.microsoft.com/office/drawing/2014/main" id="{0FF2E175-2E81-EC69-44D8-A407B54BDD7D}"/>
              </a:ext>
            </a:extLst>
          </p:cNvPr>
          <p:cNvGrpSpPr/>
          <p:nvPr userDrawn="1"/>
        </p:nvGrpSpPr>
        <p:grpSpPr>
          <a:xfrm>
            <a:off x="9372408" y="0"/>
            <a:ext cx="1524000" cy="6858000"/>
            <a:chOff x="9372600" y="17318"/>
            <a:chExt cx="1524000" cy="6858000"/>
          </a:xfrm>
        </p:grpSpPr>
        <p:sp>
          <p:nvSpPr>
            <p:cNvPr id="5" name="Freeform: Shape 4">
              <a:extLst>
                <a:ext uri="{FF2B5EF4-FFF2-40B4-BE49-F238E27FC236}">
                  <a16:creationId xmlns:a16="http://schemas.microsoft.com/office/drawing/2014/main" id="{41D0B676-25B1-0459-E1BE-64A7C8C8738D}"/>
                </a:ext>
              </a:extLst>
            </p:cNvPr>
            <p:cNvSpPr/>
            <p:nvPr/>
          </p:nvSpPr>
          <p:spPr>
            <a:xfrm>
              <a:off x="9872733" y="17318"/>
              <a:ext cx="1023867" cy="3964498"/>
            </a:xfrm>
            <a:custGeom>
              <a:avLst/>
              <a:gdLst>
                <a:gd name="connsiteX0" fmla="*/ 680965 w 680964"/>
                <a:gd name="connsiteY0" fmla="*/ 0 h 2666047"/>
                <a:gd name="connsiteX1" fmla="*/ 4976 w 680964"/>
                <a:gd name="connsiteY1" fmla="*/ 2487263 h 2666047"/>
                <a:gd name="connsiteX2" fmla="*/ 55649 w 680964"/>
                <a:gd name="connsiteY2" fmla="*/ 2666048 h 2666047"/>
              </a:gdLst>
              <a:ahLst/>
              <a:cxnLst>
                <a:cxn ang="0">
                  <a:pos x="connsiteX0" y="connsiteY0"/>
                </a:cxn>
                <a:cxn ang="0">
                  <a:pos x="connsiteX1" y="connsiteY1"/>
                </a:cxn>
                <a:cxn ang="0">
                  <a:pos x="connsiteX2" y="connsiteY2"/>
                </a:cxn>
              </a:cxnLst>
              <a:rect l="l" t="t" r="r" b="b"/>
              <a:pathLst>
                <a:path w="680964" h="2666047">
                  <a:moveTo>
                    <a:pt x="680965" y="0"/>
                  </a:moveTo>
                  <a:lnTo>
                    <a:pt x="4976" y="2487263"/>
                  </a:lnTo>
                  <a:cubicBezTo>
                    <a:pt x="-10740" y="2544985"/>
                    <a:pt x="12024" y="2625185"/>
                    <a:pt x="55649" y="2666048"/>
                  </a:cubicBezTo>
                </a:path>
              </a:pathLst>
            </a:custGeom>
            <a:noFill/>
            <a:ln w="25400" cap="rnd">
              <a:solidFill>
                <a:schemeClr val="accent5"/>
              </a:solidFill>
              <a:prstDash val="solid"/>
              <a:round/>
            </a:ln>
          </p:spPr>
          <p:txBody>
            <a:bodyPr rtlCol="0" anchor="ctr"/>
            <a:lstStyle/>
            <a:p>
              <a:endParaRPr lang="en-US"/>
            </a:p>
          </p:txBody>
        </p:sp>
        <p:sp>
          <p:nvSpPr>
            <p:cNvPr id="8" name="Freeform: Shape 7">
              <a:extLst>
                <a:ext uri="{FF2B5EF4-FFF2-40B4-BE49-F238E27FC236}">
                  <a16:creationId xmlns:a16="http://schemas.microsoft.com/office/drawing/2014/main" id="{07E87222-0747-872C-9163-14EDA767AF80}"/>
                </a:ext>
              </a:extLst>
            </p:cNvPr>
            <p:cNvSpPr/>
            <p:nvPr/>
          </p:nvSpPr>
          <p:spPr>
            <a:xfrm>
              <a:off x="9372600" y="2910679"/>
              <a:ext cx="1023869" cy="3964639"/>
            </a:xfrm>
            <a:custGeom>
              <a:avLst/>
              <a:gdLst>
                <a:gd name="connsiteX0" fmla="*/ 0 w 680965"/>
                <a:gd name="connsiteY0" fmla="*/ 2666143 h 2666142"/>
                <a:gd name="connsiteX1" fmla="*/ 675989 w 680965"/>
                <a:gd name="connsiteY1" fmla="*/ 178784 h 2666142"/>
                <a:gd name="connsiteX2" fmla="*/ 625316 w 680965"/>
                <a:gd name="connsiteY2" fmla="*/ 0 h 2666142"/>
              </a:gdLst>
              <a:ahLst/>
              <a:cxnLst>
                <a:cxn ang="0">
                  <a:pos x="connsiteX0" y="connsiteY0"/>
                </a:cxn>
                <a:cxn ang="0">
                  <a:pos x="connsiteX1" y="connsiteY1"/>
                </a:cxn>
                <a:cxn ang="0">
                  <a:pos x="connsiteX2" y="connsiteY2"/>
                </a:cxn>
              </a:cxnLst>
              <a:rect l="l" t="t" r="r" b="b"/>
              <a:pathLst>
                <a:path w="680965" h="2666142">
                  <a:moveTo>
                    <a:pt x="0" y="2666143"/>
                  </a:moveTo>
                  <a:lnTo>
                    <a:pt x="675989" y="178784"/>
                  </a:lnTo>
                  <a:cubicBezTo>
                    <a:pt x="691706" y="121063"/>
                    <a:pt x="668941" y="40862"/>
                    <a:pt x="625316" y="0"/>
                  </a:cubicBezTo>
                </a:path>
              </a:pathLst>
            </a:custGeom>
            <a:noFill/>
            <a:ln w="25400" cap="rnd">
              <a:solidFill>
                <a:schemeClr val="accent5"/>
              </a:solidFill>
              <a:prstDash val="solid"/>
              <a:round/>
            </a:ln>
          </p:spPr>
          <p:txBody>
            <a:bodyPr rtlCol="0" anchor="ctr"/>
            <a:lstStyle/>
            <a:p>
              <a:endParaRPr lang="en-US"/>
            </a:p>
          </p:txBody>
        </p:sp>
      </p:grpSp>
      <p:sp>
        <p:nvSpPr>
          <p:cNvPr id="13" name="Title 1">
            <a:extLst>
              <a:ext uri="{FF2B5EF4-FFF2-40B4-BE49-F238E27FC236}">
                <a16:creationId xmlns:a16="http://schemas.microsoft.com/office/drawing/2014/main" id="{72555BCB-470C-30C7-9898-A458ADCB2B05}"/>
              </a:ext>
            </a:extLst>
          </p:cNvPr>
          <p:cNvSpPr>
            <a:spLocks noGrp="1"/>
          </p:cNvSpPr>
          <p:nvPr>
            <p:ph type="ctrTitle" hasCustomPrompt="1"/>
          </p:nvPr>
        </p:nvSpPr>
        <p:spPr>
          <a:xfrm>
            <a:off x="810491" y="723440"/>
            <a:ext cx="8437418" cy="2267410"/>
          </a:xfrm>
        </p:spPr>
        <p:txBody>
          <a:bodyPr anchor="b">
            <a:normAutofit/>
          </a:bodyPr>
          <a:lstStyle>
            <a:lvl1pPr algn="ctr">
              <a:lnSpc>
                <a:spcPct val="90000"/>
              </a:lnSpc>
              <a:defRPr sz="4000" spc="0" baseline="0">
                <a:solidFill>
                  <a:schemeClr val="bg1"/>
                </a:solidFill>
              </a:defRPr>
            </a:lvl1pPr>
          </a:lstStyle>
          <a:p>
            <a:r>
              <a:rPr lang="en-US"/>
              <a:t>Add title here</a:t>
            </a:r>
          </a:p>
        </p:txBody>
      </p:sp>
      <p:sp>
        <p:nvSpPr>
          <p:cNvPr id="14" name="Subtitle 2">
            <a:extLst>
              <a:ext uri="{FF2B5EF4-FFF2-40B4-BE49-F238E27FC236}">
                <a16:creationId xmlns:a16="http://schemas.microsoft.com/office/drawing/2014/main" id="{AE1A6A27-FF3B-715F-21C8-48EAB76DE17B}"/>
              </a:ext>
            </a:extLst>
          </p:cNvPr>
          <p:cNvSpPr>
            <a:spLocks noGrp="1"/>
          </p:cNvSpPr>
          <p:nvPr>
            <p:ph type="subTitle" idx="1" hasCustomPrompt="1"/>
          </p:nvPr>
        </p:nvSpPr>
        <p:spPr>
          <a:xfrm>
            <a:off x="810491" y="3176588"/>
            <a:ext cx="8437418" cy="1468148"/>
          </a:xfrm>
        </p:spPr>
        <p:txBody>
          <a:bodyPr lIns="91440" rIns="91440">
            <a:normAutofit/>
          </a:bodyPr>
          <a:lstStyle>
            <a:lvl1pPr marL="0" indent="0" algn="ctr">
              <a:spcBef>
                <a:spcPts val="0"/>
              </a:spcBef>
              <a:spcAft>
                <a:spcPts val="0"/>
              </a:spcAft>
              <a:buNone/>
              <a:defRPr lang="en-US" dirty="0">
                <a:solidFill>
                  <a:schemeClr val="bg1"/>
                </a:solidFill>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Add subtitle here</a:t>
            </a:r>
          </a:p>
        </p:txBody>
      </p:sp>
      <p:pic>
        <p:nvPicPr>
          <p:cNvPr id="16" name="NCMEC Logo">
            <a:extLst>
              <a:ext uri="{FF2B5EF4-FFF2-40B4-BE49-F238E27FC236}">
                <a16:creationId xmlns:a16="http://schemas.microsoft.com/office/drawing/2014/main" id="{B6BB966B-D1C7-A72E-AA33-4201B6D49D8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240959" y="4757737"/>
            <a:ext cx="1579299" cy="1700784"/>
          </a:xfrm>
          <a:prstGeom prst="rect">
            <a:avLst/>
          </a:prstGeom>
        </p:spPr>
      </p:pic>
    </p:spTree>
    <p:extLst>
      <p:ext uri="{BB962C8B-B14F-4D97-AF65-F5344CB8AC3E}">
        <p14:creationId xmlns:p14="http://schemas.microsoft.com/office/powerpoint/2010/main" val="4040042368"/>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Text Placeholder 12">
            <a:extLst>
              <a:ext uri="{FF2B5EF4-FFF2-40B4-BE49-F238E27FC236}">
                <a16:creationId xmlns:a16="http://schemas.microsoft.com/office/drawing/2014/main" id="{80B457C0-C5F0-38B3-A5A4-4CF83DA5DCA9}"/>
              </a:ext>
            </a:extLst>
          </p:cNvPr>
          <p:cNvSpPr>
            <a:spLocks noGrp="1"/>
          </p:cNvSpPr>
          <p:nvPr>
            <p:ph type="body" sz="quarter" idx="16" hasCustomPrompt="1"/>
          </p:nvPr>
        </p:nvSpPr>
        <p:spPr>
          <a:xfrm>
            <a:off x="800100" y="2111829"/>
            <a:ext cx="6250940" cy="4474620"/>
          </a:xfrm>
        </p:spPr>
        <p:txBody>
          <a:bodyPr bIns="0" anchor="t"/>
          <a:lstStyle>
            <a:lvl1pPr marL="457200" indent="-457200">
              <a:buClr>
                <a:schemeClr val="accent4"/>
              </a:buClr>
              <a:buSzPct val="130000"/>
              <a:buFont typeface="+mj-lt"/>
              <a:buAutoNum type="arabicPeriod"/>
              <a:defRPr>
                <a:solidFill>
                  <a:schemeClr val="accent4"/>
                </a:solidFill>
                <a:latin typeface="+mn-lt"/>
              </a:defRPr>
            </a:lvl1pPr>
            <a:lvl2pPr marL="201168" indent="0">
              <a:buNone/>
              <a:defRPr/>
            </a:lvl2pPr>
            <a:lvl3pPr marL="384048" indent="0">
              <a:buNone/>
              <a:defRPr/>
            </a:lvl3pPr>
            <a:lvl4pPr marL="566928" indent="0">
              <a:buNone/>
              <a:defRPr/>
            </a:lvl4pPr>
            <a:lvl5pPr marL="749808" indent="0">
              <a:buNone/>
              <a:defRPr/>
            </a:lvl5pPr>
          </a:lstStyle>
          <a:p>
            <a:pPr lvl="0"/>
            <a:r>
              <a:rPr lang="en-US"/>
              <a:t>Click to add text</a:t>
            </a:r>
          </a:p>
          <a:p>
            <a:pPr lvl="0"/>
            <a:endParaRPr lang="en-US"/>
          </a:p>
        </p:txBody>
      </p:sp>
      <p:sp>
        <p:nvSpPr>
          <p:cNvPr id="10" name="Picture Placeholder 9">
            <a:extLst>
              <a:ext uri="{FF2B5EF4-FFF2-40B4-BE49-F238E27FC236}">
                <a16:creationId xmlns:a16="http://schemas.microsoft.com/office/drawing/2014/main" id="{F047FD99-442C-545C-7FFC-309A353ABEA0}"/>
              </a:ext>
            </a:extLst>
          </p:cNvPr>
          <p:cNvSpPr>
            <a:spLocks noGrp="1"/>
          </p:cNvSpPr>
          <p:nvPr>
            <p:ph type="pic" sz="quarter" idx="17" hasCustomPrompt="1"/>
          </p:nvPr>
        </p:nvSpPr>
        <p:spPr>
          <a:xfrm>
            <a:off x="7164388" y="0"/>
            <a:ext cx="5027612" cy="6858000"/>
          </a:xfrm>
          <a:custGeom>
            <a:avLst/>
            <a:gdLst>
              <a:gd name="connsiteX0" fmla="*/ 1866262 w 5027612"/>
              <a:gd name="connsiteY0" fmla="*/ 0 h 6858000"/>
              <a:gd name="connsiteX1" fmla="*/ 5027612 w 5027612"/>
              <a:gd name="connsiteY1" fmla="*/ 0 h 6858000"/>
              <a:gd name="connsiteX2" fmla="*/ 5027612 w 5027612"/>
              <a:gd name="connsiteY2" fmla="*/ 6858000 h 6858000"/>
              <a:gd name="connsiteX3" fmla="*/ 0 w 5027612"/>
              <a:gd name="connsiteY3" fmla="*/ 6858000 h 6858000"/>
              <a:gd name="connsiteX4" fmla="*/ 0 w 5027612"/>
              <a:gd name="connsiteY4" fmla="*/ 685521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12" h="6858000">
                <a:moveTo>
                  <a:pt x="1866262" y="0"/>
                </a:moveTo>
                <a:lnTo>
                  <a:pt x="5027612" y="0"/>
                </a:lnTo>
                <a:lnTo>
                  <a:pt x="5027612" y="6858000"/>
                </a:lnTo>
                <a:lnTo>
                  <a:pt x="0" y="6858000"/>
                </a:lnTo>
                <a:lnTo>
                  <a:pt x="0" y="6855216"/>
                </a:lnTo>
                <a:close/>
              </a:path>
            </a:pathLst>
          </a:custGeom>
          <a:solidFill>
            <a:schemeClr val="bg2">
              <a:lumMod val="90000"/>
            </a:schemeClr>
          </a:solidFill>
        </p:spPr>
        <p:txBody>
          <a:bodyPr wrap="square" anchor="ctr">
            <a:noAutofit/>
          </a:bodyPr>
          <a:lstStyle>
            <a:lvl1pPr algn="ctr">
              <a:defRPr/>
            </a:lvl1pPr>
          </a:lstStyle>
          <a:p>
            <a:r>
              <a:rPr lang="en-US"/>
              <a:t>Insert picture from </a:t>
            </a:r>
            <a:br>
              <a:rPr lang="en-US"/>
            </a:br>
            <a:r>
              <a:rPr lang="en-US"/>
              <a:t>SharePoint library</a:t>
            </a:r>
          </a:p>
        </p:txBody>
      </p:sp>
      <p:sp>
        <p:nvSpPr>
          <p:cNvPr id="2" name="Slide Number Placeholder 3">
            <a:extLst>
              <a:ext uri="{FF2B5EF4-FFF2-40B4-BE49-F238E27FC236}">
                <a16:creationId xmlns:a16="http://schemas.microsoft.com/office/drawing/2014/main" id="{B63148C4-4FB8-0C8A-7896-941A1D38FE99}"/>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cxnSp>
        <p:nvCxnSpPr>
          <p:cNvPr id="16" name="Straight Connector 15">
            <a:extLst>
              <a:ext uri="{FF2B5EF4-FFF2-40B4-BE49-F238E27FC236}">
                <a16:creationId xmlns:a16="http://schemas.microsoft.com/office/drawing/2014/main" id="{B9FC5BEC-EFCE-1180-1976-FA6EEF7AA21B}"/>
              </a:ext>
              <a:ext uri="{C183D7F6-B498-43B3-948B-1728B52AA6E4}">
                <adec:decorative xmlns:adec="http://schemas.microsoft.com/office/drawing/2017/decorative" val="1"/>
              </a:ext>
            </a:extLst>
          </p:cNvPr>
          <p:cNvCxnSpPr>
            <a:cxnSpLocks noChangeAspect="1"/>
          </p:cNvCxnSpPr>
          <p:nvPr userDrawn="1"/>
        </p:nvCxnSpPr>
        <p:spPr>
          <a:xfrm rot="10800000" flipH="1">
            <a:off x="69646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E4D6392-D140-586B-64E2-0A3DB01CE4DE}"/>
              </a:ext>
            </a:extLst>
          </p:cNvPr>
          <p:cNvSpPr txBox="1"/>
          <p:nvPr userDrawn="1"/>
        </p:nvSpPr>
        <p:spPr>
          <a:xfrm>
            <a:off x="800100" y="1134962"/>
            <a:ext cx="7491845" cy="646331"/>
          </a:xfrm>
          <a:prstGeom prst="rect">
            <a:avLst/>
          </a:prstGeom>
          <a:noFill/>
        </p:spPr>
        <p:txBody>
          <a:bodyPr wrap="square" lIns="0" rIns="0" rtlCol="0">
            <a:spAutoFit/>
          </a:bodyPr>
          <a:lstStyle/>
          <a:p>
            <a:r>
              <a:rPr kumimoji="0" lang="en-US" sz="3600" b="1" i="0" u="none" strike="noStrike" kern="1200" cap="none" spc="0" normalizeH="0" baseline="0">
                <a:ln>
                  <a:noFill/>
                </a:ln>
                <a:solidFill>
                  <a:srgbClr val="F2F2F2">
                    <a:lumMod val="10000"/>
                  </a:srgbClr>
                </a:solidFill>
                <a:effectLst/>
                <a:uLnTx/>
                <a:uFillTx/>
                <a:latin typeface="Century Gothic"/>
                <a:ea typeface="+mj-ea"/>
                <a:cs typeface="+mj-cs"/>
              </a:rPr>
              <a:t>Agenda</a:t>
            </a:r>
          </a:p>
        </p:txBody>
      </p:sp>
    </p:spTree>
    <p:extLst>
      <p:ext uri="{BB962C8B-B14F-4D97-AF65-F5344CB8AC3E}">
        <p14:creationId xmlns:p14="http://schemas.microsoft.com/office/powerpoint/2010/main" val="32290789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3F7C2D96-4D73-5009-3928-742F864949D2}"/>
              </a:ext>
            </a:extLst>
          </p:cNvPr>
          <p:cNvSpPr>
            <a:spLocks noGrp="1"/>
          </p:cNvSpPr>
          <p:nvPr>
            <p:ph type="body" sz="quarter" idx="13" hasCustomPrompt="1"/>
          </p:nvPr>
        </p:nvSpPr>
        <p:spPr>
          <a:xfrm>
            <a:off x="800100" y="0"/>
            <a:ext cx="7902216" cy="6858000"/>
          </a:xfrm>
        </p:spPr>
        <p:txBody>
          <a:bodyPr anchor="ctr">
            <a:normAutofit/>
          </a:bodyPr>
          <a:lstStyle>
            <a:lvl1pPr marL="0" indent="0" algn="ctr">
              <a:buNone/>
              <a:defRPr sz="3600" b="1">
                <a:solidFill>
                  <a:schemeClr val="accent4"/>
                </a:solidFill>
                <a:latin typeface="+mj-lt"/>
              </a:defRPr>
            </a:lvl1pPr>
            <a:lvl2pPr marL="201168" indent="0" algn="ctr">
              <a:buNone/>
              <a:defRPr/>
            </a:lvl2pPr>
            <a:lvl3pPr marL="384048" indent="0" algn="ctr">
              <a:buNone/>
              <a:defRPr/>
            </a:lvl3pPr>
            <a:lvl4pPr marL="566928" indent="0" algn="ctr">
              <a:buNone/>
              <a:defRPr/>
            </a:lvl4pPr>
            <a:lvl5pPr marL="749808" indent="0" algn="ctr">
              <a:buNone/>
              <a:defRPr/>
            </a:lvl5pPr>
          </a:lstStyle>
          <a:p>
            <a:pPr lvl="0"/>
            <a:r>
              <a:rPr lang="en-US"/>
              <a:t>Add section header here</a:t>
            </a:r>
          </a:p>
        </p:txBody>
      </p:sp>
      <p:sp>
        <p:nvSpPr>
          <p:cNvPr id="2" name="Graphic 9">
            <a:extLst>
              <a:ext uri="{FF2B5EF4-FFF2-40B4-BE49-F238E27FC236}">
                <a16:creationId xmlns:a16="http://schemas.microsoft.com/office/drawing/2014/main" id="{367978A2-2CB1-7292-A455-BCCDC2D980CD}"/>
              </a:ext>
            </a:extLst>
          </p:cNvPr>
          <p:cNvSpPr/>
          <p:nvPr userDrawn="1"/>
        </p:nvSpPr>
        <p:spPr>
          <a:xfrm>
            <a:off x="9199418" y="0"/>
            <a:ext cx="2992582" cy="6856734"/>
          </a:xfrm>
          <a:custGeom>
            <a:avLst/>
            <a:gdLst>
              <a:gd name="connsiteX0" fmla="*/ 2244852 w 2244851"/>
              <a:gd name="connsiteY0" fmla="*/ 5143500 h 5143500"/>
              <a:gd name="connsiteX1" fmla="*/ 0 w 2244851"/>
              <a:gd name="connsiteY1" fmla="*/ 5143500 h 5143500"/>
              <a:gd name="connsiteX2" fmla="*/ 1408748 w 2244851"/>
              <a:gd name="connsiteY2" fmla="*/ 0 h 5143500"/>
              <a:gd name="connsiteX3" fmla="*/ 2244852 w 2244851"/>
              <a:gd name="connsiteY3" fmla="*/ 0 h 5143500"/>
              <a:gd name="connsiteX4" fmla="*/ 2244852 w 2244851"/>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4851" h="5143500">
                <a:moveTo>
                  <a:pt x="2244852" y="5143500"/>
                </a:moveTo>
                <a:lnTo>
                  <a:pt x="0" y="5143500"/>
                </a:lnTo>
                <a:lnTo>
                  <a:pt x="1408748" y="0"/>
                </a:lnTo>
                <a:lnTo>
                  <a:pt x="2244852" y="0"/>
                </a:lnTo>
                <a:lnTo>
                  <a:pt x="2244852" y="5143500"/>
                </a:lnTo>
                <a:close/>
              </a:path>
            </a:pathLst>
          </a:custGeom>
          <a:solidFill>
            <a:schemeClr val="tx2"/>
          </a:solidFill>
          <a:ln w="9525"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275415EA-99BA-4C82-8918-9E898BAC014D}"/>
              </a:ext>
            </a:extLst>
          </p:cNvPr>
          <p:cNvSpPr>
            <a:spLocks noGrp="1"/>
          </p:cNvSpPr>
          <p:nvPr>
            <p:ph type="sldNum" sz="quarter" idx="11"/>
          </p:nvPr>
        </p:nvSpPr>
        <p:spPr>
          <a:xfrm>
            <a:off x="11332459" y="6221324"/>
            <a:ext cx="617912" cy="365125"/>
          </a:xfrm>
          <a:prstGeom prst="rect">
            <a:avLst/>
          </a:prstGeom>
        </p:spPr>
        <p:txBody>
          <a:bodyPr/>
          <a:lstStyle>
            <a:lvl1pPr>
              <a:defRPr>
                <a:solidFill>
                  <a:schemeClr val="bg2"/>
                </a:solidFill>
              </a:defRPr>
            </a:lvl1pPr>
          </a:lstStyle>
          <a:p>
            <a:fld id="{3A98EE3D-8CD1-4C3F-BD1C-C98C9596463C}" type="slidenum">
              <a:rPr lang="en-US" smtClean="0"/>
              <a:pPr/>
              <a:t>‹#›</a:t>
            </a:fld>
            <a:endParaRPr lang="en-US"/>
          </a:p>
        </p:txBody>
      </p:sp>
      <p:pic>
        <p:nvPicPr>
          <p:cNvPr id="5" name="NCMEC logo watermark">
            <a:extLst>
              <a:ext uri="{FF2B5EF4-FFF2-40B4-BE49-F238E27FC236}">
                <a16:creationId xmlns:a16="http://schemas.microsoft.com/office/drawing/2014/main" id="{19E7602B-9BB0-AE5C-0B93-E5F255648C5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grpSp>
        <p:nvGrpSpPr>
          <p:cNvPr id="3" name="Connector lines">
            <a:extLst>
              <a:ext uri="{FF2B5EF4-FFF2-40B4-BE49-F238E27FC236}">
                <a16:creationId xmlns:a16="http://schemas.microsoft.com/office/drawing/2014/main" id="{CB44EE81-7CB8-3E04-34C4-B5C9A3046765}"/>
              </a:ext>
            </a:extLst>
          </p:cNvPr>
          <p:cNvGrpSpPr/>
          <p:nvPr userDrawn="1"/>
        </p:nvGrpSpPr>
        <p:grpSpPr>
          <a:xfrm>
            <a:off x="9372408" y="0"/>
            <a:ext cx="1524000" cy="6858000"/>
            <a:chOff x="9372600" y="17318"/>
            <a:chExt cx="1524000" cy="6858000"/>
          </a:xfrm>
        </p:grpSpPr>
        <p:sp>
          <p:nvSpPr>
            <p:cNvPr id="6" name="Freeform: Shape 5">
              <a:extLst>
                <a:ext uri="{FF2B5EF4-FFF2-40B4-BE49-F238E27FC236}">
                  <a16:creationId xmlns:a16="http://schemas.microsoft.com/office/drawing/2014/main" id="{CF3FB216-AAD4-447D-E9AE-1AA0EDDFC07C}"/>
                </a:ext>
              </a:extLst>
            </p:cNvPr>
            <p:cNvSpPr/>
            <p:nvPr/>
          </p:nvSpPr>
          <p:spPr>
            <a:xfrm>
              <a:off x="9872733" y="17318"/>
              <a:ext cx="1023867" cy="3964498"/>
            </a:xfrm>
            <a:custGeom>
              <a:avLst/>
              <a:gdLst>
                <a:gd name="connsiteX0" fmla="*/ 680965 w 680964"/>
                <a:gd name="connsiteY0" fmla="*/ 0 h 2666047"/>
                <a:gd name="connsiteX1" fmla="*/ 4976 w 680964"/>
                <a:gd name="connsiteY1" fmla="*/ 2487263 h 2666047"/>
                <a:gd name="connsiteX2" fmla="*/ 55649 w 680964"/>
                <a:gd name="connsiteY2" fmla="*/ 2666048 h 2666047"/>
              </a:gdLst>
              <a:ahLst/>
              <a:cxnLst>
                <a:cxn ang="0">
                  <a:pos x="connsiteX0" y="connsiteY0"/>
                </a:cxn>
                <a:cxn ang="0">
                  <a:pos x="connsiteX1" y="connsiteY1"/>
                </a:cxn>
                <a:cxn ang="0">
                  <a:pos x="connsiteX2" y="connsiteY2"/>
                </a:cxn>
              </a:cxnLst>
              <a:rect l="l" t="t" r="r" b="b"/>
              <a:pathLst>
                <a:path w="680964" h="2666047">
                  <a:moveTo>
                    <a:pt x="680965" y="0"/>
                  </a:moveTo>
                  <a:lnTo>
                    <a:pt x="4976" y="2487263"/>
                  </a:lnTo>
                  <a:cubicBezTo>
                    <a:pt x="-10740" y="2544985"/>
                    <a:pt x="12024" y="2625185"/>
                    <a:pt x="55649" y="2666048"/>
                  </a:cubicBezTo>
                </a:path>
              </a:pathLst>
            </a:custGeom>
            <a:noFill/>
            <a:ln w="25400" cap="rnd">
              <a:solidFill>
                <a:schemeClr val="accent5"/>
              </a:solidFill>
              <a:prstDash val="solid"/>
              <a:round/>
            </a:ln>
          </p:spPr>
          <p:txBody>
            <a:bodyPr rtlCol="0" anchor="ctr"/>
            <a:lstStyle/>
            <a:p>
              <a:endParaRPr lang="en-US"/>
            </a:p>
          </p:txBody>
        </p:sp>
        <p:sp>
          <p:nvSpPr>
            <p:cNvPr id="7" name="Freeform: Shape 6">
              <a:extLst>
                <a:ext uri="{FF2B5EF4-FFF2-40B4-BE49-F238E27FC236}">
                  <a16:creationId xmlns:a16="http://schemas.microsoft.com/office/drawing/2014/main" id="{098E2797-CFB2-85FD-4127-325F166C0C4F}"/>
                </a:ext>
              </a:extLst>
            </p:cNvPr>
            <p:cNvSpPr/>
            <p:nvPr/>
          </p:nvSpPr>
          <p:spPr>
            <a:xfrm>
              <a:off x="9372600" y="2910679"/>
              <a:ext cx="1023869" cy="3964639"/>
            </a:xfrm>
            <a:custGeom>
              <a:avLst/>
              <a:gdLst>
                <a:gd name="connsiteX0" fmla="*/ 0 w 680965"/>
                <a:gd name="connsiteY0" fmla="*/ 2666143 h 2666142"/>
                <a:gd name="connsiteX1" fmla="*/ 675989 w 680965"/>
                <a:gd name="connsiteY1" fmla="*/ 178784 h 2666142"/>
                <a:gd name="connsiteX2" fmla="*/ 625316 w 680965"/>
                <a:gd name="connsiteY2" fmla="*/ 0 h 2666142"/>
              </a:gdLst>
              <a:ahLst/>
              <a:cxnLst>
                <a:cxn ang="0">
                  <a:pos x="connsiteX0" y="connsiteY0"/>
                </a:cxn>
                <a:cxn ang="0">
                  <a:pos x="connsiteX1" y="connsiteY1"/>
                </a:cxn>
                <a:cxn ang="0">
                  <a:pos x="connsiteX2" y="connsiteY2"/>
                </a:cxn>
              </a:cxnLst>
              <a:rect l="l" t="t" r="r" b="b"/>
              <a:pathLst>
                <a:path w="680965" h="2666142">
                  <a:moveTo>
                    <a:pt x="0" y="2666143"/>
                  </a:moveTo>
                  <a:lnTo>
                    <a:pt x="675989" y="178784"/>
                  </a:lnTo>
                  <a:cubicBezTo>
                    <a:pt x="691706" y="121063"/>
                    <a:pt x="668941" y="40862"/>
                    <a:pt x="625316" y="0"/>
                  </a:cubicBezTo>
                </a:path>
              </a:pathLst>
            </a:custGeom>
            <a:noFill/>
            <a:ln w="25400" cap="rnd">
              <a:solidFill>
                <a:schemeClr val="accent5"/>
              </a:solidFill>
              <a:prstDash val="solid"/>
              <a:round/>
            </a:ln>
          </p:spPr>
          <p:txBody>
            <a:bodyPr rtlCol="0" anchor="ctr"/>
            <a:lstStyle/>
            <a:p>
              <a:endParaRPr lang="en-US"/>
            </a:p>
          </p:txBody>
        </p:sp>
      </p:grpSp>
    </p:spTree>
    <p:extLst>
      <p:ext uri="{BB962C8B-B14F-4D97-AF65-F5344CB8AC3E}">
        <p14:creationId xmlns:p14="http://schemas.microsoft.com/office/powerpoint/2010/main" val="35304478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Header, Blu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3F7C2D96-4D73-5009-3928-742F864949D2}"/>
              </a:ext>
            </a:extLst>
          </p:cNvPr>
          <p:cNvSpPr>
            <a:spLocks noGrp="1"/>
          </p:cNvSpPr>
          <p:nvPr>
            <p:ph type="body" sz="quarter" idx="13" hasCustomPrompt="1"/>
          </p:nvPr>
        </p:nvSpPr>
        <p:spPr>
          <a:xfrm>
            <a:off x="800100" y="0"/>
            <a:ext cx="7902216" cy="6858000"/>
          </a:xfrm>
        </p:spPr>
        <p:txBody>
          <a:bodyPr anchor="ctr">
            <a:normAutofit/>
          </a:bodyPr>
          <a:lstStyle>
            <a:lvl1pPr marL="0" indent="0" algn="ctr">
              <a:buNone/>
              <a:defRPr sz="3600" b="1">
                <a:solidFill>
                  <a:schemeClr val="accent4"/>
                </a:solidFill>
                <a:latin typeface="+mj-lt"/>
              </a:defRPr>
            </a:lvl1pPr>
            <a:lvl2pPr marL="201168" indent="0" algn="ctr">
              <a:buNone/>
              <a:defRPr/>
            </a:lvl2pPr>
            <a:lvl3pPr marL="384048" indent="0" algn="ctr">
              <a:buNone/>
              <a:defRPr/>
            </a:lvl3pPr>
            <a:lvl4pPr marL="566928" indent="0" algn="ctr">
              <a:buNone/>
              <a:defRPr/>
            </a:lvl4pPr>
            <a:lvl5pPr marL="749808" indent="0" algn="ctr">
              <a:buNone/>
              <a:defRPr/>
            </a:lvl5pPr>
          </a:lstStyle>
          <a:p>
            <a:pPr lvl="0"/>
            <a:r>
              <a:rPr lang="en-US"/>
              <a:t>Add section header here</a:t>
            </a:r>
          </a:p>
        </p:txBody>
      </p:sp>
      <p:sp>
        <p:nvSpPr>
          <p:cNvPr id="2" name="Graphic 9">
            <a:extLst>
              <a:ext uri="{FF2B5EF4-FFF2-40B4-BE49-F238E27FC236}">
                <a16:creationId xmlns:a16="http://schemas.microsoft.com/office/drawing/2014/main" id="{F3CDD187-9614-9EC5-CD49-A318ACD90AC7}"/>
              </a:ext>
            </a:extLst>
          </p:cNvPr>
          <p:cNvSpPr/>
          <p:nvPr userDrawn="1"/>
        </p:nvSpPr>
        <p:spPr>
          <a:xfrm>
            <a:off x="9199418" y="0"/>
            <a:ext cx="2992582" cy="6856734"/>
          </a:xfrm>
          <a:custGeom>
            <a:avLst/>
            <a:gdLst>
              <a:gd name="connsiteX0" fmla="*/ 2244852 w 2244851"/>
              <a:gd name="connsiteY0" fmla="*/ 5143500 h 5143500"/>
              <a:gd name="connsiteX1" fmla="*/ 0 w 2244851"/>
              <a:gd name="connsiteY1" fmla="*/ 5143500 h 5143500"/>
              <a:gd name="connsiteX2" fmla="*/ 1408748 w 2244851"/>
              <a:gd name="connsiteY2" fmla="*/ 0 h 5143500"/>
              <a:gd name="connsiteX3" fmla="*/ 2244852 w 2244851"/>
              <a:gd name="connsiteY3" fmla="*/ 0 h 5143500"/>
              <a:gd name="connsiteX4" fmla="*/ 2244852 w 2244851"/>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4851" h="5143500">
                <a:moveTo>
                  <a:pt x="2244852" y="5143500"/>
                </a:moveTo>
                <a:lnTo>
                  <a:pt x="0" y="5143500"/>
                </a:lnTo>
                <a:lnTo>
                  <a:pt x="1408748" y="0"/>
                </a:lnTo>
                <a:lnTo>
                  <a:pt x="2244852" y="0"/>
                </a:lnTo>
                <a:lnTo>
                  <a:pt x="2244852" y="5143500"/>
                </a:lnTo>
                <a:close/>
              </a:path>
            </a:pathLst>
          </a:custGeom>
          <a:solidFill>
            <a:schemeClr val="tx2"/>
          </a:solidFill>
          <a:ln w="9525"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275415EA-99BA-4C82-8918-9E898BAC014D}"/>
              </a:ext>
            </a:extLst>
          </p:cNvPr>
          <p:cNvSpPr>
            <a:spLocks noGrp="1"/>
          </p:cNvSpPr>
          <p:nvPr>
            <p:ph type="sldNum" sz="quarter" idx="11"/>
          </p:nvPr>
        </p:nvSpPr>
        <p:spPr>
          <a:xfrm>
            <a:off x="11332459" y="6221324"/>
            <a:ext cx="617912" cy="365125"/>
          </a:xfrm>
          <a:prstGeom prst="rect">
            <a:avLst/>
          </a:prstGeom>
        </p:spPr>
        <p:txBody>
          <a:bodyPr/>
          <a:lstStyle>
            <a:lvl1pPr>
              <a:defRPr>
                <a:solidFill>
                  <a:schemeClr val="bg2"/>
                </a:solidFill>
              </a:defRPr>
            </a:lvl1pPr>
          </a:lstStyle>
          <a:p>
            <a:fld id="{3A98EE3D-8CD1-4C3F-BD1C-C98C9596463C}" type="slidenum">
              <a:rPr lang="en-US" smtClean="0"/>
              <a:pPr/>
              <a:t>‹#›</a:t>
            </a:fld>
            <a:endParaRPr lang="en-US"/>
          </a:p>
        </p:txBody>
      </p:sp>
      <p:pic>
        <p:nvPicPr>
          <p:cNvPr id="5" name="NCMEC logo watermark">
            <a:extLst>
              <a:ext uri="{FF2B5EF4-FFF2-40B4-BE49-F238E27FC236}">
                <a16:creationId xmlns:a16="http://schemas.microsoft.com/office/drawing/2014/main" id="{19E7602B-9BB0-AE5C-0B93-E5F255648C5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grpSp>
        <p:nvGrpSpPr>
          <p:cNvPr id="9" name="Connector lines">
            <a:extLst>
              <a:ext uri="{FF2B5EF4-FFF2-40B4-BE49-F238E27FC236}">
                <a16:creationId xmlns:a16="http://schemas.microsoft.com/office/drawing/2014/main" id="{464413E8-8B41-E800-423B-2380B914218A}"/>
              </a:ext>
            </a:extLst>
          </p:cNvPr>
          <p:cNvGrpSpPr/>
          <p:nvPr userDrawn="1"/>
        </p:nvGrpSpPr>
        <p:grpSpPr>
          <a:xfrm>
            <a:off x="9372408" y="0"/>
            <a:ext cx="1524000" cy="6858000"/>
            <a:chOff x="9372600" y="17318"/>
            <a:chExt cx="1524000" cy="6858000"/>
          </a:xfrm>
        </p:grpSpPr>
        <p:sp>
          <p:nvSpPr>
            <p:cNvPr id="12" name="Freeform: Shape 11">
              <a:extLst>
                <a:ext uri="{FF2B5EF4-FFF2-40B4-BE49-F238E27FC236}">
                  <a16:creationId xmlns:a16="http://schemas.microsoft.com/office/drawing/2014/main" id="{4964BA10-431D-EA35-04F8-520CBF11562E}"/>
                </a:ext>
              </a:extLst>
            </p:cNvPr>
            <p:cNvSpPr/>
            <p:nvPr/>
          </p:nvSpPr>
          <p:spPr>
            <a:xfrm>
              <a:off x="9872733" y="17318"/>
              <a:ext cx="1023867" cy="3964498"/>
            </a:xfrm>
            <a:custGeom>
              <a:avLst/>
              <a:gdLst>
                <a:gd name="connsiteX0" fmla="*/ 680965 w 680964"/>
                <a:gd name="connsiteY0" fmla="*/ 0 h 2666047"/>
                <a:gd name="connsiteX1" fmla="*/ 4976 w 680964"/>
                <a:gd name="connsiteY1" fmla="*/ 2487263 h 2666047"/>
                <a:gd name="connsiteX2" fmla="*/ 55649 w 680964"/>
                <a:gd name="connsiteY2" fmla="*/ 2666048 h 2666047"/>
              </a:gdLst>
              <a:ahLst/>
              <a:cxnLst>
                <a:cxn ang="0">
                  <a:pos x="connsiteX0" y="connsiteY0"/>
                </a:cxn>
                <a:cxn ang="0">
                  <a:pos x="connsiteX1" y="connsiteY1"/>
                </a:cxn>
                <a:cxn ang="0">
                  <a:pos x="connsiteX2" y="connsiteY2"/>
                </a:cxn>
              </a:cxnLst>
              <a:rect l="l" t="t" r="r" b="b"/>
              <a:pathLst>
                <a:path w="680964" h="2666047">
                  <a:moveTo>
                    <a:pt x="680965" y="0"/>
                  </a:moveTo>
                  <a:lnTo>
                    <a:pt x="4976" y="2487263"/>
                  </a:lnTo>
                  <a:cubicBezTo>
                    <a:pt x="-10740" y="2544985"/>
                    <a:pt x="12024" y="2625185"/>
                    <a:pt x="55649" y="2666048"/>
                  </a:cubicBezTo>
                </a:path>
              </a:pathLst>
            </a:custGeom>
            <a:noFill/>
            <a:ln w="25400" cap="rnd">
              <a:solidFill>
                <a:schemeClr val="accent5"/>
              </a:solidFill>
              <a:prstDash val="solid"/>
              <a:round/>
            </a:ln>
          </p:spPr>
          <p:txBody>
            <a:bodyPr rtlCol="0" anchor="ctr"/>
            <a:lstStyle/>
            <a:p>
              <a:endParaRPr lang="en-US"/>
            </a:p>
          </p:txBody>
        </p:sp>
        <p:sp>
          <p:nvSpPr>
            <p:cNvPr id="13" name="Freeform: Shape 12">
              <a:extLst>
                <a:ext uri="{FF2B5EF4-FFF2-40B4-BE49-F238E27FC236}">
                  <a16:creationId xmlns:a16="http://schemas.microsoft.com/office/drawing/2014/main" id="{6E1163D4-9305-6C4D-5778-BB684ACF74AC}"/>
                </a:ext>
              </a:extLst>
            </p:cNvPr>
            <p:cNvSpPr/>
            <p:nvPr/>
          </p:nvSpPr>
          <p:spPr>
            <a:xfrm>
              <a:off x="9372600" y="2910679"/>
              <a:ext cx="1023869" cy="3964639"/>
            </a:xfrm>
            <a:custGeom>
              <a:avLst/>
              <a:gdLst>
                <a:gd name="connsiteX0" fmla="*/ 0 w 680965"/>
                <a:gd name="connsiteY0" fmla="*/ 2666143 h 2666142"/>
                <a:gd name="connsiteX1" fmla="*/ 675989 w 680965"/>
                <a:gd name="connsiteY1" fmla="*/ 178784 h 2666142"/>
                <a:gd name="connsiteX2" fmla="*/ 625316 w 680965"/>
                <a:gd name="connsiteY2" fmla="*/ 0 h 2666142"/>
              </a:gdLst>
              <a:ahLst/>
              <a:cxnLst>
                <a:cxn ang="0">
                  <a:pos x="connsiteX0" y="connsiteY0"/>
                </a:cxn>
                <a:cxn ang="0">
                  <a:pos x="connsiteX1" y="connsiteY1"/>
                </a:cxn>
                <a:cxn ang="0">
                  <a:pos x="connsiteX2" y="connsiteY2"/>
                </a:cxn>
              </a:cxnLst>
              <a:rect l="l" t="t" r="r" b="b"/>
              <a:pathLst>
                <a:path w="680965" h="2666142">
                  <a:moveTo>
                    <a:pt x="0" y="2666143"/>
                  </a:moveTo>
                  <a:lnTo>
                    <a:pt x="675989" y="178784"/>
                  </a:lnTo>
                  <a:cubicBezTo>
                    <a:pt x="691706" y="121063"/>
                    <a:pt x="668941" y="40862"/>
                    <a:pt x="625316" y="0"/>
                  </a:cubicBezTo>
                </a:path>
              </a:pathLst>
            </a:custGeom>
            <a:noFill/>
            <a:ln w="25400" cap="rnd">
              <a:solidFill>
                <a:schemeClr val="accent5"/>
              </a:solidFill>
              <a:prstDash val="solid"/>
              <a:round/>
            </a:ln>
          </p:spPr>
          <p:txBody>
            <a:bodyPr rtlCol="0" anchor="ctr"/>
            <a:lstStyle/>
            <a:p>
              <a:endParaRPr lang="en-US"/>
            </a:p>
          </p:txBody>
        </p:sp>
      </p:grpSp>
    </p:spTree>
    <p:extLst>
      <p:ext uri="{BB962C8B-B14F-4D97-AF65-F5344CB8AC3E}">
        <p14:creationId xmlns:p14="http://schemas.microsoft.com/office/powerpoint/2010/main" val="31129729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Header, Dark">
    <p:bg>
      <p:bgPr>
        <a:solidFill>
          <a:schemeClr val="tx2"/>
        </a:solidFill>
        <a:effectLst/>
      </p:bgPr>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3F7C2D96-4D73-5009-3928-742F864949D2}"/>
              </a:ext>
            </a:extLst>
          </p:cNvPr>
          <p:cNvSpPr>
            <a:spLocks noGrp="1"/>
          </p:cNvSpPr>
          <p:nvPr>
            <p:ph type="body" sz="quarter" idx="13" hasCustomPrompt="1"/>
          </p:nvPr>
        </p:nvSpPr>
        <p:spPr>
          <a:xfrm>
            <a:off x="800100" y="0"/>
            <a:ext cx="7902216" cy="6858000"/>
          </a:xfrm>
        </p:spPr>
        <p:txBody>
          <a:bodyPr anchor="ctr">
            <a:normAutofit/>
          </a:bodyPr>
          <a:lstStyle>
            <a:lvl1pPr marL="0" indent="0" algn="ctr">
              <a:buNone/>
              <a:defRPr sz="3600" b="1">
                <a:solidFill>
                  <a:schemeClr val="bg1"/>
                </a:solidFill>
                <a:latin typeface="+mj-lt"/>
              </a:defRPr>
            </a:lvl1pPr>
            <a:lvl2pPr marL="201168" indent="0" algn="ctr">
              <a:buNone/>
              <a:defRPr/>
            </a:lvl2pPr>
            <a:lvl3pPr marL="384048" indent="0" algn="ctr">
              <a:buNone/>
              <a:defRPr/>
            </a:lvl3pPr>
            <a:lvl4pPr marL="566928" indent="0" algn="ctr">
              <a:buNone/>
              <a:defRPr/>
            </a:lvl4pPr>
            <a:lvl5pPr marL="749808" indent="0" algn="ctr">
              <a:buNone/>
              <a:defRPr/>
            </a:lvl5pPr>
          </a:lstStyle>
          <a:p>
            <a:pPr lvl="0"/>
            <a:r>
              <a:rPr lang="en-US"/>
              <a:t>Add section header here</a:t>
            </a:r>
          </a:p>
        </p:txBody>
      </p:sp>
      <p:sp>
        <p:nvSpPr>
          <p:cNvPr id="2" name="Graphic 9">
            <a:extLst>
              <a:ext uri="{FF2B5EF4-FFF2-40B4-BE49-F238E27FC236}">
                <a16:creationId xmlns:a16="http://schemas.microsoft.com/office/drawing/2014/main" id="{45641BAB-36A5-75B4-D088-DEDAE5B43336}"/>
              </a:ext>
            </a:extLst>
          </p:cNvPr>
          <p:cNvSpPr/>
          <p:nvPr userDrawn="1"/>
        </p:nvSpPr>
        <p:spPr>
          <a:xfrm>
            <a:off x="9199418" y="0"/>
            <a:ext cx="2992582" cy="6856734"/>
          </a:xfrm>
          <a:custGeom>
            <a:avLst/>
            <a:gdLst>
              <a:gd name="connsiteX0" fmla="*/ 2244852 w 2244851"/>
              <a:gd name="connsiteY0" fmla="*/ 5143500 h 5143500"/>
              <a:gd name="connsiteX1" fmla="*/ 0 w 2244851"/>
              <a:gd name="connsiteY1" fmla="*/ 5143500 h 5143500"/>
              <a:gd name="connsiteX2" fmla="*/ 1408748 w 2244851"/>
              <a:gd name="connsiteY2" fmla="*/ 0 h 5143500"/>
              <a:gd name="connsiteX3" fmla="*/ 2244852 w 2244851"/>
              <a:gd name="connsiteY3" fmla="*/ 0 h 5143500"/>
              <a:gd name="connsiteX4" fmla="*/ 2244852 w 2244851"/>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4851" h="5143500">
                <a:moveTo>
                  <a:pt x="2244852" y="5143500"/>
                </a:moveTo>
                <a:lnTo>
                  <a:pt x="0" y="5143500"/>
                </a:lnTo>
                <a:lnTo>
                  <a:pt x="1408748" y="0"/>
                </a:lnTo>
                <a:lnTo>
                  <a:pt x="2244852" y="0"/>
                </a:lnTo>
                <a:lnTo>
                  <a:pt x="2244852" y="5143500"/>
                </a:lnTo>
                <a:close/>
              </a:path>
            </a:pathLst>
          </a:custGeom>
          <a:solidFill>
            <a:srgbClr val="D7F3F7"/>
          </a:solidFill>
          <a:ln w="9525"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275415EA-99BA-4C82-8918-9E898BAC014D}"/>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pic>
        <p:nvPicPr>
          <p:cNvPr id="5" name="NCMEC logo watermark">
            <a:extLst>
              <a:ext uri="{FF2B5EF4-FFF2-40B4-BE49-F238E27FC236}">
                <a16:creationId xmlns:a16="http://schemas.microsoft.com/office/drawing/2014/main" id="{19E7602B-9BB0-AE5C-0B93-E5F255648C5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grpSp>
        <p:nvGrpSpPr>
          <p:cNvPr id="18" name="Connector lines">
            <a:extLst>
              <a:ext uri="{FF2B5EF4-FFF2-40B4-BE49-F238E27FC236}">
                <a16:creationId xmlns:a16="http://schemas.microsoft.com/office/drawing/2014/main" id="{274217CF-8AF6-8CD2-8408-913C974BD5C6}"/>
              </a:ext>
            </a:extLst>
          </p:cNvPr>
          <p:cNvGrpSpPr/>
          <p:nvPr userDrawn="1"/>
        </p:nvGrpSpPr>
        <p:grpSpPr>
          <a:xfrm>
            <a:off x="9372408" y="0"/>
            <a:ext cx="1524000" cy="6858000"/>
            <a:chOff x="9372600" y="17318"/>
            <a:chExt cx="1524000" cy="6858000"/>
          </a:xfrm>
        </p:grpSpPr>
        <p:sp>
          <p:nvSpPr>
            <p:cNvPr id="20" name="Freeform: Shape 19">
              <a:extLst>
                <a:ext uri="{FF2B5EF4-FFF2-40B4-BE49-F238E27FC236}">
                  <a16:creationId xmlns:a16="http://schemas.microsoft.com/office/drawing/2014/main" id="{EA4AAFCE-7915-5FA5-73BB-63D6FB5331A4}"/>
                </a:ext>
              </a:extLst>
            </p:cNvPr>
            <p:cNvSpPr/>
            <p:nvPr/>
          </p:nvSpPr>
          <p:spPr>
            <a:xfrm>
              <a:off x="9872733" y="17318"/>
              <a:ext cx="1023867" cy="3964498"/>
            </a:xfrm>
            <a:custGeom>
              <a:avLst/>
              <a:gdLst>
                <a:gd name="connsiteX0" fmla="*/ 680965 w 680964"/>
                <a:gd name="connsiteY0" fmla="*/ 0 h 2666047"/>
                <a:gd name="connsiteX1" fmla="*/ 4976 w 680964"/>
                <a:gd name="connsiteY1" fmla="*/ 2487263 h 2666047"/>
                <a:gd name="connsiteX2" fmla="*/ 55649 w 680964"/>
                <a:gd name="connsiteY2" fmla="*/ 2666048 h 2666047"/>
              </a:gdLst>
              <a:ahLst/>
              <a:cxnLst>
                <a:cxn ang="0">
                  <a:pos x="connsiteX0" y="connsiteY0"/>
                </a:cxn>
                <a:cxn ang="0">
                  <a:pos x="connsiteX1" y="connsiteY1"/>
                </a:cxn>
                <a:cxn ang="0">
                  <a:pos x="connsiteX2" y="connsiteY2"/>
                </a:cxn>
              </a:cxnLst>
              <a:rect l="l" t="t" r="r" b="b"/>
              <a:pathLst>
                <a:path w="680964" h="2666047">
                  <a:moveTo>
                    <a:pt x="680965" y="0"/>
                  </a:moveTo>
                  <a:lnTo>
                    <a:pt x="4976" y="2487263"/>
                  </a:lnTo>
                  <a:cubicBezTo>
                    <a:pt x="-10740" y="2544985"/>
                    <a:pt x="12024" y="2625185"/>
                    <a:pt x="55649" y="2666048"/>
                  </a:cubicBezTo>
                </a:path>
              </a:pathLst>
            </a:custGeom>
            <a:noFill/>
            <a:ln w="25400" cap="rnd">
              <a:solidFill>
                <a:schemeClr val="accent5"/>
              </a:solidFill>
              <a:prstDash val="solid"/>
              <a:round/>
            </a:ln>
          </p:spPr>
          <p:txBody>
            <a:bodyPr rtlCol="0" anchor="ctr"/>
            <a:lstStyle/>
            <a:p>
              <a:endParaRPr lang="en-US"/>
            </a:p>
          </p:txBody>
        </p:sp>
        <p:sp>
          <p:nvSpPr>
            <p:cNvPr id="21" name="Freeform: Shape 20">
              <a:extLst>
                <a:ext uri="{FF2B5EF4-FFF2-40B4-BE49-F238E27FC236}">
                  <a16:creationId xmlns:a16="http://schemas.microsoft.com/office/drawing/2014/main" id="{80335AC9-07B6-F047-B7C4-5CF65CDF1F98}"/>
                </a:ext>
              </a:extLst>
            </p:cNvPr>
            <p:cNvSpPr/>
            <p:nvPr/>
          </p:nvSpPr>
          <p:spPr>
            <a:xfrm>
              <a:off x="9372600" y="2910679"/>
              <a:ext cx="1023869" cy="3964639"/>
            </a:xfrm>
            <a:custGeom>
              <a:avLst/>
              <a:gdLst>
                <a:gd name="connsiteX0" fmla="*/ 0 w 680965"/>
                <a:gd name="connsiteY0" fmla="*/ 2666143 h 2666142"/>
                <a:gd name="connsiteX1" fmla="*/ 675989 w 680965"/>
                <a:gd name="connsiteY1" fmla="*/ 178784 h 2666142"/>
                <a:gd name="connsiteX2" fmla="*/ 625316 w 680965"/>
                <a:gd name="connsiteY2" fmla="*/ 0 h 2666142"/>
              </a:gdLst>
              <a:ahLst/>
              <a:cxnLst>
                <a:cxn ang="0">
                  <a:pos x="connsiteX0" y="connsiteY0"/>
                </a:cxn>
                <a:cxn ang="0">
                  <a:pos x="connsiteX1" y="connsiteY1"/>
                </a:cxn>
                <a:cxn ang="0">
                  <a:pos x="connsiteX2" y="connsiteY2"/>
                </a:cxn>
              </a:cxnLst>
              <a:rect l="l" t="t" r="r" b="b"/>
              <a:pathLst>
                <a:path w="680965" h="2666142">
                  <a:moveTo>
                    <a:pt x="0" y="2666143"/>
                  </a:moveTo>
                  <a:lnTo>
                    <a:pt x="675989" y="178784"/>
                  </a:lnTo>
                  <a:cubicBezTo>
                    <a:pt x="691706" y="121063"/>
                    <a:pt x="668941" y="40862"/>
                    <a:pt x="625316" y="0"/>
                  </a:cubicBezTo>
                </a:path>
              </a:pathLst>
            </a:custGeom>
            <a:noFill/>
            <a:ln w="25400" cap="rnd">
              <a:solidFill>
                <a:schemeClr val="accent5"/>
              </a:solidFill>
              <a:prstDash val="solid"/>
              <a:round/>
            </a:ln>
          </p:spPr>
          <p:txBody>
            <a:bodyPr rtlCol="0" anchor="ctr"/>
            <a:lstStyle/>
            <a:p>
              <a:endParaRPr lang="en-US"/>
            </a:p>
          </p:txBody>
        </p:sp>
      </p:grpSp>
    </p:spTree>
    <p:extLst>
      <p:ext uri="{BB962C8B-B14F-4D97-AF65-F5344CB8AC3E}">
        <p14:creationId xmlns:p14="http://schemas.microsoft.com/office/powerpoint/2010/main" val="29798416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mage Section Header">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BFF230D8-1F3D-568A-A723-8EE812DD0646}"/>
              </a:ext>
            </a:extLst>
          </p:cNvPr>
          <p:cNvSpPr>
            <a:spLocks noGrp="1"/>
          </p:cNvSpPr>
          <p:nvPr>
            <p:ph type="ctrTitle" hasCustomPrompt="1"/>
          </p:nvPr>
        </p:nvSpPr>
        <p:spPr>
          <a:xfrm>
            <a:off x="7029959" y="0"/>
            <a:ext cx="4366485" cy="6858000"/>
          </a:xfrm>
        </p:spPr>
        <p:txBody>
          <a:bodyPr anchor="ctr">
            <a:normAutofit/>
          </a:bodyPr>
          <a:lstStyle>
            <a:lvl1pPr algn="l">
              <a:lnSpc>
                <a:spcPct val="90000"/>
              </a:lnSpc>
              <a:defRPr sz="4400" spc="100" baseline="0">
                <a:solidFill>
                  <a:schemeClr val="accent4"/>
                </a:solidFill>
              </a:defRPr>
            </a:lvl1pPr>
          </a:lstStyle>
          <a:p>
            <a:r>
              <a:rPr lang="en-US"/>
              <a:t>Add section header here</a:t>
            </a:r>
          </a:p>
        </p:txBody>
      </p:sp>
      <p:sp>
        <p:nvSpPr>
          <p:cNvPr id="4" name="Picture Placeholder 3">
            <a:extLst>
              <a:ext uri="{FF2B5EF4-FFF2-40B4-BE49-F238E27FC236}">
                <a16:creationId xmlns:a16="http://schemas.microsoft.com/office/drawing/2014/main" id="{CD5B3795-E405-E171-5671-2CCB84A86CB1}"/>
              </a:ext>
            </a:extLst>
          </p:cNvPr>
          <p:cNvSpPr>
            <a:spLocks noGrp="1"/>
          </p:cNvSpPr>
          <p:nvPr>
            <p:ph type="pic" sz="quarter" idx="15" hasCustomPrompt="1"/>
          </p:nvPr>
        </p:nvSpPr>
        <p:spPr>
          <a:xfrm>
            <a:off x="0" y="0"/>
            <a:ext cx="7029958" cy="6858000"/>
          </a:xfrm>
          <a:custGeom>
            <a:avLst/>
            <a:gdLst>
              <a:gd name="connsiteX0" fmla="*/ 0 w 7029958"/>
              <a:gd name="connsiteY0" fmla="*/ 0 h 6858000"/>
              <a:gd name="connsiteX1" fmla="*/ 7029958 w 7029958"/>
              <a:gd name="connsiteY1" fmla="*/ 0 h 6858000"/>
              <a:gd name="connsiteX2" fmla="*/ 5158613 w 7029958"/>
              <a:gd name="connsiteY2" fmla="*/ 6858000 h 6858000"/>
              <a:gd name="connsiteX3" fmla="*/ 0 w 702995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029958" h="6858000">
                <a:moveTo>
                  <a:pt x="0" y="0"/>
                </a:moveTo>
                <a:lnTo>
                  <a:pt x="7029958" y="0"/>
                </a:lnTo>
                <a:lnTo>
                  <a:pt x="5158613" y="6858000"/>
                </a:lnTo>
                <a:lnTo>
                  <a:pt x="0" y="6858000"/>
                </a:lnTo>
                <a:close/>
              </a:path>
            </a:pathLst>
          </a:custGeom>
          <a:solidFill>
            <a:schemeClr val="bg2">
              <a:lumMod val="90000"/>
            </a:schemeClr>
          </a:solidFill>
        </p:spPr>
        <p:txBody>
          <a:bodyPr wrap="square" anchor="ctr">
            <a:noAutofit/>
          </a:bodyPr>
          <a:lstStyle>
            <a:lvl1pPr algn="ctr">
              <a:defRPr>
                <a:solidFill>
                  <a:schemeClr val="tx1"/>
                </a:solidFill>
              </a:defRPr>
            </a:lvl1pPr>
          </a:lstStyle>
          <a:p>
            <a:r>
              <a:rPr lang="en-US"/>
              <a:t>Insert picture from </a:t>
            </a:r>
            <a:br>
              <a:rPr lang="en-US"/>
            </a:br>
            <a:r>
              <a:rPr lang="en-US"/>
              <a:t>SharePoint library</a:t>
            </a:r>
          </a:p>
        </p:txBody>
      </p:sp>
      <p:sp>
        <p:nvSpPr>
          <p:cNvPr id="2" name="Slide Number Placeholder 3">
            <a:extLst>
              <a:ext uri="{FF2B5EF4-FFF2-40B4-BE49-F238E27FC236}">
                <a16:creationId xmlns:a16="http://schemas.microsoft.com/office/drawing/2014/main" id="{A5B13765-342F-3209-A436-3CC87795D7EC}"/>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cxnSp>
        <p:nvCxnSpPr>
          <p:cNvPr id="20" name="Straight Connector 19">
            <a:extLst>
              <a:ext uri="{FF2B5EF4-FFF2-40B4-BE49-F238E27FC236}">
                <a16:creationId xmlns:a16="http://schemas.microsoft.com/office/drawing/2014/main" id="{CE9FBB12-AFB6-E135-52CA-482C4FFA3E93}"/>
              </a:ext>
              <a:ext uri="{C183D7F6-B498-43B3-948B-1728B52AA6E4}">
                <adec:decorative xmlns:adec="http://schemas.microsoft.com/office/drawing/2017/decorative" val="1"/>
              </a:ext>
            </a:extLst>
          </p:cNvPr>
          <p:cNvCxnSpPr>
            <a:cxnSpLocks noChangeAspect="1"/>
          </p:cNvCxnSpPr>
          <p:nvPr userDrawn="1"/>
        </p:nvCxnSpPr>
        <p:spPr>
          <a:xfrm rot="10800000" flipH="1">
            <a:off x="53644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5227861"/>
      </p:ext>
    </p:extLst>
  </p:cSld>
  <p:clrMapOvr>
    <a:masterClrMapping/>
  </p:clrMapOvr>
  <p:extLst>
    <p:ext uri="{DCECCB84-F9BA-43D5-87BE-67443E8EF086}">
      <p15:sldGuideLst xmlns:p15="http://schemas.microsoft.com/office/powerpoint/2012/main">
        <p15:guide id="1" orient="horz" pos="2160">
          <p15:clr>
            <a:srgbClr val="FBAE40"/>
          </p15:clr>
        </p15:guide>
        <p15:guide id="2" pos="3792">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mage Section Header, Blu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BFF230D8-1F3D-568A-A723-8EE812DD0646}"/>
              </a:ext>
            </a:extLst>
          </p:cNvPr>
          <p:cNvSpPr>
            <a:spLocks noGrp="1"/>
          </p:cNvSpPr>
          <p:nvPr>
            <p:ph type="ctrTitle" hasCustomPrompt="1"/>
          </p:nvPr>
        </p:nvSpPr>
        <p:spPr>
          <a:xfrm>
            <a:off x="7029959" y="0"/>
            <a:ext cx="4366485" cy="6858000"/>
          </a:xfrm>
        </p:spPr>
        <p:txBody>
          <a:bodyPr anchor="ctr">
            <a:normAutofit/>
          </a:bodyPr>
          <a:lstStyle>
            <a:lvl1pPr algn="l">
              <a:lnSpc>
                <a:spcPct val="90000"/>
              </a:lnSpc>
              <a:defRPr sz="4400" spc="100" baseline="0">
                <a:solidFill>
                  <a:schemeClr val="tx2"/>
                </a:solidFill>
              </a:defRPr>
            </a:lvl1pPr>
          </a:lstStyle>
          <a:p>
            <a:r>
              <a:rPr lang="en-US"/>
              <a:t>Add section header here</a:t>
            </a:r>
          </a:p>
        </p:txBody>
      </p:sp>
      <p:sp>
        <p:nvSpPr>
          <p:cNvPr id="4" name="Picture Placeholder 3">
            <a:extLst>
              <a:ext uri="{FF2B5EF4-FFF2-40B4-BE49-F238E27FC236}">
                <a16:creationId xmlns:a16="http://schemas.microsoft.com/office/drawing/2014/main" id="{CD5B3795-E405-E171-5671-2CCB84A86CB1}"/>
              </a:ext>
            </a:extLst>
          </p:cNvPr>
          <p:cNvSpPr>
            <a:spLocks noGrp="1"/>
          </p:cNvSpPr>
          <p:nvPr>
            <p:ph type="pic" sz="quarter" idx="15" hasCustomPrompt="1"/>
          </p:nvPr>
        </p:nvSpPr>
        <p:spPr>
          <a:xfrm>
            <a:off x="0" y="0"/>
            <a:ext cx="7029958" cy="6858000"/>
          </a:xfrm>
          <a:custGeom>
            <a:avLst/>
            <a:gdLst>
              <a:gd name="connsiteX0" fmla="*/ 0 w 7029958"/>
              <a:gd name="connsiteY0" fmla="*/ 0 h 6858000"/>
              <a:gd name="connsiteX1" fmla="*/ 7029958 w 7029958"/>
              <a:gd name="connsiteY1" fmla="*/ 0 h 6858000"/>
              <a:gd name="connsiteX2" fmla="*/ 5158613 w 7029958"/>
              <a:gd name="connsiteY2" fmla="*/ 6858000 h 6858000"/>
              <a:gd name="connsiteX3" fmla="*/ 0 w 702995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029958" h="6858000">
                <a:moveTo>
                  <a:pt x="0" y="0"/>
                </a:moveTo>
                <a:lnTo>
                  <a:pt x="7029958" y="0"/>
                </a:lnTo>
                <a:lnTo>
                  <a:pt x="5158613" y="6858000"/>
                </a:lnTo>
                <a:lnTo>
                  <a:pt x="0" y="6858000"/>
                </a:lnTo>
                <a:close/>
              </a:path>
            </a:pathLst>
          </a:custGeom>
          <a:solidFill>
            <a:schemeClr val="bg2">
              <a:lumMod val="90000"/>
            </a:schemeClr>
          </a:solidFill>
        </p:spPr>
        <p:txBody>
          <a:bodyPr wrap="square" anchor="ctr">
            <a:noAutofit/>
          </a:bodyPr>
          <a:lstStyle>
            <a:lvl1pPr algn="ctr">
              <a:defRPr>
                <a:solidFill>
                  <a:schemeClr val="tx1"/>
                </a:solidFill>
              </a:defRPr>
            </a:lvl1pPr>
          </a:lstStyle>
          <a:p>
            <a:r>
              <a:rPr lang="en-US"/>
              <a:t>Insert picture from </a:t>
            </a:r>
            <a:br>
              <a:rPr lang="en-US"/>
            </a:br>
            <a:r>
              <a:rPr lang="en-US"/>
              <a:t>SharePoint library</a:t>
            </a:r>
          </a:p>
        </p:txBody>
      </p:sp>
      <p:sp>
        <p:nvSpPr>
          <p:cNvPr id="2" name="Slide Number Placeholder 3">
            <a:extLst>
              <a:ext uri="{FF2B5EF4-FFF2-40B4-BE49-F238E27FC236}">
                <a16:creationId xmlns:a16="http://schemas.microsoft.com/office/drawing/2014/main" id="{A5B13765-342F-3209-A436-3CC87795D7EC}"/>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cxnSp>
        <p:nvCxnSpPr>
          <p:cNvPr id="20" name="Straight Connector 19">
            <a:extLst>
              <a:ext uri="{FF2B5EF4-FFF2-40B4-BE49-F238E27FC236}">
                <a16:creationId xmlns:a16="http://schemas.microsoft.com/office/drawing/2014/main" id="{CE9FBB12-AFB6-E135-52CA-482C4FFA3E93}"/>
              </a:ext>
              <a:ext uri="{C183D7F6-B498-43B3-948B-1728B52AA6E4}">
                <adec:decorative xmlns:adec="http://schemas.microsoft.com/office/drawing/2017/decorative" val="1"/>
              </a:ext>
            </a:extLst>
          </p:cNvPr>
          <p:cNvCxnSpPr>
            <a:cxnSpLocks noChangeAspect="1"/>
          </p:cNvCxnSpPr>
          <p:nvPr userDrawn="1"/>
        </p:nvCxnSpPr>
        <p:spPr>
          <a:xfrm rot="10800000" flipH="1">
            <a:off x="53644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0058726"/>
      </p:ext>
    </p:extLst>
  </p:cSld>
  <p:clrMapOvr>
    <a:masterClrMapping/>
  </p:clrMapOvr>
  <p:extLst>
    <p:ext uri="{DCECCB84-F9BA-43D5-87BE-67443E8EF086}">
      <p15:sldGuideLst xmlns:p15="http://schemas.microsoft.com/office/powerpoint/2012/main">
        <p15:guide id="1" orient="horz" pos="2160">
          <p15:clr>
            <a:srgbClr val="FBAE40"/>
          </p15:clr>
        </p15:guide>
        <p15:guide id="2" pos="379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Blu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3F7C2D96-4D73-5009-3928-742F864949D2}"/>
              </a:ext>
            </a:extLst>
          </p:cNvPr>
          <p:cNvSpPr>
            <a:spLocks noGrp="1"/>
          </p:cNvSpPr>
          <p:nvPr>
            <p:ph type="body" sz="quarter" idx="13" hasCustomPrompt="1"/>
          </p:nvPr>
        </p:nvSpPr>
        <p:spPr>
          <a:xfrm>
            <a:off x="800100" y="0"/>
            <a:ext cx="7902216" cy="6858000"/>
          </a:xfrm>
        </p:spPr>
        <p:txBody>
          <a:bodyPr anchor="ctr">
            <a:normAutofit/>
          </a:bodyPr>
          <a:lstStyle>
            <a:lvl1pPr marL="0" indent="0" algn="ctr">
              <a:buNone/>
              <a:defRPr sz="3600" b="1">
                <a:solidFill>
                  <a:schemeClr val="accent4"/>
                </a:solidFill>
                <a:latin typeface="+mj-lt"/>
              </a:defRPr>
            </a:lvl1pPr>
            <a:lvl2pPr marL="201168" indent="0" algn="ctr">
              <a:buNone/>
              <a:defRPr/>
            </a:lvl2pPr>
            <a:lvl3pPr marL="384048" indent="0" algn="ctr">
              <a:buNone/>
              <a:defRPr/>
            </a:lvl3pPr>
            <a:lvl4pPr marL="566928" indent="0" algn="ctr">
              <a:buNone/>
              <a:defRPr/>
            </a:lvl4pPr>
            <a:lvl5pPr marL="749808" indent="0" algn="ctr">
              <a:buNone/>
              <a:defRPr/>
            </a:lvl5pPr>
          </a:lstStyle>
          <a:p>
            <a:pPr lvl="0"/>
            <a:r>
              <a:rPr lang="en-US"/>
              <a:t>Add section header here</a:t>
            </a:r>
          </a:p>
        </p:txBody>
      </p:sp>
      <p:sp>
        <p:nvSpPr>
          <p:cNvPr id="2" name="Graphic 9">
            <a:extLst>
              <a:ext uri="{FF2B5EF4-FFF2-40B4-BE49-F238E27FC236}">
                <a16:creationId xmlns:a16="http://schemas.microsoft.com/office/drawing/2014/main" id="{F3CDD187-9614-9EC5-CD49-A318ACD90AC7}"/>
              </a:ext>
            </a:extLst>
          </p:cNvPr>
          <p:cNvSpPr/>
          <p:nvPr userDrawn="1"/>
        </p:nvSpPr>
        <p:spPr>
          <a:xfrm>
            <a:off x="9199418" y="0"/>
            <a:ext cx="2992582" cy="6856734"/>
          </a:xfrm>
          <a:custGeom>
            <a:avLst/>
            <a:gdLst>
              <a:gd name="connsiteX0" fmla="*/ 2244852 w 2244851"/>
              <a:gd name="connsiteY0" fmla="*/ 5143500 h 5143500"/>
              <a:gd name="connsiteX1" fmla="*/ 0 w 2244851"/>
              <a:gd name="connsiteY1" fmla="*/ 5143500 h 5143500"/>
              <a:gd name="connsiteX2" fmla="*/ 1408748 w 2244851"/>
              <a:gd name="connsiteY2" fmla="*/ 0 h 5143500"/>
              <a:gd name="connsiteX3" fmla="*/ 2244852 w 2244851"/>
              <a:gd name="connsiteY3" fmla="*/ 0 h 5143500"/>
              <a:gd name="connsiteX4" fmla="*/ 2244852 w 2244851"/>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4851" h="5143500">
                <a:moveTo>
                  <a:pt x="2244852" y="5143500"/>
                </a:moveTo>
                <a:lnTo>
                  <a:pt x="0" y="5143500"/>
                </a:lnTo>
                <a:lnTo>
                  <a:pt x="1408748" y="0"/>
                </a:lnTo>
                <a:lnTo>
                  <a:pt x="2244852" y="0"/>
                </a:lnTo>
                <a:lnTo>
                  <a:pt x="2244852" y="5143500"/>
                </a:lnTo>
                <a:close/>
              </a:path>
            </a:pathLst>
          </a:custGeom>
          <a:solidFill>
            <a:schemeClr val="tx2"/>
          </a:solidFill>
          <a:ln w="9525"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275415EA-99BA-4C82-8918-9E898BAC014D}"/>
              </a:ext>
            </a:extLst>
          </p:cNvPr>
          <p:cNvSpPr>
            <a:spLocks noGrp="1"/>
          </p:cNvSpPr>
          <p:nvPr>
            <p:ph type="sldNum" sz="quarter" idx="11"/>
          </p:nvPr>
        </p:nvSpPr>
        <p:spPr>
          <a:xfrm>
            <a:off x="11332459" y="6221324"/>
            <a:ext cx="617912" cy="365125"/>
          </a:xfrm>
          <a:prstGeom prst="rect">
            <a:avLst/>
          </a:prstGeom>
        </p:spPr>
        <p:txBody>
          <a:bodyPr/>
          <a:lstStyle>
            <a:lvl1pPr>
              <a:defRPr>
                <a:solidFill>
                  <a:schemeClr val="bg2"/>
                </a:solidFill>
              </a:defRPr>
            </a:lvl1pPr>
          </a:lstStyle>
          <a:p>
            <a:fld id="{3A98EE3D-8CD1-4C3F-BD1C-C98C9596463C}" type="slidenum">
              <a:rPr lang="en-US" smtClean="0"/>
              <a:pPr/>
              <a:t>‹#›</a:t>
            </a:fld>
            <a:endParaRPr lang="en-US"/>
          </a:p>
        </p:txBody>
      </p:sp>
      <p:pic>
        <p:nvPicPr>
          <p:cNvPr id="5" name="NCMEC logo watermark">
            <a:extLst>
              <a:ext uri="{FF2B5EF4-FFF2-40B4-BE49-F238E27FC236}">
                <a16:creationId xmlns:a16="http://schemas.microsoft.com/office/drawing/2014/main" id="{19E7602B-9BB0-AE5C-0B93-E5F255648C5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grpSp>
        <p:nvGrpSpPr>
          <p:cNvPr id="9" name="Connector lines">
            <a:extLst>
              <a:ext uri="{FF2B5EF4-FFF2-40B4-BE49-F238E27FC236}">
                <a16:creationId xmlns:a16="http://schemas.microsoft.com/office/drawing/2014/main" id="{464413E8-8B41-E800-423B-2380B914218A}"/>
              </a:ext>
            </a:extLst>
          </p:cNvPr>
          <p:cNvGrpSpPr/>
          <p:nvPr userDrawn="1"/>
        </p:nvGrpSpPr>
        <p:grpSpPr>
          <a:xfrm>
            <a:off x="9372408" y="0"/>
            <a:ext cx="1524000" cy="6858000"/>
            <a:chOff x="9372600" y="17318"/>
            <a:chExt cx="1524000" cy="6858000"/>
          </a:xfrm>
        </p:grpSpPr>
        <p:sp>
          <p:nvSpPr>
            <p:cNvPr id="12" name="Freeform: Shape 11">
              <a:extLst>
                <a:ext uri="{FF2B5EF4-FFF2-40B4-BE49-F238E27FC236}">
                  <a16:creationId xmlns:a16="http://schemas.microsoft.com/office/drawing/2014/main" id="{4964BA10-431D-EA35-04F8-520CBF11562E}"/>
                </a:ext>
              </a:extLst>
            </p:cNvPr>
            <p:cNvSpPr/>
            <p:nvPr/>
          </p:nvSpPr>
          <p:spPr>
            <a:xfrm>
              <a:off x="9872733" y="17318"/>
              <a:ext cx="1023867" cy="3964498"/>
            </a:xfrm>
            <a:custGeom>
              <a:avLst/>
              <a:gdLst>
                <a:gd name="connsiteX0" fmla="*/ 680965 w 680964"/>
                <a:gd name="connsiteY0" fmla="*/ 0 h 2666047"/>
                <a:gd name="connsiteX1" fmla="*/ 4976 w 680964"/>
                <a:gd name="connsiteY1" fmla="*/ 2487263 h 2666047"/>
                <a:gd name="connsiteX2" fmla="*/ 55649 w 680964"/>
                <a:gd name="connsiteY2" fmla="*/ 2666048 h 2666047"/>
              </a:gdLst>
              <a:ahLst/>
              <a:cxnLst>
                <a:cxn ang="0">
                  <a:pos x="connsiteX0" y="connsiteY0"/>
                </a:cxn>
                <a:cxn ang="0">
                  <a:pos x="connsiteX1" y="connsiteY1"/>
                </a:cxn>
                <a:cxn ang="0">
                  <a:pos x="connsiteX2" y="connsiteY2"/>
                </a:cxn>
              </a:cxnLst>
              <a:rect l="l" t="t" r="r" b="b"/>
              <a:pathLst>
                <a:path w="680964" h="2666047">
                  <a:moveTo>
                    <a:pt x="680965" y="0"/>
                  </a:moveTo>
                  <a:lnTo>
                    <a:pt x="4976" y="2487263"/>
                  </a:lnTo>
                  <a:cubicBezTo>
                    <a:pt x="-10740" y="2544985"/>
                    <a:pt x="12024" y="2625185"/>
                    <a:pt x="55649" y="2666048"/>
                  </a:cubicBezTo>
                </a:path>
              </a:pathLst>
            </a:custGeom>
            <a:noFill/>
            <a:ln w="25400" cap="rnd">
              <a:solidFill>
                <a:schemeClr val="accent5"/>
              </a:solidFill>
              <a:prstDash val="solid"/>
              <a:round/>
            </a:ln>
          </p:spPr>
          <p:txBody>
            <a:bodyPr rtlCol="0" anchor="ctr"/>
            <a:lstStyle/>
            <a:p>
              <a:endParaRPr lang="en-US"/>
            </a:p>
          </p:txBody>
        </p:sp>
        <p:sp>
          <p:nvSpPr>
            <p:cNvPr id="13" name="Freeform: Shape 12">
              <a:extLst>
                <a:ext uri="{FF2B5EF4-FFF2-40B4-BE49-F238E27FC236}">
                  <a16:creationId xmlns:a16="http://schemas.microsoft.com/office/drawing/2014/main" id="{6E1163D4-9305-6C4D-5778-BB684ACF74AC}"/>
                </a:ext>
              </a:extLst>
            </p:cNvPr>
            <p:cNvSpPr/>
            <p:nvPr/>
          </p:nvSpPr>
          <p:spPr>
            <a:xfrm>
              <a:off x="9372600" y="2910679"/>
              <a:ext cx="1023869" cy="3964639"/>
            </a:xfrm>
            <a:custGeom>
              <a:avLst/>
              <a:gdLst>
                <a:gd name="connsiteX0" fmla="*/ 0 w 680965"/>
                <a:gd name="connsiteY0" fmla="*/ 2666143 h 2666142"/>
                <a:gd name="connsiteX1" fmla="*/ 675989 w 680965"/>
                <a:gd name="connsiteY1" fmla="*/ 178784 h 2666142"/>
                <a:gd name="connsiteX2" fmla="*/ 625316 w 680965"/>
                <a:gd name="connsiteY2" fmla="*/ 0 h 2666142"/>
              </a:gdLst>
              <a:ahLst/>
              <a:cxnLst>
                <a:cxn ang="0">
                  <a:pos x="connsiteX0" y="connsiteY0"/>
                </a:cxn>
                <a:cxn ang="0">
                  <a:pos x="connsiteX1" y="connsiteY1"/>
                </a:cxn>
                <a:cxn ang="0">
                  <a:pos x="connsiteX2" y="connsiteY2"/>
                </a:cxn>
              </a:cxnLst>
              <a:rect l="l" t="t" r="r" b="b"/>
              <a:pathLst>
                <a:path w="680965" h="2666142">
                  <a:moveTo>
                    <a:pt x="0" y="2666143"/>
                  </a:moveTo>
                  <a:lnTo>
                    <a:pt x="675989" y="178784"/>
                  </a:lnTo>
                  <a:cubicBezTo>
                    <a:pt x="691706" y="121063"/>
                    <a:pt x="668941" y="40862"/>
                    <a:pt x="625316" y="0"/>
                  </a:cubicBezTo>
                </a:path>
              </a:pathLst>
            </a:custGeom>
            <a:noFill/>
            <a:ln w="25400" cap="rnd">
              <a:solidFill>
                <a:schemeClr val="accent5"/>
              </a:solidFill>
              <a:prstDash val="solid"/>
              <a:round/>
            </a:ln>
          </p:spPr>
          <p:txBody>
            <a:bodyPr rtlCol="0" anchor="ctr"/>
            <a:lstStyle/>
            <a:p>
              <a:endParaRPr lang="en-US"/>
            </a:p>
          </p:txBody>
        </p:sp>
      </p:grpSp>
    </p:spTree>
    <p:extLst>
      <p:ext uri="{BB962C8B-B14F-4D97-AF65-F5344CB8AC3E}">
        <p14:creationId xmlns:p14="http://schemas.microsoft.com/office/powerpoint/2010/main" val="36261317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mage Section Header, Dark">
    <p:bg>
      <p:bgPr>
        <a:solidFill>
          <a:schemeClr val="tx2"/>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BFF230D8-1F3D-568A-A723-8EE812DD0646}"/>
              </a:ext>
            </a:extLst>
          </p:cNvPr>
          <p:cNvSpPr>
            <a:spLocks noGrp="1"/>
          </p:cNvSpPr>
          <p:nvPr>
            <p:ph type="ctrTitle" hasCustomPrompt="1"/>
          </p:nvPr>
        </p:nvSpPr>
        <p:spPr>
          <a:xfrm>
            <a:off x="7029959" y="0"/>
            <a:ext cx="4361585" cy="6858000"/>
          </a:xfrm>
        </p:spPr>
        <p:txBody>
          <a:bodyPr anchor="ctr">
            <a:normAutofit/>
          </a:bodyPr>
          <a:lstStyle>
            <a:lvl1pPr algn="l">
              <a:lnSpc>
                <a:spcPct val="90000"/>
              </a:lnSpc>
              <a:defRPr sz="4400" spc="100" baseline="0">
                <a:solidFill>
                  <a:schemeClr val="bg1"/>
                </a:solidFill>
              </a:defRPr>
            </a:lvl1pPr>
          </a:lstStyle>
          <a:p>
            <a:r>
              <a:rPr lang="en-US"/>
              <a:t>Add section header here</a:t>
            </a:r>
          </a:p>
        </p:txBody>
      </p:sp>
      <p:sp>
        <p:nvSpPr>
          <p:cNvPr id="4" name="Picture Placeholder 3">
            <a:extLst>
              <a:ext uri="{FF2B5EF4-FFF2-40B4-BE49-F238E27FC236}">
                <a16:creationId xmlns:a16="http://schemas.microsoft.com/office/drawing/2014/main" id="{0DA24F74-21CC-3A0C-BB82-E369EC0FBD42}"/>
              </a:ext>
            </a:extLst>
          </p:cNvPr>
          <p:cNvSpPr>
            <a:spLocks noGrp="1"/>
          </p:cNvSpPr>
          <p:nvPr>
            <p:ph type="pic" sz="quarter" idx="15" hasCustomPrompt="1"/>
          </p:nvPr>
        </p:nvSpPr>
        <p:spPr>
          <a:xfrm>
            <a:off x="0" y="0"/>
            <a:ext cx="7029958" cy="6858000"/>
          </a:xfrm>
          <a:custGeom>
            <a:avLst/>
            <a:gdLst>
              <a:gd name="connsiteX0" fmla="*/ 0 w 7029958"/>
              <a:gd name="connsiteY0" fmla="*/ 0 h 6858000"/>
              <a:gd name="connsiteX1" fmla="*/ 7029958 w 7029958"/>
              <a:gd name="connsiteY1" fmla="*/ 0 h 6858000"/>
              <a:gd name="connsiteX2" fmla="*/ 5158613 w 7029958"/>
              <a:gd name="connsiteY2" fmla="*/ 6858000 h 6858000"/>
              <a:gd name="connsiteX3" fmla="*/ 0 w 702995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029958" h="6858000">
                <a:moveTo>
                  <a:pt x="0" y="0"/>
                </a:moveTo>
                <a:lnTo>
                  <a:pt x="7029958" y="0"/>
                </a:lnTo>
                <a:lnTo>
                  <a:pt x="5158613" y="6858000"/>
                </a:lnTo>
                <a:lnTo>
                  <a:pt x="0" y="6858000"/>
                </a:lnTo>
                <a:close/>
              </a:path>
            </a:pathLst>
          </a:custGeom>
          <a:solidFill>
            <a:schemeClr val="bg2">
              <a:lumMod val="90000"/>
            </a:schemeClr>
          </a:solidFill>
        </p:spPr>
        <p:txBody>
          <a:bodyPr wrap="square" anchor="ctr">
            <a:noAutofit/>
          </a:bodyPr>
          <a:lstStyle>
            <a:lvl1pPr algn="ctr">
              <a:defRPr>
                <a:solidFill>
                  <a:schemeClr val="tx1"/>
                </a:solidFill>
              </a:defRPr>
            </a:lvl1pPr>
          </a:lstStyle>
          <a:p>
            <a:r>
              <a:rPr lang="en-US"/>
              <a:t>Insert picture from </a:t>
            </a:r>
            <a:br>
              <a:rPr lang="en-US"/>
            </a:br>
            <a:r>
              <a:rPr lang="en-US"/>
              <a:t>SharePoint library</a:t>
            </a:r>
          </a:p>
        </p:txBody>
      </p:sp>
      <p:sp>
        <p:nvSpPr>
          <p:cNvPr id="2" name="Slide Number Placeholder 3">
            <a:extLst>
              <a:ext uri="{FF2B5EF4-FFF2-40B4-BE49-F238E27FC236}">
                <a16:creationId xmlns:a16="http://schemas.microsoft.com/office/drawing/2014/main" id="{97CF5090-91BE-6FFC-65A3-96DCD415CEA5}"/>
              </a:ext>
            </a:extLst>
          </p:cNvPr>
          <p:cNvSpPr>
            <a:spLocks noGrp="1"/>
          </p:cNvSpPr>
          <p:nvPr>
            <p:ph type="sldNum" sz="quarter" idx="11"/>
          </p:nvPr>
        </p:nvSpPr>
        <p:spPr>
          <a:xfrm>
            <a:off x="11332459" y="6221324"/>
            <a:ext cx="617912" cy="365125"/>
          </a:xfrm>
          <a:prstGeom prst="rect">
            <a:avLst/>
          </a:prstGeom>
        </p:spPr>
        <p:txBody>
          <a:bodyPr/>
          <a:lstStyle>
            <a:lvl1pPr>
              <a:defRPr>
                <a:solidFill>
                  <a:schemeClr val="bg2"/>
                </a:solidFill>
              </a:defRPr>
            </a:lvl1pPr>
          </a:lstStyle>
          <a:p>
            <a:fld id="{3A98EE3D-8CD1-4C3F-BD1C-C98C9596463C}" type="slidenum">
              <a:rPr lang="en-US" smtClean="0"/>
              <a:pPr/>
              <a:t>‹#›</a:t>
            </a:fld>
            <a:endParaRPr lang="en-US"/>
          </a:p>
        </p:txBody>
      </p:sp>
      <p:cxnSp>
        <p:nvCxnSpPr>
          <p:cNvPr id="20" name="Straight Connector 19">
            <a:extLst>
              <a:ext uri="{FF2B5EF4-FFF2-40B4-BE49-F238E27FC236}">
                <a16:creationId xmlns:a16="http://schemas.microsoft.com/office/drawing/2014/main" id="{CE9FBB12-AFB6-E135-52CA-482C4FFA3E93}"/>
              </a:ext>
              <a:ext uri="{C183D7F6-B498-43B3-948B-1728B52AA6E4}">
                <adec:decorative xmlns:adec="http://schemas.microsoft.com/office/drawing/2017/decorative" val="1"/>
              </a:ext>
            </a:extLst>
          </p:cNvPr>
          <p:cNvCxnSpPr>
            <a:cxnSpLocks noChangeAspect="1"/>
          </p:cNvCxnSpPr>
          <p:nvPr userDrawn="1"/>
        </p:nvCxnSpPr>
        <p:spPr>
          <a:xfrm rot="10800000" flipH="1">
            <a:off x="5364480" y="0"/>
            <a:ext cx="1874520" cy="685800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4747894"/>
      </p:ext>
    </p:extLst>
  </p:cSld>
  <p:clrMapOvr>
    <a:masterClrMapping/>
  </p:clrMapOvr>
  <p:extLst>
    <p:ext uri="{DCECCB84-F9BA-43D5-87BE-67443E8EF086}">
      <p15:sldGuideLst xmlns:p15="http://schemas.microsoft.com/office/powerpoint/2012/main">
        <p15:guide id="1" orient="horz" pos="2160">
          <p15:clr>
            <a:srgbClr val="FBAE40"/>
          </p15:clr>
        </p15:guide>
        <p15:guide id="2" pos="3792">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Center">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3F7C2D96-4D73-5009-3928-742F864949D2}"/>
              </a:ext>
            </a:extLst>
          </p:cNvPr>
          <p:cNvSpPr>
            <a:spLocks noGrp="1"/>
          </p:cNvSpPr>
          <p:nvPr>
            <p:ph type="body" sz="quarter" idx="13" hasCustomPrompt="1"/>
          </p:nvPr>
        </p:nvSpPr>
        <p:spPr>
          <a:xfrm>
            <a:off x="800100" y="0"/>
            <a:ext cx="7902216" cy="6858000"/>
          </a:xfrm>
        </p:spPr>
        <p:txBody>
          <a:bodyPr anchor="ctr">
            <a:normAutofit/>
          </a:bodyPr>
          <a:lstStyle>
            <a:lvl1pPr marL="0" indent="0" algn="l">
              <a:buNone/>
              <a:defRPr sz="2400">
                <a:solidFill>
                  <a:schemeClr val="tx2"/>
                </a:solidFill>
              </a:defRPr>
            </a:lvl1pPr>
            <a:lvl2pPr marL="201168" indent="0" algn="ctr">
              <a:buNone/>
              <a:defRPr/>
            </a:lvl2pPr>
            <a:lvl3pPr marL="384048" indent="0" algn="ctr">
              <a:buNone/>
              <a:defRPr/>
            </a:lvl3pPr>
            <a:lvl4pPr marL="566928" indent="0" algn="ctr">
              <a:buNone/>
              <a:defRPr/>
            </a:lvl4pPr>
            <a:lvl5pPr marL="749808" indent="0" algn="ctr">
              <a:buNone/>
              <a:defRPr/>
            </a:lvl5pPr>
          </a:lstStyle>
          <a:p>
            <a:pPr lvl="0"/>
            <a:r>
              <a:rPr lang="en-US"/>
              <a:t>Click to edit Intro text styles</a:t>
            </a:r>
          </a:p>
        </p:txBody>
      </p:sp>
      <p:sp>
        <p:nvSpPr>
          <p:cNvPr id="2" name="Graphic 9">
            <a:extLst>
              <a:ext uri="{FF2B5EF4-FFF2-40B4-BE49-F238E27FC236}">
                <a16:creationId xmlns:a16="http://schemas.microsoft.com/office/drawing/2014/main" id="{0B41E23B-2DE5-92F7-38F2-4CE63648AE5F}"/>
              </a:ext>
            </a:extLst>
          </p:cNvPr>
          <p:cNvSpPr/>
          <p:nvPr userDrawn="1"/>
        </p:nvSpPr>
        <p:spPr>
          <a:xfrm>
            <a:off x="9199418" y="0"/>
            <a:ext cx="2992582" cy="6856734"/>
          </a:xfrm>
          <a:custGeom>
            <a:avLst/>
            <a:gdLst>
              <a:gd name="connsiteX0" fmla="*/ 2244852 w 2244851"/>
              <a:gd name="connsiteY0" fmla="*/ 5143500 h 5143500"/>
              <a:gd name="connsiteX1" fmla="*/ 0 w 2244851"/>
              <a:gd name="connsiteY1" fmla="*/ 5143500 h 5143500"/>
              <a:gd name="connsiteX2" fmla="*/ 1408748 w 2244851"/>
              <a:gd name="connsiteY2" fmla="*/ 0 h 5143500"/>
              <a:gd name="connsiteX3" fmla="*/ 2244852 w 2244851"/>
              <a:gd name="connsiteY3" fmla="*/ 0 h 5143500"/>
              <a:gd name="connsiteX4" fmla="*/ 2244852 w 2244851"/>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4851" h="5143500">
                <a:moveTo>
                  <a:pt x="2244852" y="5143500"/>
                </a:moveTo>
                <a:lnTo>
                  <a:pt x="0" y="5143500"/>
                </a:lnTo>
                <a:lnTo>
                  <a:pt x="1408748" y="0"/>
                </a:lnTo>
                <a:lnTo>
                  <a:pt x="2244852" y="0"/>
                </a:lnTo>
                <a:lnTo>
                  <a:pt x="2244852" y="5143500"/>
                </a:lnTo>
                <a:close/>
              </a:path>
            </a:pathLst>
          </a:custGeom>
          <a:solidFill>
            <a:srgbClr val="D7F3F7"/>
          </a:solidFill>
          <a:ln w="9525" cap="flat">
            <a:noFill/>
            <a:prstDash val="solid"/>
            <a:miter/>
          </a:ln>
        </p:spPr>
        <p:txBody>
          <a:bodyPr rtlCol="0" anchor="ctr"/>
          <a:lstStyle/>
          <a:p>
            <a:endParaRPr lang="en-US"/>
          </a:p>
        </p:txBody>
      </p:sp>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pic>
        <p:nvPicPr>
          <p:cNvPr id="10" name="NCMEC logo watermark">
            <a:extLst>
              <a:ext uri="{FF2B5EF4-FFF2-40B4-BE49-F238E27FC236}">
                <a16:creationId xmlns:a16="http://schemas.microsoft.com/office/drawing/2014/main" id="{15CF29EE-9D4F-6D7A-6C75-66D77ADF7D85}"/>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grpSp>
        <p:nvGrpSpPr>
          <p:cNvPr id="13" name="Connector lines">
            <a:extLst>
              <a:ext uri="{FF2B5EF4-FFF2-40B4-BE49-F238E27FC236}">
                <a16:creationId xmlns:a16="http://schemas.microsoft.com/office/drawing/2014/main" id="{BF78B068-AD17-DC18-5509-A8ABE26F90C1}"/>
              </a:ext>
            </a:extLst>
          </p:cNvPr>
          <p:cNvGrpSpPr/>
          <p:nvPr userDrawn="1"/>
        </p:nvGrpSpPr>
        <p:grpSpPr>
          <a:xfrm>
            <a:off x="9372408" y="0"/>
            <a:ext cx="1524000" cy="6858000"/>
            <a:chOff x="9372600" y="17318"/>
            <a:chExt cx="1524000" cy="6858000"/>
          </a:xfrm>
        </p:grpSpPr>
        <p:sp>
          <p:nvSpPr>
            <p:cNvPr id="14" name="Freeform: Shape 13">
              <a:extLst>
                <a:ext uri="{FF2B5EF4-FFF2-40B4-BE49-F238E27FC236}">
                  <a16:creationId xmlns:a16="http://schemas.microsoft.com/office/drawing/2014/main" id="{FA053EB8-EC71-10B5-63C7-292174D6CAF5}"/>
                </a:ext>
              </a:extLst>
            </p:cNvPr>
            <p:cNvSpPr/>
            <p:nvPr/>
          </p:nvSpPr>
          <p:spPr>
            <a:xfrm>
              <a:off x="9872733" y="17318"/>
              <a:ext cx="1023867" cy="3964498"/>
            </a:xfrm>
            <a:custGeom>
              <a:avLst/>
              <a:gdLst>
                <a:gd name="connsiteX0" fmla="*/ 680965 w 680964"/>
                <a:gd name="connsiteY0" fmla="*/ 0 h 2666047"/>
                <a:gd name="connsiteX1" fmla="*/ 4976 w 680964"/>
                <a:gd name="connsiteY1" fmla="*/ 2487263 h 2666047"/>
                <a:gd name="connsiteX2" fmla="*/ 55649 w 680964"/>
                <a:gd name="connsiteY2" fmla="*/ 2666048 h 2666047"/>
              </a:gdLst>
              <a:ahLst/>
              <a:cxnLst>
                <a:cxn ang="0">
                  <a:pos x="connsiteX0" y="connsiteY0"/>
                </a:cxn>
                <a:cxn ang="0">
                  <a:pos x="connsiteX1" y="connsiteY1"/>
                </a:cxn>
                <a:cxn ang="0">
                  <a:pos x="connsiteX2" y="connsiteY2"/>
                </a:cxn>
              </a:cxnLst>
              <a:rect l="l" t="t" r="r" b="b"/>
              <a:pathLst>
                <a:path w="680964" h="2666047">
                  <a:moveTo>
                    <a:pt x="680965" y="0"/>
                  </a:moveTo>
                  <a:lnTo>
                    <a:pt x="4976" y="2487263"/>
                  </a:lnTo>
                  <a:cubicBezTo>
                    <a:pt x="-10740" y="2544985"/>
                    <a:pt x="12024" y="2625185"/>
                    <a:pt x="55649" y="2666048"/>
                  </a:cubicBezTo>
                </a:path>
              </a:pathLst>
            </a:custGeom>
            <a:noFill/>
            <a:ln w="25400" cap="rnd">
              <a:solidFill>
                <a:schemeClr val="tx2"/>
              </a:solidFill>
              <a:prstDash val="solid"/>
              <a:round/>
            </a:ln>
          </p:spPr>
          <p:txBody>
            <a:bodyPr rtlCol="0" anchor="ctr"/>
            <a:lstStyle/>
            <a:p>
              <a:endParaRPr lang="en-US"/>
            </a:p>
          </p:txBody>
        </p:sp>
        <p:sp>
          <p:nvSpPr>
            <p:cNvPr id="15" name="Freeform: Shape 14">
              <a:extLst>
                <a:ext uri="{FF2B5EF4-FFF2-40B4-BE49-F238E27FC236}">
                  <a16:creationId xmlns:a16="http://schemas.microsoft.com/office/drawing/2014/main" id="{EF606D7B-5392-6A65-04EF-C7F305091320}"/>
                </a:ext>
              </a:extLst>
            </p:cNvPr>
            <p:cNvSpPr/>
            <p:nvPr/>
          </p:nvSpPr>
          <p:spPr>
            <a:xfrm>
              <a:off x="9372600" y="2910679"/>
              <a:ext cx="1023869" cy="3964639"/>
            </a:xfrm>
            <a:custGeom>
              <a:avLst/>
              <a:gdLst>
                <a:gd name="connsiteX0" fmla="*/ 0 w 680965"/>
                <a:gd name="connsiteY0" fmla="*/ 2666143 h 2666142"/>
                <a:gd name="connsiteX1" fmla="*/ 675989 w 680965"/>
                <a:gd name="connsiteY1" fmla="*/ 178784 h 2666142"/>
                <a:gd name="connsiteX2" fmla="*/ 625316 w 680965"/>
                <a:gd name="connsiteY2" fmla="*/ 0 h 2666142"/>
              </a:gdLst>
              <a:ahLst/>
              <a:cxnLst>
                <a:cxn ang="0">
                  <a:pos x="connsiteX0" y="connsiteY0"/>
                </a:cxn>
                <a:cxn ang="0">
                  <a:pos x="connsiteX1" y="connsiteY1"/>
                </a:cxn>
                <a:cxn ang="0">
                  <a:pos x="connsiteX2" y="connsiteY2"/>
                </a:cxn>
              </a:cxnLst>
              <a:rect l="l" t="t" r="r" b="b"/>
              <a:pathLst>
                <a:path w="680965" h="2666142">
                  <a:moveTo>
                    <a:pt x="0" y="2666143"/>
                  </a:moveTo>
                  <a:lnTo>
                    <a:pt x="675989" y="178784"/>
                  </a:lnTo>
                  <a:cubicBezTo>
                    <a:pt x="691706" y="121063"/>
                    <a:pt x="668941" y="40862"/>
                    <a:pt x="625316" y="0"/>
                  </a:cubicBezTo>
                </a:path>
              </a:pathLst>
            </a:custGeom>
            <a:noFill/>
            <a:ln w="25400" cap="rnd">
              <a:solidFill>
                <a:schemeClr val="tx2"/>
              </a:solidFill>
              <a:prstDash val="solid"/>
              <a:round/>
            </a:ln>
          </p:spPr>
          <p:txBody>
            <a:bodyPr rtlCol="0" anchor="ctr"/>
            <a:lstStyle/>
            <a:p>
              <a:endParaRPr lang="en-US"/>
            </a:p>
          </p:txBody>
        </p:sp>
      </p:grpSp>
    </p:spTree>
    <p:extLst>
      <p:ext uri="{BB962C8B-B14F-4D97-AF65-F5344CB8AC3E}">
        <p14:creationId xmlns:p14="http://schemas.microsoft.com/office/powerpoint/2010/main" val="13346637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Center, Dark">
    <p:bg>
      <p:bgPr>
        <a:solidFill>
          <a:schemeClr val="tx2"/>
        </a:solidFill>
        <a:effectLst/>
      </p:bgPr>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3F7C2D96-4D73-5009-3928-742F864949D2}"/>
              </a:ext>
            </a:extLst>
          </p:cNvPr>
          <p:cNvSpPr>
            <a:spLocks noGrp="1"/>
          </p:cNvSpPr>
          <p:nvPr>
            <p:ph type="body" sz="quarter" idx="13" hasCustomPrompt="1"/>
          </p:nvPr>
        </p:nvSpPr>
        <p:spPr>
          <a:xfrm>
            <a:off x="800100" y="0"/>
            <a:ext cx="7902216" cy="6858000"/>
          </a:xfrm>
        </p:spPr>
        <p:txBody>
          <a:bodyPr anchor="ctr">
            <a:normAutofit/>
          </a:bodyPr>
          <a:lstStyle>
            <a:lvl1pPr marL="0" indent="0" algn="l">
              <a:buNone/>
              <a:defRPr sz="2400">
                <a:solidFill>
                  <a:schemeClr val="bg1"/>
                </a:solidFill>
              </a:defRPr>
            </a:lvl1pPr>
            <a:lvl2pPr marL="201168" indent="0" algn="ctr">
              <a:buNone/>
              <a:defRPr/>
            </a:lvl2pPr>
            <a:lvl3pPr marL="384048" indent="0" algn="ctr">
              <a:buNone/>
              <a:defRPr/>
            </a:lvl3pPr>
            <a:lvl4pPr marL="566928" indent="0" algn="ctr">
              <a:buNone/>
              <a:defRPr/>
            </a:lvl4pPr>
            <a:lvl5pPr marL="749808" indent="0" algn="ctr">
              <a:buNone/>
              <a:defRPr/>
            </a:lvl5pPr>
          </a:lstStyle>
          <a:p>
            <a:pPr lvl="0"/>
            <a:r>
              <a:rPr lang="en-US"/>
              <a:t>Click to edit Intro text styles</a:t>
            </a:r>
          </a:p>
        </p:txBody>
      </p:sp>
      <p:sp>
        <p:nvSpPr>
          <p:cNvPr id="2" name="Graphic 9">
            <a:extLst>
              <a:ext uri="{FF2B5EF4-FFF2-40B4-BE49-F238E27FC236}">
                <a16:creationId xmlns:a16="http://schemas.microsoft.com/office/drawing/2014/main" id="{6EC9FBA2-347A-301D-EDCE-FB577F2F86EE}"/>
              </a:ext>
            </a:extLst>
          </p:cNvPr>
          <p:cNvSpPr/>
          <p:nvPr userDrawn="1"/>
        </p:nvSpPr>
        <p:spPr>
          <a:xfrm>
            <a:off x="9199418" y="0"/>
            <a:ext cx="2992582" cy="6856734"/>
          </a:xfrm>
          <a:custGeom>
            <a:avLst/>
            <a:gdLst>
              <a:gd name="connsiteX0" fmla="*/ 2244852 w 2244851"/>
              <a:gd name="connsiteY0" fmla="*/ 5143500 h 5143500"/>
              <a:gd name="connsiteX1" fmla="*/ 0 w 2244851"/>
              <a:gd name="connsiteY1" fmla="*/ 5143500 h 5143500"/>
              <a:gd name="connsiteX2" fmla="*/ 1408748 w 2244851"/>
              <a:gd name="connsiteY2" fmla="*/ 0 h 5143500"/>
              <a:gd name="connsiteX3" fmla="*/ 2244852 w 2244851"/>
              <a:gd name="connsiteY3" fmla="*/ 0 h 5143500"/>
              <a:gd name="connsiteX4" fmla="*/ 2244852 w 2244851"/>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4851" h="5143500">
                <a:moveTo>
                  <a:pt x="2244852" y="5143500"/>
                </a:moveTo>
                <a:lnTo>
                  <a:pt x="0" y="5143500"/>
                </a:lnTo>
                <a:lnTo>
                  <a:pt x="1408748" y="0"/>
                </a:lnTo>
                <a:lnTo>
                  <a:pt x="2244852" y="0"/>
                </a:lnTo>
                <a:lnTo>
                  <a:pt x="2244852" y="5143500"/>
                </a:lnTo>
                <a:close/>
              </a:path>
            </a:pathLst>
          </a:custGeom>
          <a:solidFill>
            <a:srgbClr val="D7F3F7"/>
          </a:solidFill>
          <a:ln w="9525" cap="flat">
            <a:noFill/>
            <a:prstDash val="solid"/>
            <a:miter/>
          </a:ln>
        </p:spPr>
        <p:txBody>
          <a:bodyPr rtlCol="0" anchor="ctr"/>
          <a:lstStyle/>
          <a:p>
            <a:endParaRPr lang="en-US"/>
          </a:p>
        </p:txBody>
      </p:sp>
      <p:sp>
        <p:nvSpPr>
          <p:cNvPr id="5" name="Slide Number Placeholder 3">
            <a:extLst>
              <a:ext uri="{FF2B5EF4-FFF2-40B4-BE49-F238E27FC236}">
                <a16:creationId xmlns:a16="http://schemas.microsoft.com/office/drawing/2014/main" id="{9DF34388-2566-D511-4699-0EB3395679F8}"/>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pic>
        <p:nvPicPr>
          <p:cNvPr id="4" name="NCMEC logo watermark">
            <a:extLst>
              <a:ext uri="{FF2B5EF4-FFF2-40B4-BE49-F238E27FC236}">
                <a16:creationId xmlns:a16="http://schemas.microsoft.com/office/drawing/2014/main" id="{E45A1F7E-C780-6383-8303-7C219275398D}"/>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grpSp>
        <p:nvGrpSpPr>
          <p:cNvPr id="8" name="Connector lines">
            <a:extLst>
              <a:ext uri="{FF2B5EF4-FFF2-40B4-BE49-F238E27FC236}">
                <a16:creationId xmlns:a16="http://schemas.microsoft.com/office/drawing/2014/main" id="{A9290F01-BD6B-E517-F7F2-91BE14744A9E}"/>
              </a:ext>
            </a:extLst>
          </p:cNvPr>
          <p:cNvGrpSpPr/>
          <p:nvPr userDrawn="1"/>
        </p:nvGrpSpPr>
        <p:grpSpPr>
          <a:xfrm>
            <a:off x="9372408" y="0"/>
            <a:ext cx="1524000" cy="6858000"/>
            <a:chOff x="9372600" y="17318"/>
            <a:chExt cx="1524000" cy="6858000"/>
          </a:xfrm>
        </p:grpSpPr>
        <p:sp>
          <p:nvSpPr>
            <p:cNvPr id="10" name="Freeform: Shape 9">
              <a:extLst>
                <a:ext uri="{FF2B5EF4-FFF2-40B4-BE49-F238E27FC236}">
                  <a16:creationId xmlns:a16="http://schemas.microsoft.com/office/drawing/2014/main" id="{E4BAE653-0C15-BA5B-ED75-CB84D45149D3}"/>
                </a:ext>
              </a:extLst>
            </p:cNvPr>
            <p:cNvSpPr/>
            <p:nvPr/>
          </p:nvSpPr>
          <p:spPr>
            <a:xfrm>
              <a:off x="9872733" y="17318"/>
              <a:ext cx="1023867" cy="3964498"/>
            </a:xfrm>
            <a:custGeom>
              <a:avLst/>
              <a:gdLst>
                <a:gd name="connsiteX0" fmla="*/ 680965 w 680964"/>
                <a:gd name="connsiteY0" fmla="*/ 0 h 2666047"/>
                <a:gd name="connsiteX1" fmla="*/ 4976 w 680964"/>
                <a:gd name="connsiteY1" fmla="*/ 2487263 h 2666047"/>
                <a:gd name="connsiteX2" fmla="*/ 55649 w 680964"/>
                <a:gd name="connsiteY2" fmla="*/ 2666048 h 2666047"/>
              </a:gdLst>
              <a:ahLst/>
              <a:cxnLst>
                <a:cxn ang="0">
                  <a:pos x="connsiteX0" y="connsiteY0"/>
                </a:cxn>
                <a:cxn ang="0">
                  <a:pos x="connsiteX1" y="connsiteY1"/>
                </a:cxn>
                <a:cxn ang="0">
                  <a:pos x="connsiteX2" y="connsiteY2"/>
                </a:cxn>
              </a:cxnLst>
              <a:rect l="l" t="t" r="r" b="b"/>
              <a:pathLst>
                <a:path w="680964" h="2666047">
                  <a:moveTo>
                    <a:pt x="680965" y="0"/>
                  </a:moveTo>
                  <a:lnTo>
                    <a:pt x="4976" y="2487263"/>
                  </a:lnTo>
                  <a:cubicBezTo>
                    <a:pt x="-10740" y="2544985"/>
                    <a:pt x="12024" y="2625185"/>
                    <a:pt x="55649" y="2666048"/>
                  </a:cubicBezTo>
                </a:path>
              </a:pathLst>
            </a:custGeom>
            <a:noFill/>
            <a:ln w="25400" cap="rnd">
              <a:solidFill>
                <a:schemeClr val="accent5"/>
              </a:solidFill>
              <a:prstDash val="solid"/>
              <a:round/>
            </a:ln>
          </p:spPr>
          <p:txBody>
            <a:bodyPr rtlCol="0" anchor="ctr"/>
            <a:lstStyle/>
            <a:p>
              <a:endParaRPr lang="en-US"/>
            </a:p>
          </p:txBody>
        </p:sp>
        <p:sp>
          <p:nvSpPr>
            <p:cNvPr id="11" name="Freeform: Shape 10">
              <a:extLst>
                <a:ext uri="{FF2B5EF4-FFF2-40B4-BE49-F238E27FC236}">
                  <a16:creationId xmlns:a16="http://schemas.microsoft.com/office/drawing/2014/main" id="{70053DFF-89CC-007E-A9A2-E4C0C3043280}"/>
                </a:ext>
              </a:extLst>
            </p:cNvPr>
            <p:cNvSpPr/>
            <p:nvPr/>
          </p:nvSpPr>
          <p:spPr>
            <a:xfrm>
              <a:off x="9372600" y="2910679"/>
              <a:ext cx="1023869" cy="3964639"/>
            </a:xfrm>
            <a:custGeom>
              <a:avLst/>
              <a:gdLst>
                <a:gd name="connsiteX0" fmla="*/ 0 w 680965"/>
                <a:gd name="connsiteY0" fmla="*/ 2666143 h 2666142"/>
                <a:gd name="connsiteX1" fmla="*/ 675989 w 680965"/>
                <a:gd name="connsiteY1" fmla="*/ 178784 h 2666142"/>
                <a:gd name="connsiteX2" fmla="*/ 625316 w 680965"/>
                <a:gd name="connsiteY2" fmla="*/ 0 h 2666142"/>
              </a:gdLst>
              <a:ahLst/>
              <a:cxnLst>
                <a:cxn ang="0">
                  <a:pos x="connsiteX0" y="connsiteY0"/>
                </a:cxn>
                <a:cxn ang="0">
                  <a:pos x="connsiteX1" y="connsiteY1"/>
                </a:cxn>
                <a:cxn ang="0">
                  <a:pos x="connsiteX2" y="connsiteY2"/>
                </a:cxn>
              </a:cxnLst>
              <a:rect l="l" t="t" r="r" b="b"/>
              <a:pathLst>
                <a:path w="680965" h="2666142">
                  <a:moveTo>
                    <a:pt x="0" y="2666143"/>
                  </a:moveTo>
                  <a:lnTo>
                    <a:pt x="675989" y="178784"/>
                  </a:lnTo>
                  <a:cubicBezTo>
                    <a:pt x="691706" y="121063"/>
                    <a:pt x="668941" y="40862"/>
                    <a:pt x="625316" y="0"/>
                  </a:cubicBezTo>
                </a:path>
              </a:pathLst>
            </a:custGeom>
            <a:noFill/>
            <a:ln w="25400" cap="rnd">
              <a:solidFill>
                <a:schemeClr val="accent5"/>
              </a:solidFill>
              <a:prstDash val="solid"/>
              <a:round/>
            </a:ln>
          </p:spPr>
          <p:txBody>
            <a:bodyPr rtlCol="0" anchor="ctr"/>
            <a:lstStyle/>
            <a:p>
              <a:endParaRPr lang="en-US"/>
            </a:p>
          </p:txBody>
        </p:sp>
      </p:grpSp>
    </p:spTree>
    <p:extLst>
      <p:ext uri="{BB962C8B-B14F-4D97-AF65-F5344CB8AC3E}">
        <p14:creationId xmlns:p14="http://schemas.microsoft.com/office/powerpoint/2010/main" val="10911515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Content Imag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CFD97EC-FB3A-C2E7-5440-9F2B88B772EC}"/>
              </a:ext>
            </a:extLst>
          </p:cNvPr>
          <p:cNvSpPr>
            <a:spLocks noGrp="1"/>
          </p:cNvSpPr>
          <p:nvPr>
            <p:ph type="title"/>
          </p:nvPr>
        </p:nvSpPr>
        <p:spPr>
          <a:xfrm>
            <a:off x="800100" y="304800"/>
            <a:ext cx="7589520" cy="1432560"/>
          </a:xfrm>
        </p:spPr>
        <p:txBody>
          <a:bodyPr rIns="0"/>
          <a:lstStyle/>
          <a:p>
            <a:r>
              <a:rPr lang="en-US"/>
              <a:t>Click to edit Master title style</a:t>
            </a:r>
          </a:p>
        </p:txBody>
      </p:sp>
      <p:sp>
        <p:nvSpPr>
          <p:cNvPr id="4" name="Picture Placeholder 3">
            <a:extLst>
              <a:ext uri="{FF2B5EF4-FFF2-40B4-BE49-F238E27FC236}">
                <a16:creationId xmlns:a16="http://schemas.microsoft.com/office/drawing/2014/main" id="{54CDE3A7-C7B4-1D17-FB93-B791DDE6CCBD}"/>
              </a:ext>
              <a:ext uri="{C183D7F6-B498-43B3-948B-1728B52AA6E4}">
                <adec:decorative xmlns:adec="http://schemas.microsoft.com/office/drawing/2017/decorative" val="1"/>
              </a:ext>
            </a:extLst>
          </p:cNvPr>
          <p:cNvSpPr>
            <a:spLocks noGrp="1"/>
          </p:cNvSpPr>
          <p:nvPr>
            <p:ph type="pic" sz="quarter" idx="17" hasCustomPrompt="1"/>
          </p:nvPr>
        </p:nvSpPr>
        <p:spPr>
          <a:xfrm>
            <a:off x="7164388" y="0"/>
            <a:ext cx="5027612" cy="6858000"/>
          </a:xfrm>
          <a:custGeom>
            <a:avLst/>
            <a:gdLst>
              <a:gd name="connsiteX0" fmla="*/ 1866262 w 5027612"/>
              <a:gd name="connsiteY0" fmla="*/ 0 h 6858000"/>
              <a:gd name="connsiteX1" fmla="*/ 5027612 w 5027612"/>
              <a:gd name="connsiteY1" fmla="*/ 0 h 6858000"/>
              <a:gd name="connsiteX2" fmla="*/ 5027612 w 5027612"/>
              <a:gd name="connsiteY2" fmla="*/ 6858000 h 6858000"/>
              <a:gd name="connsiteX3" fmla="*/ 0 w 5027612"/>
              <a:gd name="connsiteY3" fmla="*/ 6858000 h 6858000"/>
              <a:gd name="connsiteX4" fmla="*/ 0 w 5027612"/>
              <a:gd name="connsiteY4" fmla="*/ 685521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12" h="6858000">
                <a:moveTo>
                  <a:pt x="1866262" y="0"/>
                </a:moveTo>
                <a:lnTo>
                  <a:pt x="5027612" y="0"/>
                </a:lnTo>
                <a:lnTo>
                  <a:pt x="5027612" y="6858000"/>
                </a:lnTo>
                <a:lnTo>
                  <a:pt x="0" y="6858000"/>
                </a:lnTo>
                <a:lnTo>
                  <a:pt x="0" y="6855216"/>
                </a:lnTo>
                <a:close/>
              </a:path>
            </a:pathLst>
          </a:custGeom>
          <a:solidFill>
            <a:schemeClr val="bg2">
              <a:lumMod val="90000"/>
            </a:schemeClr>
          </a:solidFill>
        </p:spPr>
        <p:txBody>
          <a:bodyPr wrap="square" anchor="ctr">
            <a:noAutofit/>
          </a:bodyPr>
          <a:lstStyle>
            <a:lvl1pPr algn="ctr">
              <a:defRPr/>
            </a:lvl1pPr>
          </a:lstStyle>
          <a:p>
            <a:r>
              <a:rPr lang="en-US"/>
              <a:t>Insert picture from </a:t>
            </a:r>
            <a:br>
              <a:rPr lang="en-US"/>
            </a:br>
            <a:r>
              <a:rPr lang="en-US"/>
              <a:t>SharePoint library</a:t>
            </a:r>
          </a:p>
        </p:txBody>
      </p:sp>
      <p:sp>
        <p:nvSpPr>
          <p:cNvPr id="10" name="Text Placeholder 9">
            <a:extLst>
              <a:ext uri="{FF2B5EF4-FFF2-40B4-BE49-F238E27FC236}">
                <a16:creationId xmlns:a16="http://schemas.microsoft.com/office/drawing/2014/main" id="{DE20BB8F-ED8D-4D43-6E01-8AD1EBF338F6}"/>
              </a:ext>
            </a:extLst>
          </p:cNvPr>
          <p:cNvSpPr>
            <a:spLocks noGrp="1"/>
          </p:cNvSpPr>
          <p:nvPr>
            <p:ph type="body" sz="quarter" idx="18"/>
          </p:nvPr>
        </p:nvSpPr>
        <p:spPr>
          <a:xfrm>
            <a:off x="800101" y="2122262"/>
            <a:ext cx="6217920" cy="4464188"/>
          </a:xfr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a:extLst>
              <a:ext uri="{FF2B5EF4-FFF2-40B4-BE49-F238E27FC236}">
                <a16:creationId xmlns:a16="http://schemas.microsoft.com/office/drawing/2014/main" id="{FCD27D94-601A-AED0-CF8B-41335D8CD5D5}"/>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cxnSp>
        <p:nvCxnSpPr>
          <p:cNvPr id="15" name="Straight Connector 14">
            <a:extLst>
              <a:ext uri="{FF2B5EF4-FFF2-40B4-BE49-F238E27FC236}">
                <a16:creationId xmlns:a16="http://schemas.microsoft.com/office/drawing/2014/main" id="{E6D54083-E5E9-E017-21AF-A367FB9F05FE}"/>
              </a:ext>
              <a:ext uri="{C183D7F6-B498-43B3-948B-1728B52AA6E4}">
                <adec:decorative xmlns:adec="http://schemas.microsoft.com/office/drawing/2017/decorative" val="1"/>
              </a:ext>
            </a:extLst>
          </p:cNvPr>
          <p:cNvCxnSpPr>
            <a:cxnSpLocks noChangeAspect="1"/>
          </p:cNvCxnSpPr>
          <p:nvPr userDrawn="1"/>
        </p:nvCxnSpPr>
        <p:spPr>
          <a:xfrm rot="10800000" flipH="1">
            <a:off x="69646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3060918"/>
      </p:ext>
    </p:extLst>
  </p:cSld>
  <p:clrMapOvr>
    <a:masterClrMapping/>
  </p:clrMapOvr>
  <p:extLst>
    <p:ext uri="{DCECCB84-F9BA-43D5-87BE-67443E8EF086}">
      <p15:sldGuideLst xmlns:p15="http://schemas.microsoft.com/office/powerpoint/2012/main">
        <p15:guide id="1" orient="horz" pos="192">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Content Image, Blu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4971C5-1E6C-DB30-21F0-DEA2C430E5D3}"/>
              </a:ext>
            </a:extLst>
          </p:cNvPr>
          <p:cNvSpPr>
            <a:spLocks noGrp="1"/>
          </p:cNvSpPr>
          <p:nvPr>
            <p:ph type="title"/>
          </p:nvPr>
        </p:nvSpPr>
        <p:spPr>
          <a:xfrm>
            <a:off x="794658" y="286603"/>
            <a:ext cx="7589520" cy="1450757"/>
          </a:xfrm>
        </p:spPr>
        <p:txBody>
          <a:bodyPr rIns="0"/>
          <a:lstStyle/>
          <a:p>
            <a:r>
              <a:rPr lang="en-US"/>
              <a:t>Click to edit Master title style</a:t>
            </a:r>
          </a:p>
        </p:txBody>
      </p:sp>
      <p:sp>
        <p:nvSpPr>
          <p:cNvPr id="4" name="Picture Placeholder 3">
            <a:extLst>
              <a:ext uri="{FF2B5EF4-FFF2-40B4-BE49-F238E27FC236}">
                <a16:creationId xmlns:a16="http://schemas.microsoft.com/office/drawing/2014/main" id="{54CDE3A7-C7B4-1D17-FB93-B791DDE6CCBD}"/>
              </a:ext>
              <a:ext uri="{C183D7F6-B498-43B3-948B-1728B52AA6E4}">
                <adec:decorative xmlns:adec="http://schemas.microsoft.com/office/drawing/2017/decorative" val="1"/>
              </a:ext>
            </a:extLst>
          </p:cNvPr>
          <p:cNvSpPr>
            <a:spLocks noGrp="1"/>
          </p:cNvSpPr>
          <p:nvPr>
            <p:ph type="pic" sz="quarter" idx="17" hasCustomPrompt="1"/>
          </p:nvPr>
        </p:nvSpPr>
        <p:spPr>
          <a:xfrm>
            <a:off x="7164388" y="0"/>
            <a:ext cx="5027612" cy="6858000"/>
          </a:xfrm>
          <a:custGeom>
            <a:avLst/>
            <a:gdLst>
              <a:gd name="connsiteX0" fmla="*/ 1866262 w 5027612"/>
              <a:gd name="connsiteY0" fmla="*/ 0 h 6858000"/>
              <a:gd name="connsiteX1" fmla="*/ 5027612 w 5027612"/>
              <a:gd name="connsiteY1" fmla="*/ 0 h 6858000"/>
              <a:gd name="connsiteX2" fmla="*/ 5027612 w 5027612"/>
              <a:gd name="connsiteY2" fmla="*/ 6858000 h 6858000"/>
              <a:gd name="connsiteX3" fmla="*/ 0 w 5027612"/>
              <a:gd name="connsiteY3" fmla="*/ 6858000 h 6858000"/>
              <a:gd name="connsiteX4" fmla="*/ 0 w 5027612"/>
              <a:gd name="connsiteY4" fmla="*/ 685521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12" h="6858000">
                <a:moveTo>
                  <a:pt x="1866262" y="0"/>
                </a:moveTo>
                <a:lnTo>
                  <a:pt x="5027612" y="0"/>
                </a:lnTo>
                <a:lnTo>
                  <a:pt x="5027612" y="6858000"/>
                </a:lnTo>
                <a:lnTo>
                  <a:pt x="0" y="6858000"/>
                </a:lnTo>
                <a:lnTo>
                  <a:pt x="0" y="6855216"/>
                </a:lnTo>
                <a:close/>
              </a:path>
            </a:pathLst>
          </a:custGeom>
          <a:solidFill>
            <a:schemeClr val="bg2">
              <a:lumMod val="90000"/>
            </a:schemeClr>
          </a:solidFill>
        </p:spPr>
        <p:txBody>
          <a:bodyPr wrap="square" anchor="ctr">
            <a:noAutofit/>
          </a:bodyPr>
          <a:lstStyle>
            <a:lvl1pPr algn="ctr">
              <a:defRPr/>
            </a:lvl1pPr>
          </a:lstStyle>
          <a:p>
            <a:r>
              <a:rPr lang="en-US"/>
              <a:t>Insert picture from </a:t>
            </a:r>
            <a:br>
              <a:rPr lang="en-US"/>
            </a:br>
            <a:r>
              <a:rPr lang="en-US"/>
              <a:t>SharePoint library</a:t>
            </a:r>
          </a:p>
        </p:txBody>
      </p:sp>
      <p:sp>
        <p:nvSpPr>
          <p:cNvPr id="8" name="Text Placeholder 7">
            <a:extLst>
              <a:ext uri="{FF2B5EF4-FFF2-40B4-BE49-F238E27FC236}">
                <a16:creationId xmlns:a16="http://schemas.microsoft.com/office/drawing/2014/main" id="{7D0BECCF-D246-3FE3-8E2C-E25C3579F4C0}"/>
              </a:ext>
            </a:extLst>
          </p:cNvPr>
          <p:cNvSpPr>
            <a:spLocks noGrp="1"/>
          </p:cNvSpPr>
          <p:nvPr>
            <p:ph type="body" sz="quarter" idx="18"/>
          </p:nvPr>
        </p:nvSpPr>
        <p:spPr>
          <a:xfrm>
            <a:off x="800099" y="2122488"/>
            <a:ext cx="6217920" cy="4463961"/>
          </a:xfr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a:extLst>
              <a:ext uri="{FF2B5EF4-FFF2-40B4-BE49-F238E27FC236}">
                <a16:creationId xmlns:a16="http://schemas.microsoft.com/office/drawing/2014/main" id="{FCD27D94-601A-AED0-CF8B-41335D8CD5D5}"/>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cxnSp>
        <p:nvCxnSpPr>
          <p:cNvPr id="15" name="Straight Connector 14">
            <a:extLst>
              <a:ext uri="{FF2B5EF4-FFF2-40B4-BE49-F238E27FC236}">
                <a16:creationId xmlns:a16="http://schemas.microsoft.com/office/drawing/2014/main" id="{E6D54083-E5E9-E017-21AF-A367FB9F05FE}"/>
              </a:ext>
              <a:ext uri="{C183D7F6-B498-43B3-948B-1728B52AA6E4}">
                <adec:decorative xmlns:adec="http://schemas.microsoft.com/office/drawing/2017/decorative" val="1"/>
              </a:ext>
            </a:extLst>
          </p:cNvPr>
          <p:cNvCxnSpPr>
            <a:cxnSpLocks noChangeAspect="1"/>
          </p:cNvCxnSpPr>
          <p:nvPr userDrawn="1"/>
        </p:nvCxnSpPr>
        <p:spPr>
          <a:xfrm rot="10800000" flipH="1">
            <a:off x="69646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492354"/>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Content Image, Dark">
    <p:bg>
      <p:bgPr>
        <a:solidFill>
          <a:schemeClr val="tx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A66943-10DA-E961-0FBC-258AA8C436D1}"/>
              </a:ext>
            </a:extLst>
          </p:cNvPr>
          <p:cNvSpPr>
            <a:spLocks noGrp="1"/>
          </p:cNvSpPr>
          <p:nvPr>
            <p:ph type="title"/>
          </p:nvPr>
        </p:nvSpPr>
        <p:spPr>
          <a:xfrm>
            <a:off x="794658" y="286603"/>
            <a:ext cx="7589520" cy="1450757"/>
          </a:xfrm>
        </p:spPr>
        <p:txBody>
          <a:bodyPr rIns="0"/>
          <a:lstStyle>
            <a:lvl1pPr>
              <a:defRPr>
                <a:solidFill>
                  <a:schemeClr val="bg1"/>
                </a:solidFill>
              </a:defRPr>
            </a:lvl1pPr>
          </a:lstStyle>
          <a:p>
            <a:r>
              <a:rPr lang="en-US"/>
              <a:t>Click to edit Master title style</a:t>
            </a:r>
          </a:p>
        </p:txBody>
      </p:sp>
      <p:sp>
        <p:nvSpPr>
          <p:cNvPr id="4" name="Picture Placeholder 3">
            <a:extLst>
              <a:ext uri="{FF2B5EF4-FFF2-40B4-BE49-F238E27FC236}">
                <a16:creationId xmlns:a16="http://schemas.microsoft.com/office/drawing/2014/main" id="{54CDE3A7-C7B4-1D17-FB93-B791DDE6CCBD}"/>
              </a:ext>
              <a:ext uri="{C183D7F6-B498-43B3-948B-1728B52AA6E4}">
                <adec:decorative xmlns:adec="http://schemas.microsoft.com/office/drawing/2017/decorative" val="1"/>
              </a:ext>
            </a:extLst>
          </p:cNvPr>
          <p:cNvSpPr>
            <a:spLocks noGrp="1"/>
          </p:cNvSpPr>
          <p:nvPr>
            <p:ph type="pic" sz="quarter" idx="17" hasCustomPrompt="1"/>
          </p:nvPr>
        </p:nvSpPr>
        <p:spPr>
          <a:xfrm>
            <a:off x="7164388" y="0"/>
            <a:ext cx="5027612" cy="6858000"/>
          </a:xfrm>
          <a:custGeom>
            <a:avLst/>
            <a:gdLst>
              <a:gd name="connsiteX0" fmla="*/ 1866262 w 5027612"/>
              <a:gd name="connsiteY0" fmla="*/ 0 h 6858000"/>
              <a:gd name="connsiteX1" fmla="*/ 5027612 w 5027612"/>
              <a:gd name="connsiteY1" fmla="*/ 0 h 6858000"/>
              <a:gd name="connsiteX2" fmla="*/ 5027612 w 5027612"/>
              <a:gd name="connsiteY2" fmla="*/ 6858000 h 6858000"/>
              <a:gd name="connsiteX3" fmla="*/ 0 w 5027612"/>
              <a:gd name="connsiteY3" fmla="*/ 6858000 h 6858000"/>
              <a:gd name="connsiteX4" fmla="*/ 0 w 5027612"/>
              <a:gd name="connsiteY4" fmla="*/ 685521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12" h="6858000">
                <a:moveTo>
                  <a:pt x="1866262" y="0"/>
                </a:moveTo>
                <a:lnTo>
                  <a:pt x="5027612" y="0"/>
                </a:lnTo>
                <a:lnTo>
                  <a:pt x="5027612" y="6858000"/>
                </a:lnTo>
                <a:lnTo>
                  <a:pt x="0" y="6858000"/>
                </a:lnTo>
                <a:lnTo>
                  <a:pt x="0" y="6855216"/>
                </a:lnTo>
                <a:close/>
              </a:path>
            </a:pathLst>
          </a:custGeom>
          <a:solidFill>
            <a:schemeClr val="bg2">
              <a:lumMod val="90000"/>
            </a:schemeClr>
          </a:solidFill>
        </p:spPr>
        <p:txBody>
          <a:bodyPr wrap="square" anchor="ctr">
            <a:noAutofit/>
          </a:bodyPr>
          <a:lstStyle>
            <a:lvl1pPr algn="ctr">
              <a:defRPr/>
            </a:lvl1pPr>
          </a:lstStyle>
          <a:p>
            <a:r>
              <a:rPr lang="en-US"/>
              <a:t>Insert picture from </a:t>
            </a:r>
            <a:br>
              <a:rPr lang="en-US"/>
            </a:br>
            <a:r>
              <a:rPr lang="en-US"/>
              <a:t>SharePoint library</a:t>
            </a:r>
          </a:p>
        </p:txBody>
      </p:sp>
      <p:sp>
        <p:nvSpPr>
          <p:cNvPr id="8" name="Text Placeholder 7">
            <a:extLst>
              <a:ext uri="{FF2B5EF4-FFF2-40B4-BE49-F238E27FC236}">
                <a16:creationId xmlns:a16="http://schemas.microsoft.com/office/drawing/2014/main" id="{2EEF0B5D-7178-2D91-A7C1-083C87F26F80}"/>
              </a:ext>
            </a:extLst>
          </p:cNvPr>
          <p:cNvSpPr>
            <a:spLocks noGrp="1"/>
          </p:cNvSpPr>
          <p:nvPr>
            <p:ph type="body" sz="quarter" idx="18"/>
          </p:nvPr>
        </p:nvSpPr>
        <p:spPr>
          <a:xfrm>
            <a:off x="800100" y="2122488"/>
            <a:ext cx="6217920" cy="4464050"/>
          </a:xfrm>
        </p:spPr>
        <p:txBody>
          <a:bodyPr/>
          <a:lstStyle>
            <a:lvl1pPr marL="0" indent="0">
              <a:buNone/>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a:extLst>
              <a:ext uri="{FF2B5EF4-FFF2-40B4-BE49-F238E27FC236}">
                <a16:creationId xmlns:a16="http://schemas.microsoft.com/office/drawing/2014/main" id="{FCD27D94-601A-AED0-CF8B-41335D8CD5D5}"/>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cxnSp>
        <p:nvCxnSpPr>
          <p:cNvPr id="15" name="Straight Connector 14">
            <a:extLst>
              <a:ext uri="{FF2B5EF4-FFF2-40B4-BE49-F238E27FC236}">
                <a16:creationId xmlns:a16="http://schemas.microsoft.com/office/drawing/2014/main" id="{E6D54083-E5E9-E017-21AF-A367FB9F05FE}"/>
              </a:ext>
              <a:ext uri="{C183D7F6-B498-43B3-948B-1728B52AA6E4}">
                <adec:decorative xmlns:adec="http://schemas.microsoft.com/office/drawing/2017/decorative" val="1"/>
              </a:ext>
            </a:extLst>
          </p:cNvPr>
          <p:cNvCxnSpPr>
            <a:cxnSpLocks noChangeAspect="1"/>
          </p:cNvCxnSpPr>
          <p:nvPr userDrawn="1"/>
        </p:nvCxnSpPr>
        <p:spPr>
          <a:xfrm rot="10800000" flipH="1">
            <a:off x="6964680" y="0"/>
            <a:ext cx="1874520" cy="685800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99382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Image Title Content, Dark">
    <p:bg>
      <p:bgPr>
        <a:solidFill>
          <a:schemeClr val="tx2"/>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9709BE1-8806-9866-0D47-EFE9A8A9B293}"/>
              </a:ext>
            </a:extLst>
          </p:cNvPr>
          <p:cNvSpPr>
            <a:spLocks noGrp="1"/>
          </p:cNvSpPr>
          <p:nvPr>
            <p:ph type="title"/>
          </p:nvPr>
        </p:nvSpPr>
        <p:spPr>
          <a:xfrm>
            <a:off x="5486399" y="286603"/>
            <a:ext cx="5922335" cy="1450757"/>
          </a:xfrm>
        </p:spPr>
        <p:txBody>
          <a:bodyPr rIns="0"/>
          <a:lstStyle>
            <a:lvl1pPr>
              <a:defRPr>
                <a:solidFill>
                  <a:schemeClr val="bg1"/>
                </a:solidFill>
              </a:defRPr>
            </a:lvl1pPr>
          </a:lstStyle>
          <a:p>
            <a:r>
              <a:rPr lang="en-US"/>
              <a:t>Click to edit Master title style</a:t>
            </a:r>
          </a:p>
        </p:txBody>
      </p:sp>
      <p:sp>
        <p:nvSpPr>
          <p:cNvPr id="11" name="Text Placeholder 10">
            <a:extLst>
              <a:ext uri="{FF2B5EF4-FFF2-40B4-BE49-F238E27FC236}">
                <a16:creationId xmlns:a16="http://schemas.microsoft.com/office/drawing/2014/main" id="{72E6AAB6-C3A0-99D4-14DD-78A40A4655C3}"/>
              </a:ext>
            </a:extLst>
          </p:cNvPr>
          <p:cNvSpPr>
            <a:spLocks noGrp="1"/>
          </p:cNvSpPr>
          <p:nvPr>
            <p:ph type="body" sz="quarter" idx="18"/>
          </p:nvPr>
        </p:nvSpPr>
        <p:spPr>
          <a:xfrm>
            <a:off x="5486400" y="2107580"/>
            <a:ext cx="5922334" cy="4478870"/>
          </a:xfrm>
        </p:spPr>
        <p:txBody>
          <a:bodyPr/>
          <a:lstStyle>
            <a:lvl1pPr marL="0" indent="0">
              <a:buNone/>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49B34772-447B-342D-C897-4D64474911DD}"/>
              </a:ext>
            </a:extLst>
          </p:cNvPr>
          <p:cNvSpPr>
            <a:spLocks noGrp="1"/>
          </p:cNvSpPr>
          <p:nvPr>
            <p:ph type="sldNum" sz="quarter" idx="11"/>
          </p:nvPr>
        </p:nvSpPr>
        <p:spPr>
          <a:xfrm>
            <a:off x="11332459" y="6221324"/>
            <a:ext cx="617912" cy="365125"/>
          </a:xfrm>
          <a:prstGeom prst="rect">
            <a:avLst/>
          </a:prstGeom>
        </p:spPr>
        <p:txBody>
          <a:bodyPr/>
          <a:lstStyle>
            <a:lvl1pPr>
              <a:defRPr>
                <a:solidFill>
                  <a:schemeClr val="bg2"/>
                </a:solidFill>
              </a:defRPr>
            </a:lvl1pPr>
          </a:lstStyle>
          <a:p>
            <a:fld id="{3A98EE3D-8CD1-4C3F-BD1C-C98C9596463C}" type="slidenum">
              <a:rPr lang="en-US" smtClean="0"/>
              <a:pPr/>
              <a:t>‹#›</a:t>
            </a:fld>
            <a:endParaRPr lang="en-US"/>
          </a:p>
        </p:txBody>
      </p:sp>
      <p:sp>
        <p:nvSpPr>
          <p:cNvPr id="18" name="Picture Placeholder 17">
            <a:extLst>
              <a:ext uri="{FF2B5EF4-FFF2-40B4-BE49-F238E27FC236}">
                <a16:creationId xmlns:a16="http://schemas.microsoft.com/office/drawing/2014/main" id="{2434B6D8-E4D1-EB57-C588-B62AC43847F8}"/>
              </a:ext>
              <a:ext uri="{C183D7F6-B498-43B3-948B-1728B52AA6E4}">
                <adec:decorative xmlns:adec="http://schemas.microsoft.com/office/drawing/2017/decorative" val="1"/>
              </a:ext>
            </a:extLst>
          </p:cNvPr>
          <p:cNvSpPr>
            <a:spLocks noGrp="1"/>
          </p:cNvSpPr>
          <p:nvPr>
            <p:ph type="pic" sz="quarter" idx="17" hasCustomPrompt="1"/>
          </p:nvPr>
        </p:nvSpPr>
        <p:spPr>
          <a:xfrm>
            <a:off x="0" y="0"/>
            <a:ext cx="5029200" cy="6858000"/>
          </a:xfrm>
          <a:custGeom>
            <a:avLst/>
            <a:gdLst>
              <a:gd name="connsiteX0" fmla="*/ 0 w 5029200"/>
              <a:gd name="connsiteY0" fmla="*/ 0 h 6858000"/>
              <a:gd name="connsiteX1" fmla="*/ 5029200 w 5029200"/>
              <a:gd name="connsiteY1" fmla="*/ 0 h 6858000"/>
              <a:gd name="connsiteX2" fmla="*/ 5029200 w 5029200"/>
              <a:gd name="connsiteY2" fmla="*/ 2795 h 6858000"/>
              <a:gd name="connsiteX3" fmla="*/ 3162300 w 5029200"/>
              <a:gd name="connsiteY3" fmla="*/ 6858000 h 6858000"/>
              <a:gd name="connsiteX4" fmla="*/ 0 w 50292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0" h="6858000">
                <a:moveTo>
                  <a:pt x="0" y="0"/>
                </a:moveTo>
                <a:lnTo>
                  <a:pt x="5029200" y="0"/>
                </a:lnTo>
                <a:lnTo>
                  <a:pt x="5029200" y="2795"/>
                </a:lnTo>
                <a:lnTo>
                  <a:pt x="3162300" y="6858000"/>
                </a:lnTo>
                <a:lnTo>
                  <a:pt x="0" y="6858000"/>
                </a:lnTo>
                <a:close/>
              </a:path>
            </a:pathLst>
          </a:custGeom>
          <a:solidFill>
            <a:schemeClr val="bg2">
              <a:lumMod val="90000"/>
            </a:schemeClr>
          </a:solidFill>
        </p:spPr>
        <p:txBody>
          <a:bodyPr wrap="square" anchor="ctr">
            <a:noAutofit/>
          </a:bodyPr>
          <a:lstStyle>
            <a:lvl1pPr algn="ctr">
              <a:defRPr/>
            </a:lvl1pPr>
          </a:lstStyle>
          <a:p>
            <a:r>
              <a:rPr lang="en-US"/>
              <a:t>Insert picture from </a:t>
            </a:r>
            <a:br>
              <a:rPr lang="en-US"/>
            </a:br>
            <a:r>
              <a:rPr lang="en-US"/>
              <a:t>SharePoint library</a:t>
            </a:r>
          </a:p>
        </p:txBody>
      </p:sp>
      <p:cxnSp>
        <p:nvCxnSpPr>
          <p:cNvPr id="29" name="Straight Connector 28">
            <a:extLst>
              <a:ext uri="{FF2B5EF4-FFF2-40B4-BE49-F238E27FC236}">
                <a16:creationId xmlns:a16="http://schemas.microsoft.com/office/drawing/2014/main" id="{C32FF1FA-B7B9-6BF4-BE63-06A3CFA6C9E2}"/>
              </a:ext>
              <a:ext uri="{C183D7F6-B498-43B3-948B-1728B52AA6E4}">
                <adec:decorative xmlns:adec="http://schemas.microsoft.com/office/drawing/2017/decorative" val="1"/>
              </a:ext>
            </a:extLst>
          </p:cNvPr>
          <p:cNvCxnSpPr>
            <a:cxnSpLocks noChangeAspect="1"/>
          </p:cNvCxnSpPr>
          <p:nvPr userDrawn="1"/>
        </p:nvCxnSpPr>
        <p:spPr>
          <a:xfrm rot="10800000" flipH="1">
            <a:off x="3352801" y="0"/>
            <a:ext cx="1874520" cy="685800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1006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Image Title Content, Dark2">
    <p:bg>
      <p:bgPr>
        <a:solidFill>
          <a:schemeClr val="tx2"/>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4D06BC1-7FD6-044E-BCDA-264BD09203E3}"/>
              </a:ext>
            </a:extLst>
          </p:cNvPr>
          <p:cNvSpPr>
            <a:spLocks noGrp="1"/>
          </p:cNvSpPr>
          <p:nvPr>
            <p:ph type="title"/>
          </p:nvPr>
        </p:nvSpPr>
        <p:spPr>
          <a:xfrm>
            <a:off x="7238999" y="286603"/>
            <a:ext cx="4179849" cy="1450757"/>
          </a:xfrm>
        </p:spPr>
        <p:txBody>
          <a:bodyPr/>
          <a:lstStyle>
            <a:lvl1pPr>
              <a:defRPr>
                <a:solidFill>
                  <a:schemeClr val="bg1"/>
                </a:solidFill>
              </a:defRPr>
            </a:lvl1pPr>
          </a:lstStyle>
          <a:p>
            <a:r>
              <a:rPr lang="en-US"/>
              <a:t>Click to edit Master title style</a:t>
            </a:r>
          </a:p>
        </p:txBody>
      </p:sp>
      <p:sp>
        <p:nvSpPr>
          <p:cNvPr id="13" name="Text Placeholder 10">
            <a:extLst>
              <a:ext uri="{FF2B5EF4-FFF2-40B4-BE49-F238E27FC236}">
                <a16:creationId xmlns:a16="http://schemas.microsoft.com/office/drawing/2014/main" id="{3789A02E-A4DA-0135-B5CC-2C07A46BF36C}"/>
              </a:ext>
            </a:extLst>
          </p:cNvPr>
          <p:cNvSpPr>
            <a:spLocks noGrp="1"/>
          </p:cNvSpPr>
          <p:nvPr>
            <p:ph type="body" sz="quarter" idx="18"/>
          </p:nvPr>
        </p:nvSpPr>
        <p:spPr>
          <a:xfrm>
            <a:off x="7238999" y="2107580"/>
            <a:ext cx="4179849" cy="4478870"/>
          </a:xfrm>
        </p:spPr>
        <p:txBody>
          <a:bodyPr/>
          <a:lstStyle>
            <a:lvl1pPr marL="0" indent="0">
              <a:buFont typeface="Arial" panose="020B0604020202020204" pitchFamily="34" charset="0"/>
              <a:buNone/>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3">
            <a:extLst>
              <a:ext uri="{FF2B5EF4-FFF2-40B4-BE49-F238E27FC236}">
                <a16:creationId xmlns:a16="http://schemas.microsoft.com/office/drawing/2014/main" id="{C00D51BB-F850-E6E9-FC87-2FE24205D622}"/>
              </a:ext>
            </a:extLst>
          </p:cNvPr>
          <p:cNvSpPr>
            <a:spLocks noGrp="1"/>
          </p:cNvSpPr>
          <p:nvPr>
            <p:ph type="sldNum" sz="quarter" idx="11"/>
          </p:nvPr>
        </p:nvSpPr>
        <p:spPr>
          <a:xfrm>
            <a:off x="11332459" y="6221324"/>
            <a:ext cx="617912" cy="365125"/>
          </a:xfrm>
          <a:prstGeom prst="rect">
            <a:avLst/>
          </a:prstGeom>
        </p:spPr>
        <p:txBody>
          <a:bodyPr/>
          <a:lstStyle>
            <a:lvl1pPr>
              <a:defRPr>
                <a:solidFill>
                  <a:schemeClr val="bg2"/>
                </a:solidFill>
              </a:defRPr>
            </a:lvl1pPr>
          </a:lstStyle>
          <a:p>
            <a:fld id="{3A98EE3D-8CD1-4C3F-BD1C-C98C9596463C}" type="slidenum">
              <a:rPr lang="en-US" smtClean="0"/>
              <a:pPr/>
              <a:t>‹#›</a:t>
            </a:fld>
            <a:endParaRPr lang="en-US"/>
          </a:p>
        </p:txBody>
      </p:sp>
      <p:sp>
        <p:nvSpPr>
          <p:cNvPr id="11" name="Picture Placeholder 10">
            <a:extLst>
              <a:ext uri="{FF2B5EF4-FFF2-40B4-BE49-F238E27FC236}">
                <a16:creationId xmlns:a16="http://schemas.microsoft.com/office/drawing/2014/main" id="{6D651A19-324C-A378-842B-C0E9B34C01BE}"/>
              </a:ext>
              <a:ext uri="{C183D7F6-B498-43B3-948B-1728B52AA6E4}">
                <adec:decorative xmlns:adec="http://schemas.microsoft.com/office/drawing/2017/decorative" val="1"/>
              </a:ext>
            </a:extLst>
          </p:cNvPr>
          <p:cNvSpPr>
            <a:spLocks noGrp="1"/>
          </p:cNvSpPr>
          <p:nvPr>
            <p:ph type="pic" sz="quarter" idx="15" hasCustomPrompt="1"/>
          </p:nvPr>
        </p:nvSpPr>
        <p:spPr>
          <a:xfrm>
            <a:off x="0" y="0"/>
            <a:ext cx="7029958" cy="6858000"/>
          </a:xfrm>
          <a:custGeom>
            <a:avLst/>
            <a:gdLst>
              <a:gd name="connsiteX0" fmla="*/ 0 w 7029958"/>
              <a:gd name="connsiteY0" fmla="*/ 0 h 6858000"/>
              <a:gd name="connsiteX1" fmla="*/ 7029958 w 7029958"/>
              <a:gd name="connsiteY1" fmla="*/ 0 h 6858000"/>
              <a:gd name="connsiteX2" fmla="*/ 5158613 w 7029958"/>
              <a:gd name="connsiteY2" fmla="*/ 6858000 h 6858000"/>
              <a:gd name="connsiteX3" fmla="*/ 0 w 702995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029958" h="6858000">
                <a:moveTo>
                  <a:pt x="0" y="0"/>
                </a:moveTo>
                <a:lnTo>
                  <a:pt x="7029958" y="0"/>
                </a:lnTo>
                <a:lnTo>
                  <a:pt x="5158613" y="6858000"/>
                </a:lnTo>
                <a:lnTo>
                  <a:pt x="0" y="6858000"/>
                </a:lnTo>
                <a:close/>
              </a:path>
            </a:pathLst>
          </a:custGeom>
          <a:solidFill>
            <a:schemeClr val="bg2">
              <a:lumMod val="90000"/>
            </a:schemeClr>
          </a:solidFill>
        </p:spPr>
        <p:txBody>
          <a:bodyPr wrap="square" anchor="ctr">
            <a:noAutofit/>
          </a:bodyPr>
          <a:lstStyle>
            <a:lvl1pPr algn="ctr">
              <a:defRPr>
                <a:solidFill>
                  <a:schemeClr val="tx1"/>
                </a:solidFill>
              </a:defRPr>
            </a:lvl1pPr>
          </a:lstStyle>
          <a:p>
            <a:r>
              <a:rPr lang="en-US"/>
              <a:t>Insert picture from </a:t>
            </a:r>
            <a:br>
              <a:rPr lang="en-US"/>
            </a:br>
            <a:r>
              <a:rPr lang="en-US"/>
              <a:t>SharePoint library</a:t>
            </a:r>
          </a:p>
        </p:txBody>
      </p:sp>
      <p:cxnSp>
        <p:nvCxnSpPr>
          <p:cNvPr id="20" name="Straight Connector 19">
            <a:extLst>
              <a:ext uri="{FF2B5EF4-FFF2-40B4-BE49-F238E27FC236}">
                <a16:creationId xmlns:a16="http://schemas.microsoft.com/office/drawing/2014/main" id="{CE9FBB12-AFB6-E135-52CA-482C4FFA3E93}"/>
              </a:ext>
              <a:ext uri="{C183D7F6-B498-43B3-948B-1728B52AA6E4}">
                <adec:decorative xmlns:adec="http://schemas.microsoft.com/office/drawing/2017/decorative" val="1"/>
              </a:ext>
            </a:extLst>
          </p:cNvPr>
          <p:cNvCxnSpPr>
            <a:cxnSpLocks noChangeAspect="1"/>
          </p:cNvCxnSpPr>
          <p:nvPr userDrawn="1"/>
        </p:nvCxnSpPr>
        <p:spPr>
          <a:xfrm rot="10800000" flipH="1">
            <a:off x="5364480" y="0"/>
            <a:ext cx="1874520" cy="685800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926365"/>
      </p:ext>
    </p:extLst>
  </p:cSld>
  <p:clrMapOvr>
    <a:masterClrMapping/>
  </p:clrMapOvr>
  <p:extLst>
    <p:ext uri="{DCECCB84-F9BA-43D5-87BE-67443E8EF086}">
      <p15:sldGuideLst xmlns:p15="http://schemas.microsoft.com/office/powerpoint/2012/main">
        <p15:guide id="1" orient="horz" pos="2160">
          <p15:clr>
            <a:srgbClr val="FBAE40"/>
          </p15:clr>
        </p15:guide>
        <p15:guide id="2" pos="3792">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Content, Blue">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4D06BC1-7FD6-044E-BCDA-264BD09203E3}"/>
              </a:ext>
            </a:extLst>
          </p:cNvPr>
          <p:cNvSpPr>
            <a:spLocks noGrp="1"/>
          </p:cNvSpPr>
          <p:nvPr>
            <p:ph type="title"/>
          </p:nvPr>
        </p:nvSpPr>
        <p:spPr>
          <a:xfrm>
            <a:off x="7238999" y="286603"/>
            <a:ext cx="4179849" cy="1450757"/>
          </a:xfrm>
        </p:spPr>
        <p:txBody>
          <a:bodyPr/>
          <a:lstStyle>
            <a:lvl1pPr marL="0" indent="0">
              <a:defRPr>
                <a:solidFill>
                  <a:schemeClr val="tx1"/>
                </a:solidFill>
              </a:defRPr>
            </a:lvl1pPr>
          </a:lstStyle>
          <a:p>
            <a:r>
              <a:rPr lang="en-US"/>
              <a:t>Click to edit Master title style</a:t>
            </a:r>
          </a:p>
        </p:txBody>
      </p:sp>
      <p:sp>
        <p:nvSpPr>
          <p:cNvPr id="13" name="Text Placeholder 10">
            <a:extLst>
              <a:ext uri="{FF2B5EF4-FFF2-40B4-BE49-F238E27FC236}">
                <a16:creationId xmlns:a16="http://schemas.microsoft.com/office/drawing/2014/main" id="{3789A02E-A4DA-0135-B5CC-2C07A46BF36C}"/>
              </a:ext>
              <a:ext uri="{C183D7F6-B498-43B3-948B-1728B52AA6E4}">
                <adec:decorative xmlns:adec="http://schemas.microsoft.com/office/drawing/2017/decorative" val="0"/>
              </a:ext>
            </a:extLst>
          </p:cNvPr>
          <p:cNvSpPr>
            <a:spLocks noGrp="1"/>
          </p:cNvSpPr>
          <p:nvPr>
            <p:ph type="body" sz="quarter" idx="18"/>
          </p:nvPr>
        </p:nvSpPr>
        <p:spPr>
          <a:xfrm>
            <a:off x="7238999" y="2107580"/>
            <a:ext cx="4179849" cy="4478870"/>
          </a:xfrm>
        </p:spPr>
        <p:txBody>
          <a:bodyPr/>
          <a:lstStyle>
            <a:lvl1pPr marL="0" indent="0">
              <a:buFont typeface="Arial" panose="020B0604020202020204" pitchFamily="34" charset="0"/>
              <a:buNone/>
              <a:defRPr>
                <a:solidFill>
                  <a:schemeClr val="tx1"/>
                </a:solidFill>
              </a:defRPr>
            </a:lvl1pPr>
            <a:lvl2pPr>
              <a:buClr>
                <a:schemeClr val="tx1"/>
              </a:buCl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A0AB3255-5DA1-5FDE-5174-73F6B5EEBB5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7035801" cy="6858000"/>
          </a:xfrm>
          <a:prstGeom prst="rect">
            <a:avLst/>
          </a:prstGeom>
        </p:spPr>
      </p:pic>
      <p:sp>
        <p:nvSpPr>
          <p:cNvPr id="5" name="Text Placeholder 4">
            <a:extLst>
              <a:ext uri="{FF2B5EF4-FFF2-40B4-BE49-F238E27FC236}">
                <a16:creationId xmlns:a16="http://schemas.microsoft.com/office/drawing/2014/main" id="{41DF4F15-7969-C7CD-99CF-1CD4D20F5535}"/>
              </a:ext>
            </a:extLst>
          </p:cNvPr>
          <p:cNvSpPr>
            <a:spLocks noGrp="1"/>
          </p:cNvSpPr>
          <p:nvPr>
            <p:ph type="body" sz="quarter" idx="19"/>
          </p:nvPr>
        </p:nvSpPr>
        <p:spPr>
          <a:xfrm>
            <a:off x="810986" y="0"/>
            <a:ext cx="5219700" cy="68580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3">
            <a:extLst>
              <a:ext uri="{FF2B5EF4-FFF2-40B4-BE49-F238E27FC236}">
                <a16:creationId xmlns:a16="http://schemas.microsoft.com/office/drawing/2014/main" id="{C00D51BB-F850-E6E9-FC87-2FE24205D622}"/>
              </a:ext>
            </a:extLst>
          </p:cNvPr>
          <p:cNvSpPr>
            <a:spLocks noGrp="1"/>
          </p:cNvSpPr>
          <p:nvPr>
            <p:ph type="sldNum" sz="quarter" idx="11"/>
          </p:nvPr>
        </p:nvSpPr>
        <p:spPr>
          <a:xfrm>
            <a:off x="11332459" y="6221324"/>
            <a:ext cx="617912" cy="365125"/>
          </a:xfrm>
          <a:prstGeom prst="rect">
            <a:avLst/>
          </a:prstGeom>
        </p:spPr>
        <p:txBody>
          <a:bodyPr/>
          <a:lstStyle>
            <a:lvl1pPr>
              <a:defRPr>
                <a:solidFill>
                  <a:schemeClr val="bg2"/>
                </a:solidFill>
              </a:defRPr>
            </a:lvl1pPr>
          </a:lstStyle>
          <a:p>
            <a:fld id="{3A98EE3D-8CD1-4C3F-BD1C-C98C9596463C}" type="slidenum">
              <a:rPr lang="en-US" smtClean="0"/>
              <a:pPr/>
              <a:t>‹#›</a:t>
            </a:fld>
            <a:endParaRPr lang="en-US"/>
          </a:p>
        </p:txBody>
      </p:sp>
      <p:cxnSp>
        <p:nvCxnSpPr>
          <p:cNvPr id="20" name="Straight Connector 19">
            <a:extLst>
              <a:ext uri="{FF2B5EF4-FFF2-40B4-BE49-F238E27FC236}">
                <a16:creationId xmlns:a16="http://schemas.microsoft.com/office/drawing/2014/main" id="{CE9FBB12-AFB6-E135-52CA-482C4FFA3E93}"/>
              </a:ext>
              <a:ext uri="{C183D7F6-B498-43B3-948B-1728B52AA6E4}">
                <adec:decorative xmlns:adec="http://schemas.microsoft.com/office/drawing/2017/decorative" val="1"/>
              </a:ext>
            </a:extLst>
          </p:cNvPr>
          <p:cNvCxnSpPr>
            <a:cxnSpLocks noChangeAspect="1"/>
          </p:cNvCxnSpPr>
          <p:nvPr userDrawn="1"/>
        </p:nvCxnSpPr>
        <p:spPr>
          <a:xfrm rot="10800000" flipH="1">
            <a:off x="53644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4813130"/>
      </p:ext>
    </p:extLst>
  </p:cSld>
  <p:clrMapOvr>
    <a:masterClrMapping/>
  </p:clrMapOvr>
  <p:extLst>
    <p:ext uri="{DCECCB84-F9BA-43D5-87BE-67443E8EF086}">
      <p15:sldGuideLst xmlns:p15="http://schemas.microsoft.com/office/powerpoint/2012/main">
        <p15:guide id="1" orient="horz" pos="2160">
          <p15:clr>
            <a:srgbClr val="FBAE40"/>
          </p15:clr>
        </p15:guide>
        <p15:guide id="2" pos="3792">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Content, Dark">
    <p:bg>
      <p:bgPr>
        <a:solidFill>
          <a:schemeClr val="tx2"/>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4D06BC1-7FD6-044E-BCDA-264BD09203E3}"/>
              </a:ext>
            </a:extLst>
          </p:cNvPr>
          <p:cNvSpPr>
            <a:spLocks noGrp="1"/>
          </p:cNvSpPr>
          <p:nvPr>
            <p:ph type="title"/>
          </p:nvPr>
        </p:nvSpPr>
        <p:spPr>
          <a:xfrm>
            <a:off x="7238999" y="286603"/>
            <a:ext cx="4179849" cy="1450757"/>
          </a:xfrm>
        </p:spPr>
        <p:txBody>
          <a:bodyPr/>
          <a:lstStyle>
            <a:lvl1pPr marL="0" indent="0">
              <a:defRPr>
                <a:solidFill>
                  <a:schemeClr val="bg1"/>
                </a:solidFill>
              </a:defRPr>
            </a:lvl1pPr>
          </a:lstStyle>
          <a:p>
            <a:r>
              <a:rPr lang="en-US"/>
              <a:t>Click to edit Master title style</a:t>
            </a:r>
          </a:p>
        </p:txBody>
      </p:sp>
      <p:sp>
        <p:nvSpPr>
          <p:cNvPr id="13" name="Text Placeholder 10">
            <a:extLst>
              <a:ext uri="{FF2B5EF4-FFF2-40B4-BE49-F238E27FC236}">
                <a16:creationId xmlns:a16="http://schemas.microsoft.com/office/drawing/2014/main" id="{3789A02E-A4DA-0135-B5CC-2C07A46BF36C}"/>
              </a:ext>
              <a:ext uri="{C183D7F6-B498-43B3-948B-1728B52AA6E4}">
                <adec:decorative xmlns:adec="http://schemas.microsoft.com/office/drawing/2017/decorative" val="0"/>
              </a:ext>
            </a:extLst>
          </p:cNvPr>
          <p:cNvSpPr>
            <a:spLocks noGrp="1"/>
          </p:cNvSpPr>
          <p:nvPr>
            <p:ph type="body" sz="quarter" idx="18"/>
          </p:nvPr>
        </p:nvSpPr>
        <p:spPr>
          <a:xfrm>
            <a:off x="7238999" y="2107580"/>
            <a:ext cx="4179849" cy="4478870"/>
          </a:xfrm>
        </p:spPr>
        <p:txBody>
          <a:bodyPr/>
          <a:lstStyle>
            <a:lvl1pPr marL="0" indent="0">
              <a:buNone/>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A0AB3255-5DA1-5FDE-5174-73F6B5EEBB5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7035801" cy="6858000"/>
          </a:xfrm>
          <a:prstGeom prst="rect">
            <a:avLst/>
          </a:prstGeom>
        </p:spPr>
      </p:pic>
      <p:sp>
        <p:nvSpPr>
          <p:cNvPr id="5" name="Text Placeholder 4">
            <a:extLst>
              <a:ext uri="{FF2B5EF4-FFF2-40B4-BE49-F238E27FC236}">
                <a16:creationId xmlns:a16="http://schemas.microsoft.com/office/drawing/2014/main" id="{41DF4F15-7969-C7CD-99CF-1CD4D20F5535}"/>
              </a:ext>
            </a:extLst>
          </p:cNvPr>
          <p:cNvSpPr>
            <a:spLocks noGrp="1"/>
          </p:cNvSpPr>
          <p:nvPr>
            <p:ph type="body" sz="quarter" idx="19"/>
          </p:nvPr>
        </p:nvSpPr>
        <p:spPr>
          <a:xfrm>
            <a:off x="810986" y="0"/>
            <a:ext cx="5219700" cy="68580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3">
            <a:extLst>
              <a:ext uri="{FF2B5EF4-FFF2-40B4-BE49-F238E27FC236}">
                <a16:creationId xmlns:a16="http://schemas.microsoft.com/office/drawing/2014/main" id="{C00D51BB-F850-E6E9-FC87-2FE24205D622}"/>
              </a:ext>
            </a:extLst>
          </p:cNvPr>
          <p:cNvSpPr>
            <a:spLocks noGrp="1"/>
          </p:cNvSpPr>
          <p:nvPr>
            <p:ph type="sldNum" sz="quarter" idx="11"/>
          </p:nvPr>
        </p:nvSpPr>
        <p:spPr>
          <a:xfrm>
            <a:off x="11332459" y="6221324"/>
            <a:ext cx="617912" cy="365125"/>
          </a:xfrm>
          <a:prstGeom prst="rect">
            <a:avLst/>
          </a:prstGeom>
        </p:spPr>
        <p:txBody>
          <a:bodyPr/>
          <a:lstStyle>
            <a:lvl1pPr>
              <a:defRPr>
                <a:solidFill>
                  <a:schemeClr val="bg2"/>
                </a:solidFill>
              </a:defRPr>
            </a:lvl1pPr>
          </a:lstStyle>
          <a:p>
            <a:fld id="{3A98EE3D-8CD1-4C3F-BD1C-C98C9596463C}" type="slidenum">
              <a:rPr lang="en-US" smtClean="0"/>
              <a:pPr/>
              <a:t>‹#›</a:t>
            </a:fld>
            <a:endParaRPr lang="en-US"/>
          </a:p>
        </p:txBody>
      </p:sp>
      <p:cxnSp>
        <p:nvCxnSpPr>
          <p:cNvPr id="20" name="Straight Connector 19">
            <a:extLst>
              <a:ext uri="{FF2B5EF4-FFF2-40B4-BE49-F238E27FC236}">
                <a16:creationId xmlns:a16="http://schemas.microsoft.com/office/drawing/2014/main" id="{CE9FBB12-AFB6-E135-52CA-482C4FFA3E93}"/>
              </a:ext>
              <a:ext uri="{C183D7F6-B498-43B3-948B-1728B52AA6E4}">
                <adec:decorative xmlns:adec="http://schemas.microsoft.com/office/drawing/2017/decorative" val="1"/>
              </a:ext>
            </a:extLst>
          </p:cNvPr>
          <p:cNvCxnSpPr>
            <a:cxnSpLocks noChangeAspect="1"/>
          </p:cNvCxnSpPr>
          <p:nvPr userDrawn="1"/>
        </p:nvCxnSpPr>
        <p:spPr>
          <a:xfrm rot="10800000" flipH="1">
            <a:off x="5364480" y="0"/>
            <a:ext cx="1874520" cy="685800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8027348"/>
      </p:ext>
    </p:extLst>
  </p:cSld>
  <p:clrMapOvr>
    <a:masterClrMapping/>
  </p:clrMapOvr>
  <p:extLst>
    <p:ext uri="{DCECCB84-F9BA-43D5-87BE-67443E8EF086}">
      <p15:sldGuideLst xmlns:p15="http://schemas.microsoft.com/office/powerpoint/2012/main">
        <p15:guide id="1" orient="horz" pos="2160">
          <p15:clr>
            <a:srgbClr val="FBAE40"/>
          </p15:clr>
        </p15:guide>
        <p15:guide id="2" pos="37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Dark">
    <p:bg>
      <p:bgPr>
        <a:solidFill>
          <a:schemeClr val="tx2"/>
        </a:solidFill>
        <a:effectLst/>
      </p:bgPr>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3F7C2D96-4D73-5009-3928-742F864949D2}"/>
              </a:ext>
            </a:extLst>
          </p:cNvPr>
          <p:cNvSpPr>
            <a:spLocks noGrp="1"/>
          </p:cNvSpPr>
          <p:nvPr>
            <p:ph type="body" sz="quarter" idx="13" hasCustomPrompt="1"/>
          </p:nvPr>
        </p:nvSpPr>
        <p:spPr>
          <a:xfrm>
            <a:off x="800100" y="0"/>
            <a:ext cx="7902216" cy="6858000"/>
          </a:xfrm>
        </p:spPr>
        <p:txBody>
          <a:bodyPr anchor="ctr">
            <a:normAutofit/>
          </a:bodyPr>
          <a:lstStyle>
            <a:lvl1pPr marL="0" indent="0" algn="ctr">
              <a:buNone/>
              <a:defRPr sz="3600" b="1">
                <a:solidFill>
                  <a:schemeClr val="bg1"/>
                </a:solidFill>
                <a:latin typeface="+mj-lt"/>
              </a:defRPr>
            </a:lvl1pPr>
            <a:lvl2pPr marL="201168" indent="0" algn="ctr">
              <a:buNone/>
              <a:defRPr/>
            </a:lvl2pPr>
            <a:lvl3pPr marL="384048" indent="0" algn="ctr">
              <a:buNone/>
              <a:defRPr/>
            </a:lvl3pPr>
            <a:lvl4pPr marL="566928" indent="0" algn="ctr">
              <a:buNone/>
              <a:defRPr/>
            </a:lvl4pPr>
            <a:lvl5pPr marL="749808" indent="0" algn="ctr">
              <a:buNone/>
              <a:defRPr/>
            </a:lvl5pPr>
          </a:lstStyle>
          <a:p>
            <a:pPr lvl="0"/>
            <a:r>
              <a:rPr lang="en-US"/>
              <a:t>Add section header here</a:t>
            </a:r>
          </a:p>
        </p:txBody>
      </p:sp>
      <p:sp>
        <p:nvSpPr>
          <p:cNvPr id="2" name="Graphic 9">
            <a:extLst>
              <a:ext uri="{FF2B5EF4-FFF2-40B4-BE49-F238E27FC236}">
                <a16:creationId xmlns:a16="http://schemas.microsoft.com/office/drawing/2014/main" id="{45641BAB-36A5-75B4-D088-DEDAE5B43336}"/>
              </a:ext>
            </a:extLst>
          </p:cNvPr>
          <p:cNvSpPr/>
          <p:nvPr userDrawn="1"/>
        </p:nvSpPr>
        <p:spPr>
          <a:xfrm>
            <a:off x="9199418" y="0"/>
            <a:ext cx="2992582" cy="6856734"/>
          </a:xfrm>
          <a:custGeom>
            <a:avLst/>
            <a:gdLst>
              <a:gd name="connsiteX0" fmla="*/ 2244852 w 2244851"/>
              <a:gd name="connsiteY0" fmla="*/ 5143500 h 5143500"/>
              <a:gd name="connsiteX1" fmla="*/ 0 w 2244851"/>
              <a:gd name="connsiteY1" fmla="*/ 5143500 h 5143500"/>
              <a:gd name="connsiteX2" fmla="*/ 1408748 w 2244851"/>
              <a:gd name="connsiteY2" fmla="*/ 0 h 5143500"/>
              <a:gd name="connsiteX3" fmla="*/ 2244852 w 2244851"/>
              <a:gd name="connsiteY3" fmla="*/ 0 h 5143500"/>
              <a:gd name="connsiteX4" fmla="*/ 2244852 w 2244851"/>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4851" h="5143500">
                <a:moveTo>
                  <a:pt x="2244852" y="5143500"/>
                </a:moveTo>
                <a:lnTo>
                  <a:pt x="0" y="5143500"/>
                </a:lnTo>
                <a:lnTo>
                  <a:pt x="1408748" y="0"/>
                </a:lnTo>
                <a:lnTo>
                  <a:pt x="2244852" y="0"/>
                </a:lnTo>
                <a:lnTo>
                  <a:pt x="2244852" y="5143500"/>
                </a:lnTo>
                <a:close/>
              </a:path>
            </a:pathLst>
          </a:custGeom>
          <a:solidFill>
            <a:srgbClr val="D7F3F7"/>
          </a:solidFill>
          <a:ln w="9525"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275415EA-99BA-4C82-8918-9E898BAC014D}"/>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pic>
        <p:nvPicPr>
          <p:cNvPr id="5" name="NCMEC logo watermark">
            <a:extLst>
              <a:ext uri="{FF2B5EF4-FFF2-40B4-BE49-F238E27FC236}">
                <a16:creationId xmlns:a16="http://schemas.microsoft.com/office/drawing/2014/main" id="{19E7602B-9BB0-AE5C-0B93-E5F255648C5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grpSp>
        <p:nvGrpSpPr>
          <p:cNvPr id="18" name="Connector lines">
            <a:extLst>
              <a:ext uri="{FF2B5EF4-FFF2-40B4-BE49-F238E27FC236}">
                <a16:creationId xmlns:a16="http://schemas.microsoft.com/office/drawing/2014/main" id="{274217CF-8AF6-8CD2-8408-913C974BD5C6}"/>
              </a:ext>
            </a:extLst>
          </p:cNvPr>
          <p:cNvGrpSpPr/>
          <p:nvPr userDrawn="1"/>
        </p:nvGrpSpPr>
        <p:grpSpPr>
          <a:xfrm>
            <a:off x="9372408" y="0"/>
            <a:ext cx="1524000" cy="6858000"/>
            <a:chOff x="9372600" y="17318"/>
            <a:chExt cx="1524000" cy="6858000"/>
          </a:xfrm>
        </p:grpSpPr>
        <p:sp>
          <p:nvSpPr>
            <p:cNvPr id="20" name="Freeform: Shape 19">
              <a:extLst>
                <a:ext uri="{FF2B5EF4-FFF2-40B4-BE49-F238E27FC236}">
                  <a16:creationId xmlns:a16="http://schemas.microsoft.com/office/drawing/2014/main" id="{EA4AAFCE-7915-5FA5-73BB-63D6FB5331A4}"/>
                </a:ext>
              </a:extLst>
            </p:cNvPr>
            <p:cNvSpPr/>
            <p:nvPr/>
          </p:nvSpPr>
          <p:spPr>
            <a:xfrm>
              <a:off x="9872733" y="17318"/>
              <a:ext cx="1023867" cy="3964498"/>
            </a:xfrm>
            <a:custGeom>
              <a:avLst/>
              <a:gdLst>
                <a:gd name="connsiteX0" fmla="*/ 680965 w 680964"/>
                <a:gd name="connsiteY0" fmla="*/ 0 h 2666047"/>
                <a:gd name="connsiteX1" fmla="*/ 4976 w 680964"/>
                <a:gd name="connsiteY1" fmla="*/ 2487263 h 2666047"/>
                <a:gd name="connsiteX2" fmla="*/ 55649 w 680964"/>
                <a:gd name="connsiteY2" fmla="*/ 2666048 h 2666047"/>
              </a:gdLst>
              <a:ahLst/>
              <a:cxnLst>
                <a:cxn ang="0">
                  <a:pos x="connsiteX0" y="connsiteY0"/>
                </a:cxn>
                <a:cxn ang="0">
                  <a:pos x="connsiteX1" y="connsiteY1"/>
                </a:cxn>
                <a:cxn ang="0">
                  <a:pos x="connsiteX2" y="connsiteY2"/>
                </a:cxn>
              </a:cxnLst>
              <a:rect l="l" t="t" r="r" b="b"/>
              <a:pathLst>
                <a:path w="680964" h="2666047">
                  <a:moveTo>
                    <a:pt x="680965" y="0"/>
                  </a:moveTo>
                  <a:lnTo>
                    <a:pt x="4976" y="2487263"/>
                  </a:lnTo>
                  <a:cubicBezTo>
                    <a:pt x="-10740" y="2544985"/>
                    <a:pt x="12024" y="2625185"/>
                    <a:pt x="55649" y="2666048"/>
                  </a:cubicBezTo>
                </a:path>
              </a:pathLst>
            </a:custGeom>
            <a:noFill/>
            <a:ln w="25400" cap="rnd">
              <a:solidFill>
                <a:schemeClr val="accent5"/>
              </a:solidFill>
              <a:prstDash val="solid"/>
              <a:round/>
            </a:ln>
          </p:spPr>
          <p:txBody>
            <a:bodyPr rtlCol="0" anchor="ctr"/>
            <a:lstStyle/>
            <a:p>
              <a:endParaRPr lang="en-US"/>
            </a:p>
          </p:txBody>
        </p:sp>
        <p:sp>
          <p:nvSpPr>
            <p:cNvPr id="21" name="Freeform: Shape 20">
              <a:extLst>
                <a:ext uri="{FF2B5EF4-FFF2-40B4-BE49-F238E27FC236}">
                  <a16:creationId xmlns:a16="http://schemas.microsoft.com/office/drawing/2014/main" id="{80335AC9-07B6-F047-B7C4-5CF65CDF1F98}"/>
                </a:ext>
              </a:extLst>
            </p:cNvPr>
            <p:cNvSpPr/>
            <p:nvPr/>
          </p:nvSpPr>
          <p:spPr>
            <a:xfrm>
              <a:off x="9372600" y="2910679"/>
              <a:ext cx="1023869" cy="3964639"/>
            </a:xfrm>
            <a:custGeom>
              <a:avLst/>
              <a:gdLst>
                <a:gd name="connsiteX0" fmla="*/ 0 w 680965"/>
                <a:gd name="connsiteY0" fmla="*/ 2666143 h 2666142"/>
                <a:gd name="connsiteX1" fmla="*/ 675989 w 680965"/>
                <a:gd name="connsiteY1" fmla="*/ 178784 h 2666142"/>
                <a:gd name="connsiteX2" fmla="*/ 625316 w 680965"/>
                <a:gd name="connsiteY2" fmla="*/ 0 h 2666142"/>
              </a:gdLst>
              <a:ahLst/>
              <a:cxnLst>
                <a:cxn ang="0">
                  <a:pos x="connsiteX0" y="connsiteY0"/>
                </a:cxn>
                <a:cxn ang="0">
                  <a:pos x="connsiteX1" y="connsiteY1"/>
                </a:cxn>
                <a:cxn ang="0">
                  <a:pos x="connsiteX2" y="connsiteY2"/>
                </a:cxn>
              </a:cxnLst>
              <a:rect l="l" t="t" r="r" b="b"/>
              <a:pathLst>
                <a:path w="680965" h="2666142">
                  <a:moveTo>
                    <a:pt x="0" y="2666143"/>
                  </a:moveTo>
                  <a:lnTo>
                    <a:pt x="675989" y="178784"/>
                  </a:lnTo>
                  <a:cubicBezTo>
                    <a:pt x="691706" y="121063"/>
                    <a:pt x="668941" y="40862"/>
                    <a:pt x="625316" y="0"/>
                  </a:cubicBezTo>
                </a:path>
              </a:pathLst>
            </a:custGeom>
            <a:noFill/>
            <a:ln w="25400" cap="rnd">
              <a:solidFill>
                <a:schemeClr val="accent5"/>
              </a:solidFill>
              <a:prstDash val="solid"/>
              <a:round/>
            </a:ln>
          </p:spPr>
          <p:txBody>
            <a:bodyPr rtlCol="0" anchor="ctr"/>
            <a:lstStyle/>
            <a:p>
              <a:endParaRPr lang="en-US"/>
            </a:p>
          </p:txBody>
        </p:sp>
      </p:grpSp>
    </p:spTree>
    <p:extLst>
      <p:ext uri="{BB962C8B-B14F-4D97-AF65-F5344CB8AC3E}">
        <p14:creationId xmlns:p14="http://schemas.microsoft.com/office/powerpoint/2010/main" val="41948631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Bullets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4A223C-F1E8-C132-0924-84A1A2B2B9C7}"/>
              </a:ext>
            </a:extLst>
          </p:cNvPr>
          <p:cNvSpPr>
            <a:spLocks noGrp="1"/>
          </p:cNvSpPr>
          <p:nvPr>
            <p:ph type="title"/>
          </p:nvPr>
        </p:nvSpPr>
        <p:spPr>
          <a:xfrm>
            <a:off x="794658" y="286603"/>
            <a:ext cx="7589520" cy="1450757"/>
          </a:xfrm>
        </p:spPr>
        <p:txBody>
          <a:bodyPr lIns="0" rIns="0"/>
          <a:lstStyle>
            <a:lvl1pPr marL="0" indent="0" algn="l">
              <a:defRPr/>
            </a:lvl1pPr>
          </a:lstStyle>
          <a:p>
            <a:r>
              <a:rPr lang="en-US"/>
              <a:t>Click to edit Master title style</a:t>
            </a:r>
          </a:p>
        </p:txBody>
      </p:sp>
      <p:sp>
        <p:nvSpPr>
          <p:cNvPr id="9" name="Picture Placeholder 8">
            <a:extLst>
              <a:ext uri="{FF2B5EF4-FFF2-40B4-BE49-F238E27FC236}">
                <a16:creationId xmlns:a16="http://schemas.microsoft.com/office/drawing/2014/main" id="{1D2E69F9-1D4F-038D-5285-C906ABD8E24A}"/>
              </a:ext>
              <a:ext uri="{C183D7F6-B498-43B3-948B-1728B52AA6E4}">
                <adec:decorative xmlns:adec="http://schemas.microsoft.com/office/drawing/2017/decorative" val="1"/>
              </a:ext>
            </a:extLst>
          </p:cNvPr>
          <p:cNvSpPr>
            <a:spLocks noGrp="1"/>
          </p:cNvSpPr>
          <p:nvPr>
            <p:ph type="pic" sz="quarter" idx="18" hasCustomPrompt="1"/>
          </p:nvPr>
        </p:nvSpPr>
        <p:spPr>
          <a:xfrm>
            <a:off x="7164388" y="0"/>
            <a:ext cx="5027612" cy="6858000"/>
          </a:xfrm>
          <a:custGeom>
            <a:avLst/>
            <a:gdLst>
              <a:gd name="connsiteX0" fmla="*/ 1866262 w 5027612"/>
              <a:gd name="connsiteY0" fmla="*/ 0 h 6858000"/>
              <a:gd name="connsiteX1" fmla="*/ 5027612 w 5027612"/>
              <a:gd name="connsiteY1" fmla="*/ 0 h 6858000"/>
              <a:gd name="connsiteX2" fmla="*/ 5027612 w 5027612"/>
              <a:gd name="connsiteY2" fmla="*/ 6858000 h 6858000"/>
              <a:gd name="connsiteX3" fmla="*/ 0 w 5027612"/>
              <a:gd name="connsiteY3" fmla="*/ 6858000 h 6858000"/>
              <a:gd name="connsiteX4" fmla="*/ 0 w 5027612"/>
              <a:gd name="connsiteY4" fmla="*/ 685521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12" h="6858000">
                <a:moveTo>
                  <a:pt x="1866262" y="0"/>
                </a:moveTo>
                <a:lnTo>
                  <a:pt x="5027612" y="0"/>
                </a:lnTo>
                <a:lnTo>
                  <a:pt x="5027612" y="6858000"/>
                </a:lnTo>
                <a:lnTo>
                  <a:pt x="0" y="6858000"/>
                </a:lnTo>
                <a:lnTo>
                  <a:pt x="0" y="6855216"/>
                </a:lnTo>
                <a:close/>
              </a:path>
            </a:pathLst>
          </a:custGeom>
          <a:solidFill>
            <a:schemeClr val="bg2">
              <a:lumMod val="90000"/>
            </a:schemeClr>
          </a:solidFill>
        </p:spPr>
        <p:txBody>
          <a:bodyPr wrap="square" anchor="ctr">
            <a:noAutofit/>
          </a:bodyPr>
          <a:lstStyle>
            <a:lvl1pPr algn="ctr">
              <a:defRPr/>
            </a:lvl1pPr>
          </a:lstStyle>
          <a:p>
            <a:r>
              <a:rPr lang="en-US"/>
              <a:t>Insert picture from </a:t>
            </a:r>
            <a:br>
              <a:rPr lang="en-US"/>
            </a:br>
            <a:r>
              <a:rPr lang="en-US"/>
              <a:t>SharePoint library</a:t>
            </a:r>
          </a:p>
        </p:txBody>
      </p:sp>
      <p:sp>
        <p:nvSpPr>
          <p:cNvPr id="3" name="Text Placeholder 2">
            <a:extLst>
              <a:ext uri="{FF2B5EF4-FFF2-40B4-BE49-F238E27FC236}">
                <a16:creationId xmlns:a16="http://schemas.microsoft.com/office/drawing/2014/main" id="{598A4970-361A-C417-2DD7-224005CA432C}"/>
              </a:ext>
            </a:extLst>
          </p:cNvPr>
          <p:cNvSpPr>
            <a:spLocks noGrp="1"/>
          </p:cNvSpPr>
          <p:nvPr>
            <p:ph type="body" sz="quarter" idx="21"/>
          </p:nvPr>
        </p:nvSpPr>
        <p:spPr>
          <a:xfrm>
            <a:off x="794658" y="2111830"/>
            <a:ext cx="6217920" cy="44746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a:extLst>
              <a:ext uri="{FF2B5EF4-FFF2-40B4-BE49-F238E27FC236}">
                <a16:creationId xmlns:a16="http://schemas.microsoft.com/office/drawing/2014/main" id="{2A568D36-C4E2-438D-FDBA-20828B19872A}"/>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cxnSp>
        <p:nvCxnSpPr>
          <p:cNvPr id="10" name="Straight Connector 9">
            <a:extLst>
              <a:ext uri="{FF2B5EF4-FFF2-40B4-BE49-F238E27FC236}">
                <a16:creationId xmlns:a16="http://schemas.microsoft.com/office/drawing/2014/main" id="{C09AF3F4-F669-9EA1-861D-7ECD81C2D1DB}"/>
              </a:ext>
              <a:ext uri="{C183D7F6-B498-43B3-948B-1728B52AA6E4}">
                <adec:decorative xmlns:adec="http://schemas.microsoft.com/office/drawing/2017/decorative" val="1"/>
              </a:ext>
            </a:extLst>
          </p:cNvPr>
          <p:cNvCxnSpPr>
            <a:cxnSpLocks noChangeAspect="1"/>
          </p:cNvCxnSpPr>
          <p:nvPr userDrawn="1"/>
        </p:nvCxnSpPr>
        <p:spPr>
          <a:xfrm rot="10800000" flipH="1">
            <a:off x="69646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443949"/>
      </p:ext>
    </p:extLst>
  </p:cSld>
  <p:clrMapOvr>
    <a:masterClrMapping/>
  </p:clrMapOvr>
  <p:extLst>
    <p:ext uri="{DCECCB84-F9BA-43D5-87BE-67443E8EF086}">
      <p15:sldGuideLst xmlns:p15="http://schemas.microsoft.com/office/powerpoint/2012/main">
        <p15:guide id="1" orient="horz" pos="2160">
          <p15:clr>
            <a:srgbClr val="FBAE40"/>
          </p15:clr>
        </p15:guide>
        <p15:guide id="2" pos="3264">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Bullets Image, Blu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EF152B-902C-B2C7-1950-DF498646B336}"/>
              </a:ext>
            </a:extLst>
          </p:cNvPr>
          <p:cNvSpPr>
            <a:spLocks noGrp="1"/>
          </p:cNvSpPr>
          <p:nvPr>
            <p:ph type="title"/>
          </p:nvPr>
        </p:nvSpPr>
        <p:spPr>
          <a:xfrm>
            <a:off x="794658" y="286603"/>
            <a:ext cx="7589520" cy="1450757"/>
          </a:xfrm>
        </p:spPr>
        <p:txBody>
          <a:bodyPr/>
          <a:lstStyle/>
          <a:p>
            <a:r>
              <a:rPr lang="en-US"/>
              <a:t>Click to edit Master title style</a:t>
            </a:r>
          </a:p>
        </p:txBody>
      </p:sp>
      <p:sp>
        <p:nvSpPr>
          <p:cNvPr id="9" name="Picture Placeholder 8">
            <a:extLst>
              <a:ext uri="{FF2B5EF4-FFF2-40B4-BE49-F238E27FC236}">
                <a16:creationId xmlns:a16="http://schemas.microsoft.com/office/drawing/2014/main" id="{1D2E69F9-1D4F-038D-5285-C906ABD8E24A}"/>
              </a:ext>
              <a:ext uri="{C183D7F6-B498-43B3-948B-1728B52AA6E4}">
                <adec:decorative xmlns:adec="http://schemas.microsoft.com/office/drawing/2017/decorative" val="1"/>
              </a:ext>
            </a:extLst>
          </p:cNvPr>
          <p:cNvSpPr>
            <a:spLocks noGrp="1"/>
          </p:cNvSpPr>
          <p:nvPr>
            <p:ph type="pic" sz="quarter" idx="18" hasCustomPrompt="1"/>
          </p:nvPr>
        </p:nvSpPr>
        <p:spPr>
          <a:xfrm>
            <a:off x="7164388" y="0"/>
            <a:ext cx="5027612" cy="6858000"/>
          </a:xfrm>
          <a:custGeom>
            <a:avLst/>
            <a:gdLst>
              <a:gd name="connsiteX0" fmla="*/ 1866262 w 5027612"/>
              <a:gd name="connsiteY0" fmla="*/ 0 h 6858000"/>
              <a:gd name="connsiteX1" fmla="*/ 5027612 w 5027612"/>
              <a:gd name="connsiteY1" fmla="*/ 0 h 6858000"/>
              <a:gd name="connsiteX2" fmla="*/ 5027612 w 5027612"/>
              <a:gd name="connsiteY2" fmla="*/ 6858000 h 6858000"/>
              <a:gd name="connsiteX3" fmla="*/ 0 w 5027612"/>
              <a:gd name="connsiteY3" fmla="*/ 6858000 h 6858000"/>
              <a:gd name="connsiteX4" fmla="*/ 0 w 5027612"/>
              <a:gd name="connsiteY4" fmla="*/ 685521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12" h="6858000">
                <a:moveTo>
                  <a:pt x="1866262" y="0"/>
                </a:moveTo>
                <a:lnTo>
                  <a:pt x="5027612" y="0"/>
                </a:lnTo>
                <a:lnTo>
                  <a:pt x="5027612" y="6858000"/>
                </a:lnTo>
                <a:lnTo>
                  <a:pt x="0" y="6858000"/>
                </a:lnTo>
                <a:lnTo>
                  <a:pt x="0" y="6855216"/>
                </a:lnTo>
                <a:close/>
              </a:path>
            </a:pathLst>
          </a:custGeom>
          <a:solidFill>
            <a:schemeClr val="bg2">
              <a:lumMod val="90000"/>
            </a:schemeClr>
          </a:solidFill>
        </p:spPr>
        <p:txBody>
          <a:bodyPr wrap="square" anchor="ctr">
            <a:noAutofit/>
          </a:bodyPr>
          <a:lstStyle>
            <a:lvl1pPr algn="ctr">
              <a:defRPr/>
            </a:lvl1pPr>
          </a:lstStyle>
          <a:p>
            <a:r>
              <a:rPr lang="en-US"/>
              <a:t>Insert picture from </a:t>
            </a:r>
            <a:br>
              <a:rPr lang="en-US"/>
            </a:br>
            <a:r>
              <a:rPr lang="en-US"/>
              <a:t>SharePoint library</a:t>
            </a:r>
          </a:p>
        </p:txBody>
      </p:sp>
      <p:sp>
        <p:nvSpPr>
          <p:cNvPr id="3" name="Text Placeholder 2">
            <a:extLst>
              <a:ext uri="{FF2B5EF4-FFF2-40B4-BE49-F238E27FC236}">
                <a16:creationId xmlns:a16="http://schemas.microsoft.com/office/drawing/2014/main" id="{598A4970-361A-C417-2DD7-224005CA432C}"/>
              </a:ext>
            </a:extLst>
          </p:cNvPr>
          <p:cNvSpPr>
            <a:spLocks noGrp="1"/>
          </p:cNvSpPr>
          <p:nvPr>
            <p:ph type="body" sz="quarter" idx="21"/>
          </p:nvPr>
        </p:nvSpPr>
        <p:spPr>
          <a:xfrm>
            <a:off x="794658" y="2111830"/>
            <a:ext cx="6217920" cy="44746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a:extLst>
              <a:ext uri="{FF2B5EF4-FFF2-40B4-BE49-F238E27FC236}">
                <a16:creationId xmlns:a16="http://schemas.microsoft.com/office/drawing/2014/main" id="{2A568D36-C4E2-438D-FDBA-20828B19872A}"/>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cxnSp>
        <p:nvCxnSpPr>
          <p:cNvPr id="10" name="Straight Connector 9">
            <a:extLst>
              <a:ext uri="{FF2B5EF4-FFF2-40B4-BE49-F238E27FC236}">
                <a16:creationId xmlns:a16="http://schemas.microsoft.com/office/drawing/2014/main" id="{C09AF3F4-F669-9EA1-861D-7ECD81C2D1DB}"/>
              </a:ext>
              <a:ext uri="{C183D7F6-B498-43B3-948B-1728B52AA6E4}">
                <adec:decorative xmlns:adec="http://schemas.microsoft.com/office/drawing/2017/decorative" val="1"/>
              </a:ext>
            </a:extLst>
          </p:cNvPr>
          <p:cNvCxnSpPr>
            <a:cxnSpLocks noChangeAspect="1"/>
          </p:cNvCxnSpPr>
          <p:nvPr userDrawn="1"/>
        </p:nvCxnSpPr>
        <p:spPr>
          <a:xfrm rot="10800000" flipH="1">
            <a:off x="69646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38433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Bullets Image, Dark">
    <p:bg>
      <p:bgPr>
        <a:solidFill>
          <a:schemeClr val="tx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EF152B-902C-B2C7-1950-DF498646B336}"/>
              </a:ext>
            </a:extLst>
          </p:cNvPr>
          <p:cNvSpPr>
            <a:spLocks noGrp="1"/>
          </p:cNvSpPr>
          <p:nvPr>
            <p:ph type="title"/>
          </p:nvPr>
        </p:nvSpPr>
        <p:spPr>
          <a:xfrm>
            <a:off x="794658" y="286603"/>
            <a:ext cx="7589520" cy="1450757"/>
          </a:xfrm>
        </p:spPr>
        <p:txBody>
          <a:bodyPr/>
          <a:lstStyle>
            <a:lvl1pPr>
              <a:defRPr>
                <a:solidFill>
                  <a:schemeClr val="bg1"/>
                </a:solidFill>
              </a:defRPr>
            </a:lvl1pPr>
          </a:lstStyle>
          <a:p>
            <a:r>
              <a:rPr lang="en-US"/>
              <a:t>Click to edit Master title style</a:t>
            </a:r>
          </a:p>
        </p:txBody>
      </p:sp>
      <p:sp>
        <p:nvSpPr>
          <p:cNvPr id="9" name="Picture Placeholder 8">
            <a:extLst>
              <a:ext uri="{FF2B5EF4-FFF2-40B4-BE49-F238E27FC236}">
                <a16:creationId xmlns:a16="http://schemas.microsoft.com/office/drawing/2014/main" id="{1D2E69F9-1D4F-038D-5285-C906ABD8E24A}"/>
              </a:ext>
              <a:ext uri="{C183D7F6-B498-43B3-948B-1728B52AA6E4}">
                <adec:decorative xmlns:adec="http://schemas.microsoft.com/office/drawing/2017/decorative" val="1"/>
              </a:ext>
            </a:extLst>
          </p:cNvPr>
          <p:cNvSpPr>
            <a:spLocks noGrp="1"/>
          </p:cNvSpPr>
          <p:nvPr>
            <p:ph type="pic" sz="quarter" idx="18" hasCustomPrompt="1"/>
          </p:nvPr>
        </p:nvSpPr>
        <p:spPr>
          <a:xfrm>
            <a:off x="7164388" y="0"/>
            <a:ext cx="5027612" cy="6858000"/>
          </a:xfrm>
          <a:custGeom>
            <a:avLst/>
            <a:gdLst>
              <a:gd name="connsiteX0" fmla="*/ 1866262 w 5027612"/>
              <a:gd name="connsiteY0" fmla="*/ 0 h 6858000"/>
              <a:gd name="connsiteX1" fmla="*/ 5027612 w 5027612"/>
              <a:gd name="connsiteY1" fmla="*/ 0 h 6858000"/>
              <a:gd name="connsiteX2" fmla="*/ 5027612 w 5027612"/>
              <a:gd name="connsiteY2" fmla="*/ 6858000 h 6858000"/>
              <a:gd name="connsiteX3" fmla="*/ 0 w 5027612"/>
              <a:gd name="connsiteY3" fmla="*/ 6858000 h 6858000"/>
              <a:gd name="connsiteX4" fmla="*/ 0 w 5027612"/>
              <a:gd name="connsiteY4" fmla="*/ 685521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12" h="6858000">
                <a:moveTo>
                  <a:pt x="1866262" y="0"/>
                </a:moveTo>
                <a:lnTo>
                  <a:pt x="5027612" y="0"/>
                </a:lnTo>
                <a:lnTo>
                  <a:pt x="5027612" y="6858000"/>
                </a:lnTo>
                <a:lnTo>
                  <a:pt x="0" y="6858000"/>
                </a:lnTo>
                <a:lnTo>
                  <a:pt x="0" y="6855216"/>
                </a:lnTo>
                <a:close/>
              </a:path>
            </a:pathLst>
          </a:custGeom>
          <a:solidFill>
            <a:schemeClr val="bg2">
              <a:lumMod val="90000"/>
            </a:schemeClr>
          </a:solidFill>
        </p:spPr>
        <p:txBody>
          <a:bodyPr wrap="square" anchor="ctr">
            <a:noAutofit/>
          </a:bodyPr>
          <a:lstStyle>
            <a:lvl1pPr algn="ctr">
              <a:defRPr/>
            </a:lvl1pPr>
          </a:lstStyle>
          <a:p>
            <a:r>
              <a:rPr lang="en-US"/>
              <a:t>Insert picture from </a:t>
            </a:r>
            <a:br>
              <a:rPr lang="en-US"/>
            </a:br>
            <a:r>
              <a:rPr lang="en-US"/>
              <a:t>SharePoint library</a:t>
            </a:r>
          </a:p>
        </p:txBody>
      </p:sp>
      <p:sp>
        <p:nvSpPr>
          <p:cNvPr id="3" name="Text Placeholder 2">
            <a:extLst>
              <a:ext uri="{FF2B5EF4-FFF2-40B4-BE49-F238E27FC236}">
                <a16:creationId xmlns:a16="http://schemas.microsoft.com/office/drawing/2014/main" id="{598A4970-361A-C417-2DD7-224005CA432C}"/>
              </a:ext>
            </a:extLst>
          </p:cNvPr>
          <p:cNvSpPr>
            <a:spLocks noGrp="1"/>
          </p:cNvSpPr>
          <p:nvPr>
            <p:ph type="body" sz="quarter" idx="21"/>
          </p:nvPr>
        </p:nvSpPr>
        <p:spPr>
          <a:xfrm>
            <a:off x="794658" y="2111830"/>
            <a:ext cx="6217920" cy="4474619"/>
          </a:xfrm>
        </p:spPr>
        <p:txBody>
          <a:bodyPr/>
          <a:lstStyle>
            <a:lvl1pP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a:extLst>
              <a:ext uri="{FF2B5EF4-FFF2-40B4-BE49-F238E27FC236}">
                <a16:creationId xmlns:a16="http://schemas.microsoft.com/office/drawing/2014/main" id="{2A568D36-C4E2-438D-FDBA-20828B19872A}"/>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cxnSp>
        <p:nvCxnSpPr>
          <p:cNvPr id="10" name="Straight Connector 9">
            <a:extLst>
              <a:ext uri="{FF2B5EF4-FFF2-40B4-BE49-F238E27FC236}">
                <a16:creationId xmlns:a16="http://schemas.microsoft.com/office/drawing/2014/main" id="{C09AF3F4-F669-9EA1-861D-7ECD81C2D1DB}"/>
              </a:ext>
              <a:ext uri="{C183D7F6-B498-43B3-948B-1728B52AA6E4}">
                <adec:decorative xmlns:adec="http://schemas.microsoft.com/office/drawing/2017/decorative" val="1"/>
              </a:ext>
            </a:extLst>
          </p:cNvPr>
          <p:cNvCxnSpPr>
            <a:cxnSpLocks noChangeAspect="1"/>
          </p:cNvCxnSpPr>
          <p:nvPr userDrawn="1"/>
        </p:nvCxnSpPr>
        <p:spPr>
          <a:xfrm rot="10800000" flipH="1">
            <a:off x="6964680" y="0"/>
            <a:ext cx="1874520" cy="685800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73803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75D4D3-65D9-0BA3-56BF-D5F11F532FC8}"/>
              </a:ext>
            </a:extLst>
          </p:cNvPr>
          <p:cNvSpPr>
            <a:spLocks noGrp="1"/>
          </p:cNvSpPr>
          <p:nvPr>
            <p:ph type="title"/>
          </p:nvPr>
        </p:nvSpPr>
        <p:spPr>
          <a:xfrm>
            <a:off x="795528" y="283464"/>
            <a:ext cx="9692640" cy="1450757"/>
          </a:xfrm>
        </p:spPr>
        <p:txBody>
          <a:bodyPr/>
          <a:lstStyle/>
          <a:p>
            <a:r>
              <a:rPr lang="en-US"/>
              <a:t>Click to edit Master title style</a:t>
            </a:r>
          </a:p>
        </p:txBody>
      </p:sp>
      <p:sp>
        <p:nvSpPr>
          <p:cNvPr id="2" name="Graphic 9">
            <a:extLst>
              <a:ext uri="{FF2B5EF4-FFF2-40B4-BE49-F238E27FC236}">
                <a16:creationId xmlns:a16="http://schemas.microsoft.com/office/drawing/2014/main" id="{96C25F04-89C2-A1D7-72C2-E15BAA2C98C6}"/>
              </a:ext>
            </a:extLst>
          </p:cNvPr>
          <p:cNvSpPr/>
          <p:nvPr userDrawn="1"/>
        </p:nvSpPr>
        <p:spPr>
          <a:xfrm>
            <a:off x="9199418" y="0"/>
            <a:ext cx="2992582" cy="6856734"/>
          </a:xfrm>
          <a:custGeom>
            <a:avLst/>
            <a:gdLst>
              <a:gd name="connsiteX0" fmla="*/ 2244852 w 2244851"/>
              <a:gd name="connsiteY0" fmla="*/ 5143500 h 5143500"/>
              <a:gd name="connsiteX1" fmla="*/ 0 w 2244851"/>
              <a:gd name="connsiteY1" fmla="*/ 5143500 h 5143500"/>
              <a:gd name="connsiteX2" fmla="*/ 1408748 w 2244851"/>
              <a:gd name="connsiteY2" fmla="*/ 0 h 5143500"/>
              <a:gd name="connsiteX3" fmla="*/ 2244852 w 2244851"/>
              <a:gd name="connsiteY3" fmla="*/ 0 h 5143500"/>
              <a:gd name="connsiteX4" fmla="*/ 2244852 w 2244851"/>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4851" h="5143500">
                <a:moveTo>
                  <a:pt x="2244852" y="5143500"/>
                </a:moveTo>
                <a:lnTo>
                  <a:pt x="0" y="5143500"/>
                </a:lnTo>
                <a:lnTo>
                  <a:pt x="1408748" y="0"/>
                </a:lnTo>
                <a:lnTo>
                  <a:pt x="2244852" y="0"/>
                </a:lnTo>
                <a:lnTo>
                  <a:pt x="2244852" y="5143500"/>
                </a:lnTo>
                <a:close/>
              </a:path>
            </a:pathLst>
          </a:custGeom>
          <a:solidFill>
            <a:srgbClr val="D7F3F7"/>
          </a:solidFill>
          <a:ln w="9525" cap="flat">
            <a:noFill/>
            <a:prstDash val="solid"/>
            <a:miter/>
          </a:ln>
        </p:spPr>
        <p:txBody>
          <a:bodyPr rtlCol="0" anchor="ctr"/>
          <a:lstStyle/>
          <a:p>
            <a:endParaRPr lang="en-US"/>
          </a:p>
        </p:txBody>
      </p:sp>
      <p:sp>
        <p:nvSpPr>
          <p:cNvPr id="6" name="Text Placeholder 5">
            <a:extLst>
              <a:ext uri="{FF2B5EF4-FFF2-40B4-BE49-F238E27FC236}">
                <a16:creationId xmlns:a16="http://schemas.microsoft.com/office/drawing/2014/main" id="{009D3225-5BAA-4E5C-EFC8-AA2C71B1C746}"/>
              </a:ext>
            </a:extLst>
          </p:cNvPr>
          <p:cNvSpPr>
            <a:spLocks noGrp="1"/>
          </p:cNvSpPr>
          <p:nvPr>
            <p:ph type="body" sz="quarter" idx="13"/>
          </p:nvPr>
        </p:nvSpPr>
        <p:spPr>
          <a:xfrm>
            <a:off x="795528" y="2112264"/>
            <a:ext cx="8321040" cy="4467717"/>
          </a:xfrm>
        </p:spPr>
        <p:txBody>
          <a:bodyPr/>
          <a:lstStyle>
            <a:lvl2pPr marL="384048" indent="-182880">
              <a:buFont typeface="Wingdings" panose="05000000000000000000" pitchFamily="2" charset="2"/>
              <a:buChar cha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cxnSp>
        <p:nvCxnSpPr>
          <p:cNvPr id="11" name="Straight Connector 10">
            <a:extLst>
              <a:ext uri="{FF2B5EF4-FFF2-40B4-BE49-F238E27FC236}">
                <a16:creationId xmlns:a16="http://schemas.microsoft.com/office/drawing/2014/main" id="{E787791C-AF8D-788F-D86E-CF6D19E694A5}"/>
              </a:ext>
              <a:ext uri="{C183D7F6-B498-43B3-948B-1728B52AA6E4}">
                <adec:decorative xmlns:adec="http://schemas.microsoft.com/office/drawing/2017/decorative" val="1"/>
              </a:ext>
            </a:extLst>
          </p:cNvPr>
          <p:cNvCxnSpPr>
            <a:cxnSpLocks noChangeAspect="1"/>
          </p:cNvCxnSpPr>
          <p:nvPr userDrawn="1"/>
        </p:nvCxnSpPr>
        <p:spPr>
          <a:xfrm rot="10800000" flipH="1">
            <a:off x="94030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NCMEC logo watermark">
            <a:extLst>
              <a:ext uri="{FF2B5EF4-FFF2-40B4-BE49-F238E27FC236}">
                <a16:creationId xmlns:a16="http://schemas.microsoft.com/office/drawing/2014/main" id="{B7E0BB53-915B-1147-42A9-DA9F6094DB8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spTree>
    <p:extLst>
      <p:ext uri="{BB962C8B-B14F-4D97-AF65-F5344CB8AC3E}">
        <p14:creationId xmlns:p14="http://schemas.microsoft.com/office/powerpoint/2010/main" val="1727129332"/>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Content, Blue">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75D4D3-65D9-0BA3-56BF-D5F11F532FC8}"/>
              </a:ext>
            </a:extLst>
          </p:cNvPr>
          <p:cNvSpPr>
            <a:spLocks noGrp="1"/>
          </p:cNvSpPr>
          <p:nvPr>
            <p:ph type="title"/>
          </p:nvPr>
        </p:nvSpPr>
        <p:spPr>
          <a:xfrm>
            <a:off x="795528" y="283464"/>
            <a:ext cx="9692640" cy="1450757"/>
          </a:xfrm>
        </p:spPr>
        <p:txBody>
          <a:bodyPr/>
          <a:lstStyle/>
          <a:p>
            <a:r>
              <a:rPr lang="en-US"/>
              <a:t>Click to edit Master title style</a:t>
            </a:r>
          </a:p>
        </p:txBody>
      </p:sp>
      <p:sp>
        <p:nvSpPr>
          <p:cNvPr id="2" name="Graphic 9">
            <a:extLst>
              <a:ext uri="{FF2B5EF4-FFF2-40B4-BE49-F238E27FC236}">
                <a16:creationId xmlns:a16="http://schemas.microsoft.com/office/drawing/2014/main" id="{81F94632-9AF7-E6A3-1CD1-1139769C148B}"/>
              </a:ext>
            </a:extLst>
          </p:cNvPr>
          <p:cNvSpPr/>
          <p:nvPr userDrawn="1"/>
        </p:nvSpPr>
        <p:spPr>
          <a:xfrm>
            <a:off x="9199418" y="0"/>
            <a:ext cx="2992582" cy="6856734"/>
          </a:xfrm>
          <a:custGeom>
            <a:avLst/>
            <a:gdLst>
              <a:gd name="connsiteX0" fmla="*/ 2244852 w 2244851"/>
              <a:gd name="connsiteY0" fmla="*/ 5143500 h 5143500"/>
              <a:gd name="connsiteX1" fmla="*/ 0 w 2244851"/>
              <a:gd name="connsiteY1" fmla="*/ 5143500 h 5143500"/>
              <a:gd name="connsiteX2" fmla="*/ 1408748 w 2244851"/>
              <a:gd name="connsiteY2" fmla="*/ 0 h 5143500"/>
              <a:gd name="connsiteX3" fmla="*/ 2244852 w 2244851"/>
              <a:gd name="connsiteY3" fmla="*/ 0 h 5143500"/>
              <a:gd name="connsiteX4" fmla="*/ 2244852 w 2244851"/>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4851" h="5143500">
                <a:moveTo>
                  <a:pt x="2244852" y="5143500"/>
                </a:moveTo>
                <a:lnTo>
                  <a:pt x="0" y="5143500"/>
                </a:lnTo>
                <a:lnTo>
                  <a:pt x="1408748" y="0"/>
                </a:lnTo>
                <a:lnTo>
                  <a:pt x="2244852" y="0"/>
                </a:lnTo>
                <a:lnTo>
                  <a:pt x="2244852" y="5143500"/>
                </a:lnTo>
                <a:close/>
              </a:path>
            </a:pathLst>
          </a:custGeom>
          <a:solidFill>
            <a:schemeClr val="tx2"/>
          </a:solidFill>
          <a:ln w="9525" cap="flat">
            <a:noFill/>
            <a:prstDash val="solid"/>
            <a:miter/>
          </a:ln>
        </p:spPr>
        <p:txBody>
          <a:bodyPr rtlCol="0" anchor="ctr"/>
          <a:lstStyle/>
          <a:p>
            <a:endParaRPr lang="en-US"/>
          </a:p>
        </p:txBody>
      </p:sp>
      <p:sp>
        <p:nvSpPr>
          <p:cNvPr id="6" name="Text Placeholder 5">
            <a:extLst>
              <a:ext uri="{FF2B5EF4-FFF2-40B4-BE49-F238E27FC236}">
                <a16:creationId xmlns:a16="http://schemas.microsoft.com/office/drawing/2014/main" id="{009D3225-5BAA-4E5C-EFC8-AA2C71B1C746}"/>
              </a:ext>
            </a:extLst>
          </p:cNvPr>
          <p:cNvSpPr>
            <a:spLocks noGrp="1"/>
          </p:cNvSpPr>
          <p:nvPr>
            <p:ph type="body" sz="quarter" idx="13"/>
          </p:nvPr>
        </p:nvSpPr>
        <p:spPr>
          <a:xfrm>
            <a:off x="795528" y="2112264"/>
            <a:ext cx="8321040" cy="4467717"/>
          </a:xfrm>
        </p:spPr>
        <p:txBody>
          <a:bodyPr/>
          <a:lstStyle>
            <a:lvl2pPr marL="384048" indent="-182880">
              <a:buFont typeface="Wingdings" panose="05000000000000000000" pitchFamily="2" charset="2"/>
              <a:buChar cha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a:prstGeom prst="rect">
            <a:avLst/>
          </a:prstGeom>
        </p:spPr>
        <p:txBody>
          <a:bodyPr/>
          <a:lstStyle>
            <a:lvl1pPr>
              <a:defRPr>
                <a:solidFill>
                  <a:schemeClr val="bg1"/>
                </a:solidFill>
              </a:defRPr>
            </a:lvl1pPr>
          </a:lstStyle>
          <a:p>
            <a:fld id="{3A98EE3D-8CD1-4C3F-BD1C-C98C9596463C}" type="slidenum">
              <a:rPr lang="en-US" smtClean="0"/>
              <a:pPr/>
              <a:t>‹#›</a:t>
            </a:fld>
            <a:endParaRPr lang="en-US"/>
          </a:p>
        </p:txBody>
      </p:sp>
      <p:cxnSp>
        <p:nvCxnSpPr>
          <p:cNvPr id="11" name="Straight Connector 10">
            <a:extLst>
              <a:ext uri="{FF2B5EF4-FFF2-40B4-BE49-F238E27FC236}">
                <a16:creationId xmlns:a16="http://schemas.microsoft.com/office/drawing/2014/main" id="{E787791C-AF8D-788F-D86E-CF6D19E694A5}"/>
              </a:ext>
              <a:ext uri="{C183D7F6-B498-43B3-948B-1728B52AA6E4}">
                <adec:decorative xmlns:adec="http://schemas.microsoft.com/office/drawing/2017/decorative" val="1"/>
              </a:ext>
            </a:extLst>
          </p:cNvPr>
          <p:cNvCxnSpPr>
            <a:cxnSpLocks noChangeAspect="1"/>
          </p:cNvCxnSpPr>
          <p:nvPr userDrawn="1"/>
        </p:nvCxnSpPr>
        <p:spPr>
          <a:xfrm rot="10800000" flipH="1">
            <a:off x="9403080" y="0"/>
            <a:ext cx="1874520" cy="685800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 name="NCMEC logo watermark">
            <a:extLst>
              <a:ext uri="{FF2B5EF4-FFF2-40B4-BE49-F238E27FC236}">
                <a16:creationId xmlns:a16="http://schemas.microsoft.com/office/drawing/2014/main" id="{B7E0BB53-915B-1147-42A9-DA9F6094DB8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spTree>
    <p:extLst>
      <p:ext uri="{BB962C8B-B14F-4D97-AF65-F5344CB8AC3E}">
        <p14:creationId xmlns:p14="http://schemas.microsoft.com/office/powerpoint/2010/main" val="3510875490"/>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Content, Dark">
    <p:bg>
      <p:bgPr>
        <a:solidFill>
          <a:schemeClr val="tx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75D4D3-65D9-0BA3-56BF-D5F11F532FC8}"/>
              </a:ext>
            </a:extLst>
          </p:cNvPr>
          <p:cNvSpPr>
            <a:spLocks noGrp="1"/>
          </p:cNvSpPr>
          <p:nvPr>
            <p:ph type="title"/>
          </p:nvPr>
        </p:nvSpPr>
        <p:spPr>
          <a:xfrm>
            <a:off x="795528" y="286603"/>
            <a:ext cx="9692640" cy="1450757"/>
          </a:xfrm>
        </p:spPr>
        <p:txBody>
          <a:bodyPr/>
          <a:lstStyle>
            <a:lvl1pPr>
              <a:defRPr>
                <a:solidFill>
                  <a:schemeClr val="bg1"/>
                </a:solidFill>
              </a:defRPr>
            </a:lvl1pPr>
          </a:lstStyle>
          <a:p>
            <a:r>
              <a:rPr lang="en-US"/>
              <a:t>Click to edit Master title style</a:t>
            </a:r>
          </a:p>
        </p:txBody>
      </p:sp>
      <p:sp>
        <p:nvSpPr>
          <p:cNvPr id="2" name="Graphic 9">
            <a:extLst>
              <a:ext uri="{FF2B5EF4-FFF2-40B4-BE49-F238E27FC236}">
                <a16:creationId xmlns:a16="http://schemas.microsoft.com/office/drawing/2014/main" id="{77539813-3FED-116A-64A6-AE69213FADD8}"/>
              </a:ext>
            </a:extLst>
          </p:cNvPr>
          <p:cNvSpPr/>
          <p:nvPr userDrawn="1"/>
        </p:nvSpPr>
        <p:spPr>
          <a:xfrm>
            <a:off x="9199418" y="0"/>
            <a:ext cx="2992582" cy="6856734"/>
          </a:xfrm>
          <a:custGeom>
            <a:avLst/>
            <a:gdLst>
              <a:gd name="connsiteX0" fmla="*/ 2244852 w 2244851"/>
              <a:gd name="connsiteY0" fmla="*/ 5143500 h 5143500"/>
              <a:gd name="connsiteX1" fmla="*/ 0 w 2244851"/>
              <a:gd name="connsiteY1" fmla="*/ 5143500 h 5143500"/>
              <a:gd name="connsiteX2" fmla="*/ 1408748 w 2244851"/>
              <a:gd name="connsiteY2" fmla="*/ 0 h 5143500"/>
              <a:gd name="connsiteX3" fmla="*/ 2244852 w 2244851"/>
              <a:gd name="connsiteY3" fmla="*/ 0 h 5143500"/>
              <a:gd name="connsiteX4" fmla="*/ 2244852 w 2244851"/>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4851" h="5143500">
                <a:moveTo>
                  <a:pt x="2244852" y="5143500"/>
                </a:moveTo>
                <a:lnTo>
                  <a:pt x="0" y="5143500"/>
                </a:lnTo>
                <a:lnTo>
                  <a:pt x="1408748" y="0"/>
                </a:lnTo>
                <a:lnTo>
                  <a:pt x="2244852" y="0"/>
                </a:lnTo>
                <a:lnTo>
                  <a:pt x="2244852" y="5143500"/>
                </a:lnTo>
                <a:close/>
              </a:path>
            </a:pathLst>
          </a:custGeom>
          <a:solidFill>
            <a:srgbClr val="D7F3F7"/>
          </a:solidFill>
          <a:ln w="9525" cap="flat">
            <a:noFill/>
            <a:prstDash val="solid"/>
            <a:miter/>
          </a:ln>
        </p:spPr>
        <p:txBody>
          <a:bodyPr rtlCol="0" anchor="ctr"/>
          <a:lstStyle/>
          <a:p>
            <a:endParaRPr lang="en-US"/>
          </a:p>
        </p:txBody>
      </p:sp>
      <p:sp>
        <p:nvSpPr>
          <p:cNvPr id="6" name="Text Placeholder 5">
            <a:extLst>
              <a:ext uri="{FF2B5EF4-FFF2-40B4-BE49-F238E27FC236}">
                <a16:creationId xmlns:a16="http://schemas.microsoft.com/office/drawing/2014/main" id="{009D3225-5BAA-4E5C-EFC8-AA2C71B1C746}"/>
              </a:ext>
            </a:extLst>
          </p:cNvPr>
          <p:cNvSpPr>
            <a:spLocks noGrp="1"/>
          </p:cNvSpPr>
          <p:nvPr>
            <p:ph type="body" sz="quarter" idx="13"/>
          </p:nvPr>
        </p:nvSpPr>
        <p:spPr>
          <a:xfrm>
            <a:off x="795528" y="2112264"/>
            <a:ext cx="8321040" cy="4467717"/>
          </a:xfrm>
        </p:spPr>
        <p:txBody>
          <a:bodyPr/>
          <a:lstStyle>
            <a:lvl1pPr>
              <a:defRPr>
                <a:solidFill>
                  <a:schemeClr val="bg1"/>
                </a:solidFill>
              </a:defRPr>
            </a:lvl1pPr>
            <a:lvl2pPr marL="384048" indent="-182880">
              <a:buClr>
                <a:schemeClr val="bg1"/>
              </a:buClr>
              <a:buFont typeface="Wingdings" panose="05000000000000000000" pitchFamily="2" charset="2"/>
              <a:buChar char="§"/>
              <a:defRPr sz="20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cxnSp>
        <p:nvCxnSpPr>
          <p:cNvPr id="11" name="Straight Connector 10">
            <a:extLst>
              <a:ext uri="{FF2B5EF4-FFF2-40B4-BE49-F238E27FC236}">
                <a16:creationId xmlns:a16="http://schemas.microsoft.com/office/drawing/2014/main" id="{E787791C-AF8D-788F-D86E-CF6D19E694A5}"/>
              </a:ext>
              <a:ext uri="{C183D7F6-B498-43B3-948B-1728B52AA6E4}">
                <adec:decorative xmlns:adec="http://schemas.microsoft.com/office/drawing/2017/decorative" val="1"/>
              </a:ext>
            </a:extLst>
          </p:cNvPr>
          <p:cNvCxnSpPr>
            <a:cxnSpLocks noChangeAspect="1"/>
          </p:cNvCxnSpPr>
          <p:nvPr userDrawn="1"/>
        </p:nvCxnSpPr>
        <p:spPr>
          <a:xfrm rot="10800000" flipH="1">
            <a:off x="94030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NCMEC logo watermark">
            <a:extLst>
              <a:ext uri="{FF2B5EF4-FFF2-40B4-BE49-F238E27FC236}">
                <a16:creationId xmlns:a16="http://schemas.microsoft.com/office/drawing/2014/main" id="{B7E0BB53-915B-1147-42A9-DA9F6094DB8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spTree>
    <p:extLst>
      <p:ext uri="{BB962C8B-B14F-4D97-AF65-F5344CB8AC3E}">
        <p14:creationId xmlns:p14="http://schemas.microsoft.com/office/powerpoint/2010/main" val="802982867"/>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hort Titl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75D4D3-65D9-0BA3-56BF-D5F11F532FC8}"/>
              </a:ext>
            </a:extLst>
          </p:cNvPr>
          <p:cNvSpPr>
            <a:spLocks noGrp="1"/>
          </p:cNvSpPr>
          <p:nvPr>
            <p:ph type="title"/>
          </p:nvPr>
        </p:nvSpPr>
        <p:spPr>
          <a:xfrm>
            <a:off x="795528" y="283464"/>
            <a:ext cx="9966960" cy="658470"/>
          </a:xfrm>
        </p:spPr>
        <p:txBody>
          <a:bodyPr/>
          <a:lstStyle/>
          <a:p>
            <a:r>
              <a:rPr lang="en-US"/>
              <a:t>Click to edit Master title style</a:t>
            </a:r>
          </a:p>
        </p:txBody>
      </p:sp>
      <p:sp>
        <p:nvSpPr>
          <p:cNvPr id="2" name="Graphic 9">
            <a:extLst>
              <a:ext uri="{FF2B5EF4-FFF2-40B4-BE49-F238E27FC236}">
                <a16:creationId xmlns:a16="http://schemas.microsoft.com/office/drawing/2014/main" id="{96C25F04-89C2-A1D7-72C2-E15BAA2C98C6}"/>
              </a:ext>
            </a:extLst>
          </p:cNvPr>
          <p:cNvSpPr/>
          <p:nvPr userDrawn="1"/>
        </p:nvSpPr>
        <p:spPr>
          <a:xfrm>
            <a:off x="9199418" y="0"/>
            <a:ext cx="2992582" cy="6856734"/>
          </a:xfrm>
          <a:custGeom>
            <a:avLst/>
            <a:gdLst>
              <a:gd name="connsiteX0" fmla="*/ 2244852 w 2244851"/>
              <a:gd name="connsiteY0" fmla="*/ 5143500 h 5143500"/>
              <a:gd name="connsiteX1" fmla="*/ 0 w 2244851"/>
              <a:gd name="connsiteY1" fmla="*/ 5143500 h 5143500"/>
              <a:gd name="connsiteX2" fmla="*/ 1408748 w 2244851"/>
              <a:gd name="connsiteY2" fmla="*/ 0 h 5143500"/>
              <a:gd name="connsiteX3" fmla="*/ 2244852 w 2244851"/>
              <a:gd name="connsiteY3" fmla="*/ 0 h 5143500"/>
              <a:gd name="connsiteX4" fmla="*/ 2244852 w 2244851"/>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4851" h="5143500">
                <a:moveTo>
                  <a:pt x="2244852" y="5143500"/>
                </a:moveTo>
                <a:lnTo>
                  <a:pt x="0" y="5143500"/>
                </a:lnTo>
                <a:lnTo>
                  <a:pt x="1408748" y="0"/>
                </a:lnTo>
                <a:lnTo>
                  <a:pt x="2244852" y="0"/>
                </a:lnTo>
                <a:lnTo>
                  <a:pt x="2244852" y="5143500"/>
                </a:lnTo>
                <a:close/>
              </a:path>
            </a:pathLst>
          </a:custGeom>
          <a:solidFill>
            <a:srgbClr val="D7F3F7"/>
          </a:solidFill>
          <a:ln w="9525" cap="flat">
            <a:noFill/>
            <a:prstDash val="solid"/>
            <a:miter/>
          </a:ln>
        </p:spPr>
        <p:txBody>
          <a:bodyPr rtlCol="0" anchor="ctr"/>
          <a:lstStyle/>
          <a:p>
            <a:endParaRPr lang="en-US"/>
          </a:p>
        </p:txBody>
      </p:sp>
      <p:sp>
        <p:nvSpPr>
          <p:cNvPr id="6" name="Text Placeholder 5">
            <a:extLst>
              <a:ext uri="{FF2B5EF4-FFF2-40B4-BE49-F238E27FC236}">
                <a16:creationId xmlns:a16="http://schemas.microsoft.com/office/drawing/2014/main" id="{009D3225-5BAA-4E5C-EFC8-AA2C71B1C746}"/>
              </a:ext>
            </a:extLst>
          </p:cNvPr>
          <p:cNvSpPr>
            <a:spLocks noGrp="1"/>
          </p:cNvSpPr>
          <p:nvPr>
            <p:ph type="body" sz="quarter" idx="13"/>
          </p:nvPr>
        </p:nvSpPr>
        <p:spPr>
          <a:xfrm>
            <a:off x="795528" y="1335024"/>
            <a:ext cx="8412480" cy="5288599"/>
          </a:xfrm>
        </p:spPr>
        <p:txBody>
          <a:bodyPr/>
          <a:lstStyle>
            <a:lvl2pPr marL="384048" indent="-182880">
              <a:buFont typeface="Wingdings" panose="05000000000000000000" pitchFamily="2" charset="2"/>
              <a:buChar cha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cxnSp>
        <p:nvCxnSpPr>
          <p:cNvPr id="11" name="Straight Connector 10">
            <a:extLst>
              <a:ext uri="{FF2B5EF4-FFF2-40B4-BE49-F238E27FC236}">
                <a16:creationId xmlns:a16="http://schemas.microsoft.com/office/drawing/2014/main" id="{E787791C-AF8D-788F-D86E-CF6D19E694A5}"/>
              </a:ext>
              <a:ext uri="{C183D7F6-B498-43B3-948B-1728B52AA6E4}">
                <adec:decorative xmlns:adec="http://schemas.microsoft.com/office/drawing/2017/decorative" val="1"/>
              </a:ext>
            </a:extLst>
          </p:cNvPr>
          <p:cNvCxnSpPr>
            <a:cxnSpLocks noChangeAspect="1"/>
          </p:cNvCxnSpPr>
          <p:nvPr userDrawn="1"/>
        </p:nvCxnSpPr>
        <p:spPr>
          <a:xfrm rot="10800000" flipH="1">
            <a:off x="94030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NCMEC logo watermark">
            <a:extLst>
              <a:ext uri="{FF2B5EF4-FFF2-40B4-BE49-F238E27FC236}">
                <a16:creationId xmlns:a16="http://schemas.microsoft.com/office/drawing/2014/main" id="{B7E0BB53-915B-1147-42A9-DA9F6094DB8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spTree>
    <p:extLst>
      <p:ext uri="{BB962C8B-B14F-4D97-AF65-F5344CB8AC3E}">
        <p14:creationId xmlns:p14="http://schemas.microsoft.com/office/powerpoint/2010/main" val="3093937561"/>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hort Title Content, Blu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75D4D3-65D9-0BA3-56BF-D5F11F532FC8}"/>
              </a:ext>
            </a:extLst>
          </p:cNvPr>
          <p:cNvSpPr>
            <a:spLocks noGrp="1"/>
          </p:cNvSpPr>
          <p:nvPr>
            <p:ph type="title"/>
          </p:nvPr>
        </p:nvSpPr>
        <p:spPr>
          <a:xfrm>
            <a:off x="795528" y="283464"/>
            <a:ext cx="9966960" cy="658470"/>
          </a:xfrm>
        </p:spPr>
        <p:txBody>
          <a:bodyPr/>
          <a:lstStyle/>
          <a:p>
            <a:r>
              <a:rPr lang="en-US"/>
              <a:t>Click to edit Master title style</a:t>
            </a:r>
          </a:p>
        </p:txBody>
      </p:sp>
      <p:sp>
        <p:nvSpPr>
          <p:cNvPr id="2" name="Graphic 9">
            <a:extLst>
              <a:ext uri="{FF2B5EF4-FFF2-40B4-BE49-F238E27FC236}">
                <a16:creationId xmlns:a16="http://schemas.microsoft.com/office/drawing/2014/main" id="{96C25F04-89C2-A1D7-72C2-E15BAA2C98C6}"/>
              </a:ext>
            </a:extLst>
          </p:cNvPr>
          <p:cNvSpPr/>
          <p:nvPr userDrawn="1"/>
        </p:nvSpPr>
        <p:spPr>
          <a:xfrm>
            <a:off x="9199418" y="0"/>
            <a:ext cx="2992582" cy="6856734"/>
          </a:xfrm>
          <a:custGeom>
            <a:avLst/>
            <a:gdLst>
              <a:gd name="connsiteX0" fmla="*/ 2244852 w 2244851"/>
              <a:gd name="connsiteY0" fmla="*/ 5143500 h 5143500"/>
              <a:gd name="connsiteX1" fmla="*/ 0 w 2244851"/>
              <a:gd name="connsiteY1" fmla="*/ 5143500 h 5143500"/>
              <a:gd name="connsiteX2" fmla="*/ 1408748 w 2244851"/>
              <a:gd name="connsiteY2" fmla="*/ 0 h 5143500"/>
              <a:gd name="connsiteX3" fmla="*/ 2244852 w 2244851"/>
              <a:gd name="connsiteY3" fmla="*/ 0 h 5143500"/>
              <a:gd name="connsiteX4" fmla="*/ 2244852 w 2244851"/>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4851" h="5143500">
                <a:moveTo>
                  <a:pt x="2244852" y="5143500"/>
                </a:moveTo>
                <a:lnTo>
                  <a:pt x="0" y="5143500"/>
                </a:lnTo>
                <a:lnTo>
                  <a:pt x="1408748" y="0"/>
                </a:lnTo>
                <a:lnTo>
                  <a:pt x="2244852" y="0"/>
                </a:lnTo>
                <a:lnTo>
                  <a:pt x="2244852" y="5143500"/>
                </a:lnTo>
                <a:close/>
              </a:path>
            </a:pathLst>
          </a:custGeom>
          <a:solidFill>
            <a:schemeClr val="tx2"/>
          </a:solidFill>
          <a:ln w="9525" cap="flat">
            <a:noFill/>
            <a:prstDash val="solid"/>
            <a:miter/>
          </a:ln>
        </p:spPr>
        <p:txBody>
          <a:bodyPr rtlCol="0" anchor="ctr"/>
          <a:lstStyle/>
          <a:p>
            <a:endParaRPr lang="en-US"/>
          </a:p>
        </p:txBody>
      </p:sp>
      <p:sp>
        <p:nvSpPr>
          <p:cNvPr id="6" name="Text Placeholder 5">
            <a:extLst>
              <a:ext uri="{FF2B5EF4-FFF2-40B4-BE49-F238E27FC236}">
                <a16:creationId xmlns:a16="http://schemas.microsoft.com/office/drawing/2014/main" id="{009D3225-5BAA-4E5C-EFC8-AA2C71B1C746}"/>
              </a:ext>
            </a:extLst>
          </p:cNvPr>
          <p:cNvSpPr>
            <a:spLocks noGrp="1"/>
          </p:cNvSpPr>
          <p:nvPr>
            <p:ph type="body" sz="quarter" idx="13"/>
          </p:nvPr>
        </p:nvSpPr>
        <p:spPr>
          <a:xfrm>
            <a:off x="795528" y="1335024"/>
            <a:ext cx="8412480" cy="5288599"/>
          </a:xfrm>
        </p:spPr>
        <p:txBody>
          <a:bodyPr/>
          <a:lstStyle>
            <a:lvl2pPr marL="384048" indent="-182880">
              <a:buFont typeface="Wingdings" panose="05000000000000000000" pitchFamily="2" charset="2"/>
              <a:buChar cha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a:prstGeom prst="rect">
            <a:avLst/>
          </a:prstGeom>
        </p:spPr>
        <p:txBody>
          <a:bodyPr/>
          <a:lstStyle>
            <a:lvl1pPr>
              <a:defRPr>
                <a:solidFill>
                  <a:schemeClr val="bg1"/>
                </a:solidFill>
              </a:defRPr>
            </a:lvl1pPr>
          </a:lstStyle>
          <a:p>
            <a:fld id="{3A98EE3D-8CD1-4C3F-BD1C-C98C9596463C}" type="slidenum">
              <a:rPr lang="en-US" smtClean="0"/>
              <a:pPr/>
              <a:t>‹#›</a:t>
            </a:fld>
            <a:endParaRPr lang="en-US"/>
          </a:p>
        </p:txBody>
      </p:sp>
      <p:cxnSp>
        <p:nvCxnSpPr>
          <p:cNvPr id="11" name="Straight Connector 10">
            <a:extLst>
              <a:ext uri="{FF2B5EF4-FFF2-40B4-BE49-F238E27FC236}">
                <a16:creationId xmlns:a16="http://schemas.microsoft.com/office/drawing/2014/main" id="{E787791C-AF8D-788F-D86E-CF6D19E694A5}"/>
              </a:ext>
              <a:ext uri="{C183D7F6-B498-43B3-948B-1728B52AA6E4}">
                <adec:decorative xmlns:adec="http://schemas.microsoft.com/office/drawing/2017/decorative" val="1"/>
              </a:ext>
            </a:extLst>
          </p:cNvPr>
          <p:cNvCxnSpPr>
            <a:cxnSpLocks noChangeAspect="1"/>
          </p:cNvCxnSpPr>
          <p:nvPr userDrawn="1"/>
        </p:nvCxnSpPr>
        <p:spPr>
          <a:xfrm rot="10800000" flipH="1">
            <a:off x="9403080" y="0"/>
            <a:ext cx="1874520" cy="685800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 name="NCMEC logo watermark">
            <a:extLst>
              <a:ext uri="{FF2B5EF4-FFF2-40B4-BE49-F238E27FC236}">
                <a16:creationId xmlns:a16="http://schemas.microsoft.com/office/drawing/2014/main" id="{B7E0BB53-915B-1147-42A9-DA9F6094DB8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spTree>
    <p:extLst>
      <p:ext uri="{BB962C8B-B14F-4D97-AF65-F5344CB8AC3E}">
        <p14:creationId xmlns:p14="http://schemas.microsoft.com/office/powerpoint/2010/main" val="2169933574"/>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hort Title Content, Dark">
    <p:bg>
      <p:bgPr>
        <a:solidFill>
          <a:schemeClr val="tx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75D4D3-65D9-0BA3-56BF-D5F11F532FC8}"/>
              </a:ext>
            </a:extLst>
          </p:cNvPr>
          <p:cNvSpPr>
            <a:spLocks noGrp="1"/>
          </p:cNvSpPr>
          <p:nvPr>
            <p:ph type="title"/>
          </p:nvPr>
        </p:nvSpPr>
        <p:spPr>
          <a:xfrm>
            <a:off x="795528" y="283464"/>
            <a:ext cx="9966960" cy="658470"/>
          </a:xfrm>
        </p:spPr>
        <p:txBody>
          <a:bodyPr/>
          <a:lstStyle>
            <a:lvl1pPr>
              <a:defRPr>
                <a:solidFill>
                  <a:schemeClr val="bg1"/>
                </a:solidFill>
              </a:defRPr>
            </a:lvl1pPr>
          </a:lstStyle>
          <a:p>
            <a:r>
              <a:rPr lang="en-US"/>
              <a:t>Click to edit Master title style</a:t>
            </a:r>
          </a:p>
        </p:txBody>
      </p:sp>
      <p:sp>
        <p:nvSpPr>
          <p:cNvPr id="2" name="Graphic 9">
            <a:extLst>
              <a:ext uri="{FF2B5EF4-FFF2-40B4-BE49-F238E27FC236}">
                <a16:creationId xmlns:a16="http://schemas.microsoft.com/office/drawing/2014/main" id="{96C25F04-89C2-A1D7-72C2-E15BAA2C98C6}"/>
              </a:ext>
            </a:extLst>
          </p:cNvPr>
          <p:cNvSpPr/>
          <p:nvPr userDrawn="1"/>
        </p:nvSpPr>
        <p:spPr>
          <a:xfrm>
            <a:off x="9199418" y="0"/>
            <a:ext cx="2992582" cy="6856734"/>
          </a:xfrm>
          <a:custGeom>
            <a:avLst/>
            <a:gdLst>
              <a:gd name="connsiteX0" fmla="*/ 2244852 w 2244851"/>
              <a:gd name="connsiteY0" fmla="*/ 5143500 h 5143500"/>
              <a:gd name="connsiteX1" fmla="*/ 0 w 2244851"/>
              <a:gd name="connsiteY1" fmla="*/ 5143500 h 5143500"/>
              <a:gd name="connsiteX2" fmla="*/ 1408748 w 2244851"/>
              <a:gd name="connsiteY2" fmla="*/ 0 h 5143500"/>
              <a:gd name="connsiteX3" fmla="*/ 2244852 w 2244851"/>
              <a:gd name="connsiteY3" fmla="*/ 0 h 5143500"/>
              <a:gd name="connsiteX4" fmla="*/ 2244852 w 2244851"/>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4851" h="5143500">
                <a:moveTo>
                  <a:pt x="2244852" y="5143500"/>
                </a:moveTo>
                <a:lnTo>
                  <a:pt x="0" y="5143500"/>
                </a:lnTo>
                <a:lnTo>
                  <a:pt x="1408748" y="0"/>
                </a:lnTo>
                <a:lnTo>
                  <a:pt x="2244852" y="0"/>
                </a:lnTo>
                <a:lnTo>
                  <a:pt x="2244852" y="5143500"/>
                </a:lnTo>
                <a:close/>
              </a:path>
            </a:pathLst>
          </a:custGeom>
          <a:solidFill>
            <a:schemeClr val="accent2">
              <a:lumMod val="20000"/>
              <a:lumOff val="80000"/>
            </a:schemeClr>
          </a:solidFill>
          <a:ln w="9525" cap="flat">
            <a:noFill/>
            <a:prstDash val="solid"/>
            <a:miter/>
          </a:ln>
        </p:spPr>
        <p:txBody>
          <a:bodyPr rtlCol="0" anchor="ctr"/>
          <a:lstStyle/>
          <a:p>
            <a:endParaRPr lang="en-US"/>
          </a:p>
        </p:txBody>
      </p:sp>
      <p:sp>
        <p:nvSpPr>
          <p:cNvPr id="6" name="Text Placeholder 5">
            <a:extLst>
              <a:ext uri="{FF2B5EF4-FFF2-40B4-BE49-F238E27FC236}">
                <a16:creationId xmlns:a16="http://schemas.microsoft.com/office/drawing/2014/main" id="{009D3225-5BAA-4E5C-EFC8-AA2C71B1C746}"/>
              </a:ext>
            </a:extLst>
          </p:cNvPr>
          <p:cNvSpPr>
            <a:spLocks noGrp="1"/>
          </p:cNvSpPr>
          <p:nvPr>
            <p:ph type="body" sz="quarter" idx="13"/>
          </p:nvPr>
        </p:nvSpPr>
        <p:spPr>
          <a:xfrm>
            <a:off x="795528" y="1335024"/>
            <a:ext cx="8412480" cy="5288599"/>
          </a:xfrm>
        </p:spPr>
        <p:txBody>
          <a:bodyPr/>
          <a:lstStyle>
            <a:lvl1pPr>
              <a:defRPr>
                <a:solidFill>
                  <a:schemeClr val="bg1"/>
                </a:solidFill>
              </a:defRPr>
            </a:lvl1pPr>
            <a:lvl2pPr marL="384048" indent="-182880">
              <a:buClr>
                <a:schemeClr val="bg1"/>
              </a:buClr>
              <a:buFont typeface="Wingdings" panose="05000000000000000000" pitchFamily="2" charset="2"/>
              <a:buChar char="§"/>
              <a:defRPr sz="20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a:prstGeom prst="rect">
            <a:avLst/>
          </a:prstGeom>
        </p:spPr>
        <p:txBody>
          <a:bodyPr/>
          <a:lstStyle>
            <a:lvl1pPr>
              <a:defRPr>
                <a:solidFill>
                  <a:schemeClr val="bg2">
                    <a:lumMod val="25000"/>
                  </a:schemeClr>
                </a:solidFill>
              </a:defRPr>
            </a:lvl1pPr>
          </a:lstStyle>
          <a:p>
            <a:fld id="{3A98EE3D-8CD1-4C3F-BD1C-C98C9596463C}" type="slidenum">
              <a:rPr lang="en-US" smtClean="0"/>
              <a:pPr/>
              <a:t>‹#›</a:t>
            </a:fld>
            <a:endParaRPr lang="en-US"/>
          </a:p>
        </p:txBody>
      </p:sp>
      <p:cxnSp>
        <p:nvCxnSpPr>
          <p:cNvPr id="11" name="Straight Connector 10">
            <a:extLst>
              <a:ext uri="{FF2B5EF4-FFF2-40B4-BE49-F238E27FC236}">
                <a16:creationId xmlns:a16="http://schemas.microsoft.com/office/drawing/2014/main" id="{E787791C-AF8D-788F-D86E-CF6D19E694A5}"/>
              </a:ext>
              <a:ext uri="{C183D7F6-B498-43B3-948B-1728B52AA6E4}">
                <adec:decorative xmlns:adec="http://schemas.microsoft.com/office/drawing/2017/decorative" val="1"/>
              </a:ext>
            </a:extLst>
          </p:cNvPr>
          <p:cNvCxnSpPr>
            <a:cxnSpLocks noChangeAspect="1"/>
          </p:cNvCxnSpPr>
          <p:nvPr userDrawn="1"/>
        </p:nvCxnSpPr>
        <p:spPr>
          <a:xfrm rot="10800000" flipH="1">
            <a:off x="94030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NCMEC logo watermark">
            <a:extLst>
              <a:ext uri="{FF2B5EF4-FFF2-40B4-BE49-F238E27FC236}">
                <a16:creationId xmlns:a16="http://schemas.microsoft.com/office/drawing/2014/main" id="{B7E0BB53-915B-1147-42A9-DA9F6094DB8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spTree>
    <p:extLst>
      <p:ext uri="{BB962C8B-B14F-4D97-AF65-F5344CB8AC3E}">
        <p14:creationId xmlns:p14="http://schemas.microsoft.com/office/powerpoint/2010/main" val="4039342721"/>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mage Title Bullet, Dark">
    <p:bg>
      <p:bgPr>
        <a:solidFill>
          <a:schemeClr val="tx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0EB202-5C75-F3E0-78B2-0106CE522008}"/>
              </a:ext>
            </a:extLst>
          </p:cNvPr>
          <p:cNvSpPr>
            <a:spLocks noGrp="1"/>
          </p:cNvSpPr>
          <p:nvPr>
            <p:ph type="title"/>
          </p:nvPr>
        </p:nvSpPr>
        <p:spPr>
          <a:xfrm>
            <a:off x="5486399" y="286603"/>
            <a:ext cx="5922336" cy="1450757"/>
          </a:xfrm>
        </p:spPr>
        <p:txBody>
          <a:bodyPr/>
          <a:lstStyle>
            <a:lvl1pPr>
              <a:defRPr>
                <a:solidFill>
                  <a:schemeClr val="bg1"/>
                </a:solidFill>
              </a:defRPr>
            </a:lvl1pPr>
          </a:lstStyle>
          <a:p>
            <a:r>
              <a:rPr lang="en-US"/>
              <a:t>Click to edit Master title style</a:t>
            </a:r>
          </a:p>
        </p:txBody>
      </p:sp>
      <p:sp>
        <p:nvSpPr>
          <p:cNvPr id="11" name="Text Placeholder 10">
            <a:extLst>
              <a:ext uri="{FF2B5EF4-FFF2-40B4-BE49-F238E27FC236}">
                <a16:creationId xmlns:a16="http://schemas.microsoft.com/office/drawing/2014/main" id="{5E0558FD-5332-46D5-0E81-EEACDD602FE1}"/>
              </a:ext>
            </a:extLst>
          </p:cNvPr>
          <p:cNvSpPr>
            <a:spLocks noGrp="1"/>
          </p:cNvSpPr>
          <p:nvPr>
            <p:ph type="body" sz="quarter" idx="21" hasCustomPrompt="1"/>
          </p:nvPr>
        </p:nvSpPr>
        <p:spPr>
          <a:xfrm>
            <a:off x="5486400" y="2118732"/>
            <a:ext cx="5922335" cy="4467806"/>
          </a:xfrm>
        </p:spPr>
        <p:txBody>
          <a:bodyPr>
            <a:normAutofit/>
          </a:bodyPr>
          <a:lstStyle>
            <a:lvl1pPr>
              <a:defRPr sz="2400">
                <a:solidFill>
                  <a:schemeClr val="bg1"/>
                </a:solidFill>
              </a:defRPr>
            </a:lvl1pPr>
            <a:lvl2pPr marL="346075" indent="-346075">
              <a:buClr>
                <a:schemeClr val="bg1"/>
              </a:buClr>
              <a:buFont typeface="Wingdings" panose="05000000000000000000" pitchFamily="2" charset="2"/>
              <a:buChar cha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5BAA8AFA-F791-C701-C5C7-EE1D0B332F82}"/>
              </a:ext>
            </a:extLst>
          </p:cNvPr>
          <p:cNvSpPr>
            <a:spLocks noGrp="1"/>
          </p:cNvSpPr>
          <p:nvPr>
            <p:ph type="sldNum" sz="quarter" idx="11"/>
          </p:nvPr>
        </p:nvSpPr>
        <p:spPr>
          <a:xfrm>
            <a:off x="11332459" y="6221324"/>
            <a:ext cx="617912" cy="365125"/>
          </a:xfrm>
          <a:prstGeom prst="rect">
            <a:avLst/>
          </a:prstGeom>
        </p:spPr>
        <p:txBody>
          <a:bodyPr/>
          <a:lstStyle>
            <a:lvl1pPr>
              <a:defRPr>
                <a:solidFill>
                  <a:schemeClr val="bg2"/>
                </a:solidFill>
              </a:defRPr>
            </a:lvl1pPr>
          </a:lstStyle>
          <a:p>
            <a:fld id="{3A98EE3D-8CD1-4C3F-BD1C-C98C9596463C}" type="slidenum">
              <a:rPr lang="en-US" smtClean="0"/>
              <a:pPr/>
              <a:t>‹#›</a:t>
            </a:fld>
            <a:endParaRPr lang="en-US"/>
          </a:p>
        </p:txBody>
      </p:sp>
      <p:sp>
        <p:nvSpPr>
          <p:cNvPr id="18" name="Picture Placeholder 17">
            <a:extLst>
              <a:ext uri="{FF2B5EF4-FFF2-40B4-BE49-F238E27FC236}">
                <a16:creationId xmlns:a16="http://schemas.microsoft.com/office/drawing/2014/main" id="{2434B6D8-E4D1-EB57-C588-B62AC43847F8}"/>
              </a:ext>
              <a:ext uri="{C183D7F6-B498-43B3-948B-1728B52AA6E4}">
                <adec:decorative xmlns:adec="http://schemas.microsoft.com/office/drawing/2017/decorative" val="1"/>
              </a:ext>
            </a:extLst>
          </p:cNvPr>
          <p:cNvSpPr>
            <a:spLocks noGrp="1"/>
          </p:cNvSpPr>
          <p:nvPr>
            <p:ph type="pic" sz="quarter" idx="17" hasCustomPrompt="1"/>
          </p:nvPr>
        </p:nvSpPr>
        <p:spPr>
          <a:xfrm>
            <a:off x="0" y="0"/>
            <a:ext cx="5029200" cy="6858000"/>
          </a:xfrm>
          <a:custGeom>
            <a:avLst/>
            <a:gdLst>
              <a:gd name="connsiteX0" fmla="*/ 0 w 5029200"/>
              <a:gd name="connsiteY0" fmla="*/ 0 h 6858000"/>
              <a:gd name="connsiteX1" fmla="*/ 5029200 w 5029200"/>
              <a:gd name="connsiteY1" fmla="*/ 0 h 6858000"/>
              <a:gd name="connsiteX2" fmla="*/ 5029200 w 5029200"/>
              <a:gd name="connsiteY2" fmla="*/ 2795 h 6858000"/>
              <a:gd name="connsiteX3" fmla="*/ 3162300 w 5029200"/>
              <a:gd name="connsiteY3" fmla="*/ 6858000 h 6858000"/>
              <a:gd name="connsiteX4" fmla="*/ 0 w 50292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0" h="6858000">
                <a:moveTo>
                  <a:pt x="0" y="0"/>
                </a:moveTo>
                <a:lnTo>
                  <a:pt x="5029200" y="0"/>
                </a:lnTo>
                <a:lnTo>
                  <a:pt x="5029200" y="2795"/>
                </a:lnTo>
                <a:lnTo>
                  <a:pt x="3162300" y="6858000"/>
                </a:lnTo>
                <a:lnTo>
                  <a:pt x="0" y="6858000"/>
                </a:lnTo>
                <a:close/>
              </a:path>
            </a:pathLst>
          </a:custGeom>
          <a:solidFill>
            <a:schemeClr val="bg2">
              <a:lumMod val="90000"/>
            </a:schemeClr>
          </a:solidFill>
        </p:spPr>
        <p:txBody>
          <a:bodyPr wrap="square" anchor="ctr">
            <a:noAutofit/>
          </a:bodyPr>
          <a:lstStyle>
            <a:lvl1pPr algn="ctr">
              <a:defRPr/>
            </a:lvl1pPr>
          </a:lstStyle>
          <a:p>
            <a:r>
              <a:rPr lang="en-US"/>
              <a:t>Insert picture from </a:t>
            </a:r>
            <a:br>
              <a:rPr lang="en-US"/>
            </a:br>
            <a:r>
              <a:rPr lang="en-US"/>
              <a:t>SharePoint library</a:t>
            </a:r>
          </a:p>
        </p:txBody>
      </p:sp>
      <p:cxnSp>
        <p:nvCxnSpPr>
          <p:cNvPr id="29" name="Straight Connector 28">
            <a:extLst>
              <a:ext uri="{FF2B5EF4-FFF2-40B4-BE49-F238E27FC236}">
                <a16:creationId xmlns:a16="http://schemas.microsoft.com/office/drawing/2014/main" id="{C32FF1FA-B7B9-6BF4-BE63-06A3CFA6C9E2}"/>
              </a:ext>
              <a:ext uri="{C183D7F6-B498-43B3-948B-1728B52AA6E4}">
                <adec:decorative xmlns:adec="http://schemas.microsoft.com/office/drawing/2017/decorative" val="1"/>
              </a:ext>
            </a:extLst>
          </p:cNvPr>
          <p:cNvCxnSpPr>
            <a:cxnSpLocks noChangeAspect="1"/>
          </p:cNvCxnSpPr>
          <p:nvPr userDrawn="1"/>
        </p:nvCxnSpPr>
        <p:spPr>
          <a:xfrm rot="10800000" flipH="1">
            <a:off x="3352801" y="0"/>
            <a:ext cx="1874520" cy="685800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8597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Section Header">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BFF230D8-1F3D-568A-A723-8EE812DD0646}"/>
              </a:ext>
            </a:extLst>
          </p:cNvPr>
          <p:cNvSpPr>
            <a:spLocks noGrp="1"/>
          </p:cNvSpPr>
          <p:nvPr>
            <p:ph type="ctrTitle" hasCustomPrompt="1"/>
          </p:nvPr>
        </p:nvSpPr>
        <p:spPr>
          <a:xfrm>
            <a:off x="7029959" y="0"/>
            <a:ext cx="4366485" cy="6858000"/>
          </a:xfrm>
        </p:spPr>
        <p:txBody>
          <a:bodyPr anchor="ctr">
            <a:normAutofit/>
          </a:bodyPr>
          <a:lstStyle>
            <a:lvl1pPr algn="l">
              <a:lnSpc>
                <a:spcPct val="90000"/>
              </a:lnSpc>
              <a:defRPr sz="4400" spc="100" baseline="0">
                <a:solidFill>
                  <a:schemeClr val="accent4"/>
                </a:solidFill>
              </a:defRPr>
            </a:lvl1pPr>
          </a:lstStyle>
          <a:p>
            <a:r>
              <a:rPr lang="en-US"/>
              <a:t>Add section header here</a:t>
            </a:r>
          </a:p>
        </p:txBody>
      </p:sp>
      <p:sp>
        <p:nvSpPr>
          <p:cNvPr id="4" name="Picture Placeholder 3">
            <a:extLst>
              <a:ext uri="{FF2B5EF4-FFF2-40B4-BE49-F238E27FC236}">
                <a16:creationId xmlns:a16="http://schemas.microsoft.com/office/drawing/2014/main" id="{CD5B3795-E405-E171-5671-2CCB84A86CB1}"/>
              </a:ext>
            </a:extLst>
          </p:cNvPr>
          <p:cNvSpPr>
            <a:spLocks noGrp="1"/>
          </p:cNvSpPr>
          <p:nvPr>
            <p:ph type="pic" sz="quarter" idx="15" hasCustomPrompt="1"/>
          </p:nvPr>
        </p:nvSpPr>
        <p:spPr>
          <a:xfrm>
            <a:off x="0" y="0"/>
            <a:ext cx="7029958" cy="6858000"/>
          </a:xfrm>
          <a:custGeom>
            <a:avLst/>
            <a:gdLst>
              <a:gd name="connsiteX0" fmla="*/ 0 w 7029958"/>
              <a:gd name="connsiteY0" fmla="*/ 0 h 6858000"/>
              <a:gd name="connsiteX1" fmla="*/ 7029958 w 7029958"/>
              <a:gd name="connsiteY1" fmla="*/ 0 h 6858000"/>
              <a:gd name="connsiteX2" fmla="*/ 5158613 w 7029958"/>
              <a:gd name="connsiteY2" fmla="*/ 6858000 h 6858000"/>
              <a:gd name="connsiteX3" fmla="*/ 0 w 702995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029958" h="6858000">
                <a:moveTo>
                  <a:pt x="0" y="0"/>
                </a:moveTo>
                <a:lnTo>
                  <a:pt x="7029958" y="0"/>
                </a:lnTo>
                <a:lnTo>
                  <a:pt x="5158613" y="6858000"/>
                </a:lnTo>
                <a:lnTo>
                  <a:pt x="0" y="6858000"/>
                </a:lnTo>
                <a:close/>
              </a:path>
            </a:pathLst>
          </a:custGeom>
          <a:solidFill>
            <a:schemeClr val="bg2">
              <a:lumMod val="90000"/>
            </a:schemeClr>
          </a:solidFill>
        </p:spPr>
        <p:txBody>
          <a:bodyPr wrap="square" anchor="ctr">
            <a:noAutofit/>
          </a:bodyPr>
          <a:lstStyle>
            <a:lvl1pPr algn="ctr">
              <a:defRPr>
                <a:solidFill>
                  <a:schemeClr val="tx1"/>
                </a:solidFill>
              </a:defRPr>
            </a:lvl1pPr>
          </a:lstStyle>
          <a:p>
            <a:r>
              <a:rPr lang="en-US"/>
              <a:t>Insert picture from </a:t>
            </a:r>
            <a:br>
              <a:rPr lang="en-US"/>
            </a:br>
            <a:r>
              <a:rPr lang="en-US"/>
              <a:t>SharePoint library</a:t>
            </a:r>
          </a:p>
        </p:txBody>
      </p:sp>
      <p:sp>
        <p:nvSpPr>
          <p:cNvPr id="2" name="Slide Number Placeholder 3">
            <a:extLst>
              <a:ext uri="{FF2B5EF4-FFF2-40B4-BE49-F238E27FC236}">
                <a16:creationId xmlns:a16="http://schemas.microsoft.com/office/drawing/2014/main" id="{A5B13765-342F-3209-A436-3CC87795D7EC}"/>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cxnSp>
        <p:nvCxnSpPr>
          <p:cNvPr id="20" name="Straight Connector 19">
            <a:extLst>
              <a:ext uri="{FF2B5EF4-FFF2-40B4-BE49-F238E27FC236}">
                <a16:creationId xmlns:a16="http://schemas.microsoft.com/office/drawing/2014/main" id="{CE9FBB12-AFB6-E135-52CA-482C4FFA3E93}"/>
              </a:ext>
              <a:ext uri="{C183D7F6-B498-43B3-948B-1728B52AA6E4}">
                <adec:decorative xmlns:adec="http://schemas.microsoft.com/office/drawing/2017/decorative" val="1"/>
              </a:ext>
            </a:extLst>
          </p:cNvPr>
          <p:cNvCxnSpPr>
            <a:cxnSpLocks noChangeAspect="1"/>
          </p:cNvCxnSpPr>
          <p:nvPr userDrawn="1"/>
        </p:nvCxnSpPr>
        <p:spPr>
          <a:xfrm rot="10800000" flipH="1">
            <a:off x="53644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8266379"/>
      </p:ext>
    </p:extLst>
  </p:cSld>
  <p:clrMapOvr>
    <a:masterClrMapping/>
  </p:clrMapOvr>
  <p:extLst>
    <p:ext uri="{DCECCB84-F9BA-43D5-87BE-67443E8EF086}">
      <p15:sldGuideLst xmlns:p15="http://schemas.microsoft.com/office/powerpoint/2012/main">
        <p15:guide id="1" orient="horz" pos="2160">
          <p15:clr>
            <a:srgbClr val="FBAE40"/>
          </p15:clr>
        </p15:guide>
        <p15:guide id="2" pos="3792">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mage Title List, Dark">
    <p:bg>
      <p:bgPr>
        <a:solidFill>
          <a:schemeClr val="tx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3C20056-43AA-FF7F-BAB1-F162F636C56F}"/>
              </a:ext>
            </a:extLst>
          </p:cNvPr>
          <p:cNvSpPr>
            <a:spLocks noGrp="1"/>
          </p:cNvSpPr>
          <p:nvPr>
            <p:ph type="title"/>
          </p:nvPr>
        </p:nvSpPr>
        <p:spPr>
          <a:xfrm>
            <a:off x="5486399" y="286603"/>
            <a:ext cx="5932449" cy="1450757"/>
          </a:xfrm>
        </p:spPr>
        <p:txBody>
          <a:bodyPr/>
          <a:lstStyle>
            <a:lvl1pPr>
              <a:defRPr>
                <a:solidFill>
                  <a:schemeClr val="bg1"/>
                </a:solidFill>
              </a:defRPr>
            </a:lvl1pPr>
          </a:lstStyle>
          <a:p>
            <a:r>
              <a:rPr lang="en-US"/>
              <a:t>Click to edit Master title style</a:t>
            </a:r>
          </a:p>
        </p:txBody>
      </p:sp>
      <p:sp>
        <p:nvSpPr>
          <p:cNvPr id="8" name="Text Placeholder 7">
            <a:extLst>
              <a:ext uri="{FF2B5EF4-FFF2-40B4-BE49-F238E27FC236}">
                <a16:creationId xmlns:a16="http://schemas.microsoft.com/office/drawing/2014/main" id="{ABCDCE61-DE4A-450A-6460-A7CAE6CA1AE8}"/>
              </a:ext>
            </a:extLst>
          </p:cNvPr>
          <p:cNvSpPr>
            <a:spLocks noGrp="1"/>
          </p:cNvSpPr>
          <p:nvPr>
            <p:ph type="body" sz="quarter" idx="18"/>
          </p:nvPr>
        </p:nvSpPr>
        <p:spPr>
          <a:xfrm>
            <a:off x="5486400" y="2118733"/>
            <a:ext cx="5932449" cy="4467806"/>
          </a:xfrm>
        </p:spPr>
        <p:txBody>
          <a:bodyPr/>
          <a:lstStyle>
            <a:lvl1pPr marL="457200" indent="-457200">
              <a:buClr>
                <a:schemeClr val="bg1"/>
              </a:buClr>
              <a:buSzPct val="130000"/>
              <a:buFont typeface="+mj-lt"/>
              <a:buAutoNum type="arabicPeriod"/>
              <a:defRPr>
                <a:solidFill>
                  <a:schemeClr val="bg1"/>
                </a:solidFill>
              </a:defRPr>
            </a:lvl1pPr>
            <a:lvl2pPr marL="457200" indent="-182563">
              <a:buClr>
                <a:schemeClr val="bg1"/>
              </a:buClr>
              <a:defRPr>
                <a:solidFill>
                  <a:schemeClr val="bg1"/>
                </a:solidFill>
              </a:defRPr>
            </a:lvl2pPr>
            <a:lvl3pPr marL="623888" indent="-182563">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7">
            <a:extLst>
              <a:ext uri="{FF2B5EF4-FFF2-40B4-BE49-F238E27FC236}">
                <a16:creationId xmlns:a16="http://schemas.microsoft.com/office/drawing/2014/main" id="{2434B6D8-E4D1-EB57-C588-B62AC43847F8}"/>
              </a:ext>
              <a:ext uri="{C183D7F6-B498-43B3-948B-1728B52AA6E4}">
                <adec:decorative xmlns:adec="http://schemas.microsoft.com/office/drawing/2017/decorative" val="1"/>
              </a:ext>
            </a:extLst>
          </p:cNvPr>
          <p:cNvSpPr>
            <a:spLocks noGrp="1"/>
          </p:cNvSpPr>
          <p:nvPr>
            <p:ph type="pic" sz="quarter" idx="17" hasCustomPrompt="1"/>
          </p:nvPr>
        </p:nvSpPr>
        <p:spPr>
          <a:xfrm>
            <a:off x="0" y="0"/>
            <a:ext cx="5029200" cy="6858000"/>
          </a:xfrm>
          <a:custGeom>
            <a:avLst/>
            <a:gdLst>
              <a:gd name="connsiteX0" fmla="*/ 0 w 5029200"/>
              <a:gd name="connsiteY0" fmla="*/ 0 h 6858000"/>
              <a:gd name="connsiteX1" fmla="*/ 5029200 w 5029200"/>
              <a:gd name="connsiteY1" fmla="*/ 0 h 6858000"/>
              <a:gd name="connsiteX2" fmla="*/ 5029200 w 5029200"/>
              <a:gd name="connsiteY2" fmla="*/ 2795 h 6858000"/>
              <a:gd name="connsiteX3" fmla="*/ 3162300 w 5029200"/>
              <a:gd name="connsiteY3" fmla="*/ 6858000 h 6858000"/>
              <a:gd name="connsiteX4" fmla="*/ 0 w 50292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0" h="6858000">
                <a:moveTo>
                  <a:pt x="0" y="0"/>
                </a:moveTo>
                <a:lnTo>
                  <a:pt x="5029200" y="0"/>
                </a:lnTo>
                <a:lnTo>
                  <a:pt x="5029200" y="2795"/>
                </a:lnTo>
                <a:lnTo>
                  <a:pt x="3162300" y="6858000"/>
                </a:lnTo>
                <a:lnTo>
                  <a:pt x="0" y="6858000"/>
                </a:lnTo>
                <a:close/>
              </a:path>
            </a:pathLst>
          </a:custGeom>
          <a:solidFill>
            <a:schemeClr val="bg2">
              <a:lumMod val="90000"/>
            </a:schemeClr>
          </a:solidFill>
        </p:spPr>
        <p:txBody>
          <a:bodyPr wrap="square" anchor="ctr">
            <a:noAutofit/>
          </a:bodyPr>
          <a:lstStyle>
            <a:lvl1pPr algn="ctr">
              <a:defRPr/>
            </a:lvl1pPr>
          </a:lstStyle>
          <a:p>
            <a:r>
              <a:rPr lang="en-US"/>
              <a:t>Insert picture from </a:t>
            </a:r>
            <a:br>
              <a:rPr lang="en-US"/>
            </a:br>
            <a:r>
              <a:rPr lang="en-US"/>
              <a:t>SharePoint library</a:t>
            </a:r>
          </a:p>
        </p:txBody>
      </p:sp>
      <p:sp>
        <p:nvSpPr>
          <p:cNvPr id="9" name="Slide Number Placeholder 3">
            <a:extLst>
              <a:ext uri="{FF2B5EF4-FFF2-40B4-BE49-F238E27FC236}">
                <a16:creationId xmlns:a16="http://schemas.microsoft.com/office/drawing/2014/main" id="{0CE862F4-37CF-B055-B51E-05E6144DAF3E}"/>
              </a:ext>
            </a:extLst>
          </p:cNvPr>
          <p:cNvSpPr>
            <a:spLocks noGrp="1"/>
          </p:cNvSpPr>
          <p:nvPr>
            <p:ph type="sldNum" sz="quarter" idx="11"/>
          </p:nvPr>
        </p:nvSpPr>
        <p:spPr>
          <a:xfrm>
            <a:off x="11332459" y="6221324"/>
            <a:ext cx="617912" cy="365125"/>
          </a:xfrm>
          <a:prstGeom prst="rect">
            <a:avLst/>
          </a:prstGeom>
        </p:spPr>
        <p:txBody>
          <a:bodyPr/>
          <a:lstStyle>
            <a:lvl1pPr>
              <a:defRPr>
                <a:solidFill>
                  <a:schemeClr val="bg2"/>
                </a:solidFill>
              </a:defRPr>
            </a:lvl1pPr>
          </a:lstStyle>
          <a:p>
            <a:fld id="{3A98EE3D-8CD1-4C3F-BD1C-C98C9596463C}" type="slidenum">
              <a:rPr lang="en-US" smtClean="0"/>
              <a:pPr/>
              <a:t>‹#›</a:t>
            </a:fld>
            <a:endParaRPr lang="en-US"/>
          </a:p>
        </p:txBody>
      </p:sp>
      <p:cxnSp>
        <p:nvCxnSpPr>
          <p:cNvPr id="29" name="Straight Connector 28">
            <a:extLst>
              <a:ext uri="{FF2B5EF4-FFF2-40B4-BE49-F238E27FC236}">
                <a16:creationId xmlns:a16="http://schemas.microsoft.com/office/drawing/2014/main" id="{C32FF1FA-B7B9-6BF4-BE63-06A3CFA6C9E2}"/>
              </a:ext>
              <a:ext uri="{C183D7F6-B498-43B3-948B-1728B52AA6E4}">
                <adec:decorative xmlns:adec="http://schemas.microsoft.com/office/drawing/2017/decorative" val="1"/>
              </a:ext>
            </a:extLst>
          </p:cNvPr>
          <p:cNvCxnSpPr>
            <a:cxnSpLocks noChangeAspect="1"/>
          </p:cNvCxnSpPr>
          <p:nvPr userDrawn="1"/>
        </p:nvCxnSpPr>
        <p:spPr>
          <a:xfrm rot="10800000" flipH="1">
            <a:off x="3352801" y="0"/>
            <a:ext cx="1874520" cy="685800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01659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List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9D901-8C2B-B915-26D2-EFE4184D0BBE}"/>
              </a:ext>
            </a:extLst>
          </p:cNvPr>
          <p:cNvSpPr>
            <a:spLocks noGrp="1"/>
          </p:cNvSpPr>
          <p:nvPr>
            <p:ph type="title"/>
          </p:nvPr>
        </p:nvSpPr>
        <p:spPr>
          <a:xfrm>
            <a:off x="794658" y="286603"/>
            <a:ext cx="7589520" cy="1450757"/>
          </a:xfrm>
        </p:spPr>
        <p:txBody>
          <a:bodyPr/>
          <a:lstStyle>
            <a:lvl1pPr>
              <a:defRPr>
                <a:solidFill>
                  <a:schemeClr val="tx1"/>
                </a:solidFill>
              </a:defRPr>
            </a:lvl1pPr>
          </a:lstStyle>
          <a:p>
            <a:r>
              <a:rPr lang="en-US"/>
              <a:t>Click to edit Master title style</a:t>
            </a:r>
          </a:p>
        </p:txBody>
      </p:sp>
      <p:sp>
        <p:nvSpPr>
          <p:cNvPr id="4" name="Picture Placeholder 3">
            <a:extLst>
              <a:ext uri="{FF2B5EF4-FFF2-40B4-BE49-F238E27FC236}">
                <a16:creationId xmlns:a16="http://schemas.microsoft.com/office/drawing/2014/main" id="{54CDE3A7-C7B4-1D17-FB93-B791DDE6CCBD}"/>
              </a:ext>
              <a:ext uri="{C183D7F6-B498-43B3-948B-1728B52AA6E4}">
                <adec:decorative xmlns:adec="http://schemas.microsoft.com/office/drawing/2017/decorative" val="1"/>
              </a:ext>
            </a:extLst>
          </p:cNvPr>
          <p:cNvSpPr>
            <a:spLocks noGrp="1"/>
          </p:cNvSpPr>
          <p:nvPr>
            <p:ph type="pic" sz="quarter" idx="17" hasCustomPrompt="1"/>
          </p:nvPr>
        </p:nvSpPr>
        <p:spPr>
          <a:xfrm>
            <a:off x="7164388" y="0"/>
            <a:ext cx="5027612" cy="6858000"/>
          </a:xfrm>
          <a:custGeom>
            <a:avLst/>
            <a:gdLst>
              <a:gd name="connsiteX0" fmla="*/ 1866262 w 5027612"/>
              <a:gd name="connsiteY0" fmla="*/ 0 h 6858000"/>
              <a:gd name="connsiteX1" fmla="*/ 5027612 w 5027612"/>
              <a:gd name="connsiteY1" fmla="*/ 0 h 6858000"/>
              <a:gd name="connsiteX2" fmla="*/ 5027612 w 5027612"/>
              <a:gd name="connsiteY2" fmla="*/ 6858000 h 6858000"/>
              <a:gd name="connsiteX3" fmla="*/ 0 w 5027612"/>
              <a:gd name="connsiteY3" fmla="*/ 6858000 h 6858000"/>
              <a:gd name="connsiteX4" fmla="*/ 0 w 5027612"/>
              <a:gd name="connsiteY4" fmla="*/ 685521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12" h="6858000">
                <a:moveTo>
                  <a:pt x="1866262" y="0"/>
                </a:moveTo>
                <a:lnTo>
                  <a:pt x="5027612" y="0"/>
                </a:lnTo>
                <a:lnTo>
                  <a:pt x="5027612" y="6858000"/>
                </a:lnTo>
                <a:lnTo>
                  <a:pt x="0" y="6858000"/>
                </a:lnTo>
                <a:lnTo>
                  <a:pt x="0" y="6855216"/>
                </a:lnTo>
                <a:close/>
              </a:path>
            </a:pathLst>
          </a:custGeom>
          <a:solidFill>
            <a:schemeClr val="bg2">
              <a:lumMod val="90000"/>
            </a:schemeClr>
          </a:solidFill>
        </p:spPr>
        <p:txBody>
          <a:bodyPr wrap="square" anchor="ctr">
            <a:noAutofit/>
          </a:bodyPr>
          <a:lstStyle>
            <a:lvl1pPr algn="ctr">
              <a:defRPr/>
            </a:lvl1pPr>
          </a:lstStyle>
          <a:p>
            <a:r>
              <a:rPr lang="en-US"/>
              <a:t>Insert picture from </a:t>
            </a:r>
            <a:br>
              <a:rPr lang="en-US"/>
            </a:br>
            <a:r>
              <a:rPr lang="en-US"/>
              <a:t>SharePoint library</a:t>
            </a:r>
          </a:p>
        </p:txBody>
      </p:sp>
      <p:sp>
        <p:nvSpPr>
          <p:cNvPr id="8" name="Text Placeholder 7">
            <a:extLst>
              <a:ext uri="{FF2B5EF4-FFF2-40B4-BE49-F238E27FC236}">
                <a16:creationId xmlns:a16="http://schemas.microsoft.com/office/drawing/2014/main" id="{F4AE3C94-BD23-B719-DD63-0CF39B11A252}"/>
              </a:ext>
            </a:extLst>
          </p:cNvPr>
          <p:cNvSpPr>
            <a:spLocks noGrp="1"/>
          </p:cNvSpPr>
          <p:nvPr>
            <p:ph type="body" sz="quarter" idx="18"/>
          </p:nvPr>
        </p:nvSpPr>
        <p:spPr>
          <a:xfrm>
            <a:off x="800100" y="2118733"/>
            <a:ext cx="6217920" cy="4467806"/>
          </a:xfrm>
        </p:spPr>
        <p:txBody>
          <a:bodyPr/>
          <a:lstStyle>
            <a:lvl1pPr marL="457200" indent="-457200">
              <a:buClrTx/>
              <a:buSzPct val="130000"/>
              <a:buFont typeface="+mj-lt"/>
              <a:buAutoNum type="arabicPeriod"/>
              <a:defRPr>
                <a:solidFill>
                  <a:schemeClr val="tx1"/>
                </a:solidFill>
              </a:defRPr>
            </a:lvl1pPr>
            <a:lvl2pPr marL="457200" indent="-182563">
              <a:buClrTx/>
              <a:defRPr>
                <a:solidFill>
                  <a:schemeClr val="tx1"/>
                </a:solidFill>
              </a:defRPr>
            </a:lvl2pPr>
            <a:lvl3pPr marL="623888" indent="-182563">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a:extLst>
              <a:ext uri="{FF2B5EF4-FFF2-40B4-BE49-F238E27FC236}">
                <a16:creationId xmlns:a16="http://schemas.microsoft.com/office/drawing/2014/main" id="{FCD27D94-601A-AED0-CF8B-41335D8CD5D5}"/>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cxnSp>
        <p:nvCxnSpPr>
          <p:cNvPr id="15" name="Straight Connector 14">
            <a:extLst>
              <a:ext uri="{FF2B5EF4-FFF2-40B4-BE49-F238E27FC236}">
                <a16:creationId xmlns:a16="http://schemas.microsoft.com/office/drawing/2014/main" id="{E6D54083-E5E9-E017-21AF-A367FB9F05FE}"/>
              </a:ext>
              <a:ext uri="{C183D7F6-B498-43B3-948B-1728B52AA6E4}">
                <adec:decorative xmlns:adec="http://schemas.microsoft.com/office/drawing/2017/decorative" val="1"/>
              </a:ext>
            </a:extLst>
          </p:cNvPr>
          <p:cNvCxnSpPr>
            <a:cxnSpLocks noChangeAspect="1"/>
          </p:cNvCxnSpPr>
          <p:nvPr userDrawn="1"/>
        </p:nvCxnSpPr>
        <p:spPr>
          <a:xfrm rot="10800000" flipH="1">
            <a:off x="69646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91722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List Image, Blue">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9D901-8C2B-B915-26D2-EFE4184D0BBE}"/>
              </a:ext>
            </a:extLst>
          </p:cNvPr>
          <p:cNvSpPr>
            <a:spLocks noGrp="1"/>
          </p:cNvSpPr>
          <p:nvPr>
            <p:ph type="title"/>
          </p:nvPr>
        </p:nvSpPr>
        <p:spPr>
          <a:xfrm>
            <a:off x="794658" y="286603"/>
            <a:ext cx="7589520" cy="1450757"/>
          </a:xfrm>
        </p:spPr>
        <p:txBody>
          <a:bodyPr/>
          <a:lstStyle>
            <a:lvl1pPr>
              <a:defRPr>
                <a:solidFill>
                  <a:schemeClr val="tx1"/>
                </a:solidFill>
              </a:defRPr>
            </a:lvl1pPr>
          </a:lstStyle>
          <a:p>
            <a:r>
              <a:rPr lang="en-US"/>
              <a:t>Click to edit Master title style</a:t>
            </a:r>
          </a:p>
        </p:txBody>
      </p:sp>
      <p:sp>
        <p:nvSpPr>
          <p:cNvPr id="4" name="Picture Placeholder 3">
            <a:extLst>
              <a:ext uri="{FF2B5EF4-FFF2-40B4-BE49-F238E27FC236}">
                <a16:creationId xmlns:a16="http://schemas.microsoft.com/office/drawing/2014/main" id="{54CDE3A7-C7B4-1D17-FB93-B791DDE6CCBD}"/>
              </a:ext>
              <a:ext uri="{C183D7F6-B498-43B3-948B-1728B52AA6E4}">
                <adec:decorative xmlns:adec="http://schemas.microsoft.com/office/drawing/2017/decorative" val="1"/>
              </a:ext>
            </a:extLst>
          </p:cNvPr>
          <p:cNvSpPr>
            <a:spLocks noGrp="1"/>
          </p:cNvSpPr>
          <p:nvPr>
            <p:ph type="pic" sz="quarter" idx="17" hasCustomPrompt="1"/>
          </p:nvPr>
        </p:nvSpPr>
        <p:spPr>
          <a:xfrm>
            <a:off x="7164388" y="0"/>
            <a:ext cx="5027612" cy="6858000"/>
          </a:xfrm>
          <a:custGeom>
            <a:avLst/>
            <a:gdLst>
              <a:gd name="connsiteX0" fmla="*/ 1866262 w 5027612"/>
              <a:gd name="connsiteY0" fmla="*/ 0 h 6858000"/>
              <a:gd name="connsiteX1" fmla="*/ 5027612 w 5027612"/>
              <a:gd name="connsiteY1" fmla="*/ 0 h 6858000"/>
              <a:gd name="connsiteX2" fmla="*/ 5027612 w 5027612"/>
              <a:gd name="connsiteY2" fmla="*/ 6858000 h 6858000"/>
              <a:gd name="connsiteX3" fmla="*/ 0 w 5027612"/>
              <a:gd name="connsiteY3" fmla="*/ 6858000 h 6858000"/>
              <a:gd name="connsiteX4" fmla="*/ 0 w 5027612"/>
              <a:gd name="connsiteY4" fmla="*/ 685521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12" h="6858000">
                <a:moveTo>
                  <a:pt x="1866262" y="0"/>
                </a:moveTo>
                <a:lnTo>
                  <a:pt x="5027612" y="0"/>
                </a:lnTo>
                <a:lnTo>
                  <a:pt x="5027612" y="6858000"/>
                </a:lnTo>
                <a:lnTo>
                  <a:pt x="0" y="6858000"/>
                </a:lnTo>
                <a:lnTo>
                  <a:pt x="0" y="6855216"/>
                </a:lnTo>
                <a:close/>
              </a:path>
            </a:pathLst>
          </a:custGeom>
          <a:solidFill>
            <a:schemeClr val="bg2">
              <a:lumMod val="90000"/>
            </a:schemeClr>
          </a:solidFill>
        </p:spPr>
        <p:txBody>
          <a:bodyPr wrap="square" anchor="ctr">
            <a:noAutofit/>
          </a:bodyPr>
          <a:lstStyle>
            <a:lvl1pPr algn="ctr">
              <a:defRPr/>
            </a:lvl1pPr>
          </a:lstStyle>
          <a:p>
            <a:r>
              <a:rPr lang="en-US"/>
              <a:t>Insert picture from </a:t>
            </a:r>
            <a:br>
              <a:rPr lang="en-US"/>
            </a:br>
            <a:r>
              <a:rPr lang="en-US"/>
              <a:t>SharePoint library</a:t>
            </a:r>
          </a:p>
        </p:txBody>
      </p:sp>
      <p:sp>
        <p:nvSpPr>
          <p:cNvPr id="8" name="Text Placeholder 7">
            <a:extLst>
              <a:ext uri="{FF2B5EF4-FFF2-40B4-BE49-F238E27FC236}">
                <a16:creationId xmlns:a16="http://schemas.microsoft.com/office/drawing/2014/main" id="{F4AE3C94-BD23-B719-DD63-0CF39B11A252}"/>
              </a:ext>
            </a:extLst>
          </p:cNvPr>
          <p:cNvSpPr>
            <a:spLocks noGrp="1"/>
          </p:cNvSpPr>
          <p:nvPr>
            <p:ph type="body" sz="quarter" idx="18"/>
          </p:nvPr>
        </p:nvSpPr>
        <p:spPr>
          <a:xfrm>
            <a:off x="800100" y="2118733"/>
            <a:ext cx="6217920" cy="4467806"/>
          </a:xfrm>
        </p:spPr>
        <p:txBody>
          <a:bodyPr/>
          <a:lstStyle>
            <a:lvl1pPr marL="457200" indent="-457200">
              <a:buClrTx/>
              <a:buSzPct val="130000"/>
              <a:buFont typeface="+mj-lt"/>
              <a:buAutoNum type="arabicPeriod"/>
              <a:defRPr>
                <a:solidFill>
                  <a:schemeClr val="tx1"/>
                </a:solidFill>
              </a:defRPr>
            </a:lvl1pPr>
            <a:lvl2pPr marL="457200" indent="-182563">
              <a:buClrTx/>
              <a:defRPr>
                <a:solidFill>
                  <a:schemeClr val="tx1"/>
                </a:solidFill>
              </a:defRPr>
            </a:lvl2pPr>
            <a:lvl3pPr marL="623888" indent="-182563">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a:extLst>
              <a:ext uri="{FF2B5EF4-FFF2-40B4-BE49-F238E27FC236}">
                <a16:creationId xmlns:a16="http://schemas.microsoft.com/office/drawing/2014/main" id="{FCD27D94-601A-AED0-CF8B-41335D8CD5D5}"/>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cxnSp>
        <p:nvCxnSpPr>
          <p:cNvPr id="15" name="Straight Connector 14">
            <a:extLst>
              <a:ext uri="{FF2B5EF4-FFF2-40B4-BE49-F238E27FC236}">
                <a16:creationId xmlns:a16="http://schemas.microsoft.com/office/drawing/2014/main" id="{E6D54083-E5E9-E017-21AF-A367FB9F05FE}"/>
              </a:ext>
              <a:ext uri="{C183D7F6-B498-43B3-948B-1728B52AA6E4}">
                <adec:decorative xmlns:adec="http://schemas.microsoft.com/office/drawing/2017/decorative" val="1"/>
              </a:ext>
            </a:extLst>
          </p:cNvPr>
          <p:cNvCxnSpPr>
            <a:cxnSpLocks noChangeAspect="1"/>
          </p:cNvCxnSpPr>
          <p:nvPr userDrawn="1"/>
        </p:nvCxnSpPr>
        <p:spPr>
          <a:xfrm rot="10800000" flipH="1">
            <a:off x="69646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43335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List Image, Dark">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9D901-8C2B-B915-26D2-EFE4184D0BBE}"/>
              </a:ext>
            </a:extLst>
          </p:cNvPr>
          <p:cNvSpPr>
            <a:spLocks noGrp="1"/>
          </p:cNvSpPr>
          <p:nvPr>
            <p:ph type="title"/>
          </p:nvPr>
        </p:nvSpPr>
        <p:spPr>
          <a:xfrm>
            <a:off x="794658" y="286603"/>
            <a:ext cx="7589520" cy="1450757"/>
          </a:xfrm>
        </p:spPr>
        <p:txBody>
          <a:bodyPr/>
          <a:lstStyle>
            <a:lvl1pPr>
              <a:defRPr>
                <a:solidFill>
                  <a:schemeClr val="bg1"/>
                </a:solidFill>
              </a:defRPr>
            </a:lvl1pPr>
          </a:lstStyle>
          <a:p>
            <a:r>
              <a:rPr lang="en-US"/>
              <a:t>Click to edit Master title style</a:t>
            </a:r>
          </a:p>
        </p:txBody>
      </p:sp>
      <p:sp>
        <p:nvSpPr>
          <p:cNvPr id="4" name="Picture Placeholder 3">
            <a:extLst>
              <a:ext uri="{FF2B5EF4-FFF2-40B4-BE49-F238E27FC236}">
                <a16:creationId xmlns:a16="http://schemas.microsoft.com/office/drawing/2014/main" id="{54CDE3A7-C7B4-1D17-FB93-B791DDE6CCBD}"/>
              </a:ext>
              <a:ext uri="{C183D7F6-B498-43B3-948B-1728B52AA6E4}">
                <adec:decorative xmlns:adec="http://schemas.microsoft.com/office/drawing/2017/decorative" val="1"/>
              </a:ext>
            </a:extLst>
          </p:cNvPr>
          <p:cNvSpPr>
            <a:spLocks noGrp="1"/>
          </p:cNvSpPr>
          <p:nvPr>
            <p:ph type="pic" sz="quarter" idx="17" hasCustomPrompt="1"/>
          </p:nvPr>
        </p:nvSpPr>
        <p:spPr>
          <a:xfrm>
            <a:off x="7164388" y="0"/>
            <a:ext cx="5027612" cy="6858000"/>
          </a:xfrm>
          <a:custGeom>
            <a:avLst/>
            <a:gdLst>
              <a:gd name="connsiteX0" fmla="*/ 1866262 w 5027612"/>
              <a:gd name="connsiteY0" fmla="*/ 0 h 6858000"/>
              <a:gd name="connsiteX1" fmla="*/ 5027612 w 5027612"/>
              <a:gd name="connsiteY1" fmla="*/ 0 h 6858000"/>
              <a:gd name="connsiteX2" fmla="*/ 5027612 w 5027612"/>
              <a:gd name="connsiteY2" fmla="*/ 6858000 h 6858000"/>
              <a:gd name="connsiteX3" fmla="*/ 0 w 5027612"/>
              <a:gd name="connsiteY3" fmla="*/ 6858000 h 6858000"/>
              <a:gd name="connsiteX4" fmla="*/ 0 w 5027612"/>
              <a:gd name="connsiteY4" fmla="*/ 685521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12" h="6858000">
                <a:moveTo>
                  <a:pt x="1866262" y="0"/>
                </a:moveTo>
                <a:lnTo>
                  <a:pt x="5027612" y="0"/>
                </a:lnTo>
                <a:lnTo>
                  <a:pt x="5027612" y="6858000"/>
                </a:lnTo>
                <a:lnTo>
                  <a:pt x="0" y="6858000"/>
                </a:lnTo>
                <a:lnTo>
                  <a:pt x="0" y="6855216"/>
                </a:lnTo>
                <a:close/>
              </a:path>
            </a:pathLst>
          </a:custGeom>
          <a:solidFill>
            <a:schemeClr val="bg2">
              <a:lumMod val="90000"/>
            </a:schemeClr>
          </a:solidFill>
        </p:spPr>
        <p:txBody>
          <a:bodyPr wrap="square" anchor="ctr">
            <a:noAutofit/>
          </a:bodyPr>
          <a:lstStyle>
            <a:lvl1pPr algn="ctr">
              <a:defRPr/>
            </a:lvl1pPr>
          </a:lstStyle>
          <a:p>
            <a:r>
              <a:rPr lang="en-US"/>
              <a:t>Insert picture from </a:t>
            </a:r>
            <a:br>
              <a:rPr lang="en-US"/>
            </a:br>
            <a:r>
              <a:rPr lang="en-US"/>
              <a:t>SharePoint library</a:t>
            </a:r>
          </a:p>
        </p:txBody>
      </p:sp>
      <p:sp>
        <p:nvSpPr>
          <p:cNvPr id="8" name="Text Placeholder 7">
            <a:extLst>
              <a:ext uri="{FF2B5EF4-FFF2-40B4-BE49-F238E27FC236}">
                <a16:creationId xmlns:a16="http://schemas.microsoft.com/office/drawing/2014/main" id="{F4AE3C94-BD23-B719-DD63-0CF39B11A252}"/>
              </a:ext>
            </a:extLst>
          </p:cNvPr>
          <p:cNvSpPr>
            <a:spLocks noGrp="1"/>
          </p:cNvSpPr>
          <p:nvPr>
            <p:ph type="body" sz="quarter" idx="18"/>
          </p:nvPr>
        </p:nvSpPr>
        <p:spPr>
          <a:xfrm>
            <a:off x="800100" y="2118733"/>
            <a:ext cx="6217920" cy="4467806"/>
          </a:xfrm>
        </p:spPr>
        <p:txBody>
          <a:bodyPr/>
          <a:lstStyle>
            <a:lvl1pPr marL="457200" indent="-457200">
              <a:buClr>
                <a:schemeClr val="bg1"/>
              </a:buClr>
              <a:buSzPct val="130000"/>
              <a:buFont typeface="+mj-lt"/>
              <a:buAutoNum type="arabicPeriod"/>
              <a:defRPr>
                <a:solidFill>
                  <a:schemeClr val="bg1"/>
                </a:solidFill>
              </a:defRPr>
            </a:lvl1pPr>
            <a:lvl2pPr marL="457200" indent="-182563">
              <a:buClr>
                <a:schemeClr val="bg1"/>
              </a:buClr>
              <a:defRPr>
                <a:solidFill>
                  <a:schemeClr val="bg1"/>
                </a:solidFill>
              </a:defRPr>
            </a:lvl2pPr>
            <a:lvl3pPr marL="623888" indent="-182563">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a:extLst>
              <a:ext uri="{FF2B5EF4-FFF2-40B4-BE49-F238E27FC236}">
                <a16:creationId xmlns:a16="http://schemas.microsoft.com/office/drawing/2014/main" id="{FCD27D94-601A-AED0-CF8B-41335D8CD5D5}"/>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cxnSp>
        <p:nvCxnSpPr>
          <p:cNvPr id="15" name="Straight Connector 14">
            <a:extLst>
              <a:ext uri="{FF2B5EF4-FFF2-40B4-BE49-F238E27FC236}">
                <a16:creationId xmlns:a16="http://schemas.microsoft.com/office/drawing/2014/main" id="{E6D54083-E5E9-E017-21AF-A367FB9F05FE}"/>
              </a:ext>
              <a:ext uri="{C183D7F6-B498-43B3-948B-1728B52AA6E4}">
                <adec:decorative xmlns:adec="http://schemas.microsoft.com/office/drawing/2017/decorative" val="1"/>
              </a:ext>
            </a:extLst>
          </p:cNvPr>
          <p:cNvCxnSpPr>
            <a:cxnSpLocks noChangeAspect="1"/>
          </p:cNvCxnSpPr>
          <p:nvPr userDrawn="1"/>
        </p:nvCxnSpPr>
        <p:spPr>
          <a:xfrm rot="10800000" flipH="1">
            <a:off x="6964680" y="0"/>
            <a:ext cx="1874520" cy="685800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89620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D2E69F9-1D4F-038D-5285-C906ABD8E24A}"/>
              </a:ext>
            </a:extLst>
          </p:cNvPr>
          <p:cNvSpPr>
            <a:spLocks noGrp="1"/>
          </p:cNvSpPr>
          <p:nvPr>
            <p:ph type="pic" sz="quarter" idx="18" hasCustomPrompt="1"/>
          </p:nvPr>
        </p:nvSpPr>
        <p:spPr>
          <a:xfrm>
            <a:off x="7164388" y="0"/>
            <a:ext cx="5027612" cy="6858000"/>
          </a:xfrm>
          <a:custGeom>
            <a:avLst/>
            <a:gdLst>
              <a:gd name="connsiteX0" fmla="*/ 1866262 w 5027612"/>
              <a:gd name="connsiteY0" fmla="*/ 0 h 6858000"/>
              <a:gd name="connsiteX1" fmla="*/ 5027612 w 5027612"/>
              <a:gd name="connsiteY1" fmla="*/ 0 h 6858000"/>
              <a:gd name="connsiteX2" fmla="*/ 5027612 w 5027612"/>
              <a:gd name="connsiteY2" fmla="*/ 6858000 h 6858000"/>
              <a:gd name="connsiteX3" fmla="*/ 0 w 5027612"/>
              <a:gd name="connsiteY3" fmla="*/ 6858000 h 6858000"/>
              <a:gd name="connsiteX4" fmla="*/ 0 w 5027612"/>
              <a:gd name="connsiteY4" fmla="*/ 685521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12" h="6858000">
                <a:moveTo>
                  <a:pt x="1866262" y="0"/>
                </a:moveTo>
                <a:lnTo>
                  <a:pt x="5027612" y="0"/>
                </a:lnTo>
                <a:lnTo>
                  <a:pt x="5027612" y="6858000"/>
                </a:lnTo>
                <a:lnTo>
                  <a:pt x="0" y="6858000"/>
                </a:lnTo>
                <a:lnTo>
                  <a:pt x="0" y="6855216"/>
                </a:lnTo>
                <a:close/>
              </a:path>
            </a:pathLst>
          </a:custGeom>
          <a:solidFill>
            <a:schemeClr val="bg2">
              <a:lumMod val="90000"/>
            </a:schemeClr>
          </a:solidFill>
        </p:spPr>
        <p:txBody>
          <a:bodyPr wrap="square" anchor="ctr">
            <a:noAutofit/>
          </a:bodyPr>
          <a:lstStyle>
            <a:lvl1pPr algn="ctr">
              <a:defRPr/>
            </a:lvl1pPr>
          </a:lstStyle>
          <a:p>
            <a:r>
              <a:rPr lang="en-US"/>
              <a:t>Insert picture from </a:t>
            </a:r>
            <a:br>
              <a:rPr lang="en-US"/>
            </a:br>
            <a:r>
              <a:rPr lang="en-US"/>
              <a:t>SharePoint library</a:t>
            </a:r>
          </a:p>
        </p:txBody>
      </p:sp>
      <p:sp>
        <p:nvSpPr>
          <p:cNvPr id="7" name="Slide Number Placeholder 3">
            <a:extLst>
              <a:ext uri="{FF2B5EF4-FFF2-40B4-BE49-F238E27FC236}">
                <a16:creationId xmlns:a16="http://schemas.microsoft.com/office/drawing/2014/main" id="{2A568D36-C4E2-438D-FDBA-20828B19872A}"/>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cxnSp>
        <p:nvCxnSpPr>
          <p:cNvPr id="10" name="Straight Connector 9">
            <a:extLst>
              <a:ext uri="{FF2B5EF4-FFF2-40B4-BE49-F238E27FC236}">
                <a16:creationId xmlns:a16="http://schemas.microsoft.com/office/drawing/2014/main" id="{C09AF3F4-F669-9EA1-861D-7ECD81C2D1DB}"/>
              </a:ext>
              <a:ext uri="{C183D7F6-B498-43B3-948B-1728B52AA6E4}">
                <adec:decorative xmlns:adec="http://schemas.microsoft.com/office/drawing/2017/decorative" val="1"/>
              </a:ext>
            </a:extLst>
          </p:cNvPr>
          <p:cNvCxnSpPr>
            <a:cxnSpLocks noChangeAspect="1"/>
          </p:cNvCxnSpPr>
          <p:nvPr/>
        </p:nvCxnSpPr>
        <p:spPr>
          <a:xfrm rot="10800000" flipH="1">
            <a:off x="69646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65F52E17-BC82-B752-6F70-44C46772DFD3}"/>
              </a:ext>
            </a:extLst>
          </p:cNvPr>
          <p:cNvSpPr>
            <a:spLocks noGrp="1"/>
          </p:cNvSpPr>
          <p:nvPr>
            <p:ph type="body" sz="quarter" idx="24" hasCustomPrompt="1"/>
          </p:nvPr>
        </p:nvSpPr>
        <p:spPr>
          <a:xfrm>
            <a:off x="1097280" y="685800"/>
            <a:ext cx="5212080" cy="4872817"/>
          </a:xfrm>
        </p:spPr>
        <p:txBody>
          <a:bodyPr anchor="ctr"/>
          <a:lstStyle>
            <a:lvl1pPr marL="0" indent="0" algn="ctr">
              <a:buNone/>
              <a:defRPr/>
            </a:lvl1pPr>
            <a:lvl2pPr marL="201168" indent="0" algn="ctr">
              <a:buNone/>
              <a:defRPr/>
            </a:lvl2pPr>
            <a:lvl3pPr marL="384048" indent="0" algn="ctr">
              <a:buNone/>
              <a:defRPr/>
            </a:lvl3pPr>
            <a:lvl4pPr marL="566928" indent="0" algn="ctr">
              <a:buNone/>
              <a:defRPr/>
            </a:lvl4pPr>
            <a:lvl5pPr marL="749808" indent="0" algn="ctr">
              <a:buNone/>
              <a:defRPr/>
            </a:lvl5pPr>
          </a:lstStyle>
          <a:p>
            <a:pPr lvl="0"/>
            <a:r>
              <a:rPr lang="en-US"/>
              <a:t>Add quote here</a:t>
            </a:r>
          </a:p>
        </p:txBody>
      </p:sp>
      <p:grpSp>
        <p:nvGrpSpPr>
          <p:cNvPr id="3" name="Opening Quote">
            <a:extLst>
              <a:ext uri="{FF2B5EF4-FFF2-40B4-BE49-F238E27FC236}">
                <a16:creationId xmlns:a16="http://schemas.microsoft.com/office/drawing/2014/main" id="{4A392900-1EF8-7A83-96AD-90CC466BB6CC}"/>
              </a:ext>
            </a:extLst>
          </p:cNvPr>
          <p:cNvGrpSpPr/>
          <p:nvPr userDrawn="1"/>
        </p:nvGrpSpPr>
        <p:grpSpPr>
          <a:xfrm>
            <a:off x="415636" y="685800"/>
            <a:ext cx="581125" cy="529373"/>
            <a:chOff x="758390" y="779709"/>
            <a:chExt cx="581125" cy="529373"/>
          </a:xfrm>
          <a:solidFill>
            <a:schemeClr val="tx2"/>
          </a:solidFill>
        </p:grpSpPr>
        <p:sp>
          <p:nvSpPr>
            <p:cNvPr id="4" name="Freeform: Shape 3">
              <a:extLst>
                <a:ext uri="{FF2B5EF4-FFF2-40B4-BE49-F238E27FC236}">
                  <a16:creationId xmlns:a16="http://schemas.microsoft.com/office/drawing/2014/main" id="{F32F031F-FB6D-0767-39BD-D9E768335DB9}"/>
                </a:ext>
              </a:extLst>
            </p:cNvPr>
            <p:cNvSpPr/>
            <p:nvPr/>
          </p:nvSpPr>
          <p:spPr>
            <a:xfrm>
              <a:off x="758390" y="779709"/>
              <a:ext cx="249204" cy="529373"/>
            </a:xfrm>
            <a:custGeom>
              <a:avLst/>
              <a:gdLst>
                <a:gd name="connsiteX0" fmla="*/ 155982 w 307311"/>
                <a:gd name="connsiteY0" fmla="*/ 323538 h 652808"/>
                <a:gd name="connsiteX1" fmla="*/ 155982 w 307311"/>
                <a:gd name="connsiteY1" fmla="*/ 345496 h 652808"/>
                <a:gd name="connsiteX2" fmla="*/ 307312 w 307311"/>
                <a:gd name="connsiteY2" fmla="*/ 345496 h 652808"/>
                <a:gd name="connsiteX3" fmla="*/ 307312 w 307311"/>
                <a:gd name="connsiteY3" fmla="*/ 652808 h 652808"/>
                <a:gd name="connsiteX4" fmla="*/ 0 w 307311"/>
                <a:gd name="connsiteY4" fmla="*/ 652808 h 652808"/>
                <a:gd name="connsiteX5" fmla="*/ 0 w 307311"/>
                <a:gd name="connsiteY5" fmla="*/ 316561 h 652808"/>
                <a:gd name="connsiteX6" fmla="*/ 69878 w 307311"/>
                <a:gd name="connsiteY6" fmla="*/ 86104 h 652808"/>
                <a:gd name="connsiteX7" fmla="*/ 307312 w 307311"/>
                <a:gd name="connsiteY7" fmla="*/ 0 h 652808"/>
                <a:gd name="connsiteX8" fmla="*/ 307312 w 307311"/>
                <a:gd name="connsiteY8" fmla="*/ 129426 h 652808"/>
                <a:gd name="connsiteX9" fmla="*/ 155982 w 307311"/>
                <a:gd name="connsiteY9" fmla="*/ 323538 h 652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311" h="652808">
                  <a:moveTo>
                    <a:pt x="155982" y="323538"/>
                  </a:moveTo>
                  <a:lnTo>
                    <a:pt x="155982" y="345496"/>
                  </a:lnTo>
                  <a:lnTo>
                    <a:pt x="307312" y="345496"/>
                  </a:lnTo>
                  <a:lnTo>
                    <a:pt x="307312" y="652808"/>
                  </a:lnTo>
                  <a:lnTo>
                    <a:pt x="0" y="652808"/>
                  </a:lnTo>
                  <a:lnTo>
                    <a:pt x="0" y="316561"/>
                  </a:lnTo>
                  <a:cubicBezTo>
                    <a:pt x="0" y="215692"/>
                    <a:pt x="23311" y="138837"/>
                    <a:pt x="69878" y="86104"/>
                  </a:cubicBezTo>
                  <a:cubicBezTo>
                    <a:pt x="116499" y="33316"/>
                    <a:pt x="195626" y="4597"/>
                    <a:pt x="307312" y="0"/>
                  </a:cubicBezTo>
                  <a:lnTo>
                    <a:pt x="307312" y="129426"/>
                  </a:lnTo>
                  <a:cubicBezTo>
                    <a:pt x="206389" y="144083"/>
                    <a:pt x="155982" y="208769"/>
                    <a:pt x="155982" y="323538"/>
                  </a:cubicBezTo>
                  <a:close/>
                </a:path>
              </a:pathLst>
            </a:custGeom>
            <a:grpFill/>
            <a:ln w="5409"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E5092E73-EEB4-EE12-4291-90C7CC9A95C6}"/>
                </a:ext>
              </a:extLst>
            </p:cNvPr>
            <p:cNvSpPr/>
            <p:nvPr/>
          </p:nvSpPr>
          <p:spPr>
            <a:xfrm>
              <a:off x="1090311" y="779709"/>
              <a:ext cx="249204" cy="529373"/>
            </a:xfrm>
            <a:custGeom>
              <a:avLst/>
              <a:gdLst>
                <a:gd name="connsiteX0" fmla="*/ 155928 w 307311"/>
                <a:gd name="connsiteY0" fmla="*/ 323538 h 652808"/>
                <a:gd name="connsiteX1" fmla="*/ 155928 w 307311"/>
                <a:gd name="connsiteY1" fmla="*/ 345496 h 652808"/>
                <a:gd name="connsiteX2" fmla="*/ 307312 w 307311"/>
                <a:gd name="connsiteY2" fmla="*/ 345496 h 652808"/>
                <a:gd name="connsiteX3" fmla="*/ 307312 w 307311"/>
                <a:gd name="connsiteY3" fmla="*/ 652808 h 652808"/>
                <a:gd name="connsiteX4" fmla="*/ 0 w 307311"/>
                <a:gd name="connsiteY4" fmla="*/ 652808 h 652808"/>
                <a:gd name="connsiteX5" fmla="*/ 0 w 307311"/>
                <a:gd name="connsiteY5" fmla="*/ 316561 h 652808"/>
                <a:gd name="connsiteX6" fmla="*/ 69878 w 307311"/>
                <a:gd name="connsiteY6" fmla="*/ 86050 h 652808"/>
                <a:gd name="connsiteX7" fmla="*/ 307312 w 307311"/>
                <a:gd name="connsiteY7" fmla="*/ 0 h 652808"/>
                <a:gd name="connsiteX8" fmla="*/ 307312 w 307311"/>
                <a:gd name="connsiteY8" fmla="*/ 129426 h 652808"/>
                <a:gd name="connsiteX9" fmla="*/ 155928 w 307311"/>
                <a:gd name="connsiteY9" fmla="*/ 323538 h 652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311" h="652808">
                  <a:moveTo>
                    <a:pt x="155928" y="323538"/>
                  </a:moveTo>
                  <a:lnTo>
                    <a:pt x="155928" y="345496"/>
                  </a:lnTo>
                  <a:lnTo>
                    <a:pt x="307312" y="345496"/>
                  </a:lnTo>
                  <a:lnTo>
                    <a:pt x="307312" y="652808"/>
                  </a:lnTo>
                  <a:lnTo>
                    <a:pt x="0" y="652808"/>
                  </a:lnTo>
                  <a:lnTo>
                    <a:pt x="0" y="316561"/>
                  </a:lnTo>
                  <a:cubicBezTo>
                    <a:pt x="0" y="215638"/>
                    <a:pt x="23311" y="138837"/>
                    <a:pt x="69878" y="86050"/>
                  </a:cubicBezTo>
                  <a:cubicBezTo>
                    <a:pt x="116445" y="33316"/>
                    <a:pt x="195626" y="4597"/>
                    <a:pt x="307312" y="0"/>
                  </a:cubicBezTo>
                  <a:lnTo>
                    <a:pt x="307312" y="129426"/>
                  </a:lnTo>
                  <a:cubicBezTo>
                    <a:pt x="206389" y="144083"/>
                    <a:pt x="155928" y="208769"/>
                    <a:pt x="155928" y="323538"/>
                  </a:cubicBezTo>
                  <a:close/>
                </a:path>
              </a:pathLst>
            </a:custGeom>
            <a:grpFill/>
            <a:ln w="5409" cap="flat">
              <a:noFill/>
              <a:prstDash val="solid"/>
              <a:miter/>
            </a:ln>
          </p:spPr>
          <p:txBody>
            <a:bodyPr rtlCol="0" anchor="ctr"/>
            <a:lstStyle/>
            <a:p>
              <a:endParaRPr lang="en-US"/>
            </a:p>
          </p:txBody>
        </p:sp>
      </p:grpSp>
      <p:grpSp>
        <p:nvGrpSpPr>
          <p:cNvPr id="6" name="Closing Quote">
            <a:extLst>
              <a:ext uri="{FF2B5EF4-FFF2-40B4-BE49-F238E27FC236}">
                <a16:creationId xmlns:a16="http://schemas.microsoft.com/office/drawing/2014/main" id="{95D35C37-B923-31D9-22B1-0E376CF0DEB1}"/>
              </a:ext>
            </a:extLst>
          </p:cNvPr>
          <p:cNvGrpSpPr/>
          <p:nvPr userDrawn="1"/>
        </p:nvGrpSpPr>
        <p:grpSpPr>
          <a:xfrm>
            <a:off x="6411191" y="5029200"/>
            <a:ext cx="581125" cy="529417"/>
            <a:chOff x="5739143" y="5811776"/>
            <a:chExt cx="581125" cy="529417"/>
          </a:xfrm>
          <a:solidFill>
            <a:schemeClr val="tx2"/>
          </a:solidFill>
        </p:grpSpPr>
        <p:sp>
          <p:nvSpPr>
            <p:cNvPr id="8" name="Freeform: Shape 7">
              <a:extLst>
                <a:ext uri="{FF2B5EF4-FFF2-40B4-BE49-F238E27FC236}">
                  <a16:creationId xmlns:a16="http://schemas.microsoft.com/office/drawing/2014/main" id="{02D058E9-6100-AB26-2F83-FDA605AD98DC}"/>
                </a:ext>
              </a:extLst>
            </p:cNvPr>
            <p:cNvSpPr/>
            <p:nvPr/>
          </p:nvSpPr>
          <p:spPr>
            <a:xfrm>
              <a:off x="6071064" y="5811776"/>
              <a:ext cx="249204" cy="529417"/>
            </a:xfrm>
            <a:custGeom>
              <a:avLst/>
              <a:gdLst>
                <a:gd name="connsiteX0" fmla="*/ 151331 w 307312"/>
                <a:gd name="connsiteY0" fmla="*/ 329271 h 652862"/>
                <a:gd name="connsiteX1" fmla="*/ 151331 w 307312"/>
                <a:gd name="connsiteY1" fmla="*/ 307312 h 652862"/>
                <a:gd name="connsiteX2" fmla="*/ 0 w 307312"/>
                <a:gd name="connsiteY2" fmla="*/ 307312 h 652862"/>
                <a:gd name="connsiteX3" fmla="*/ 0 w 307312"/>
                <a:gd name="connsiteY3" fmla="*/ 0 h 652862"/>
                <a:gd name="connsiteX4" fmla="*/ 307312 w 307312"/>
                <a:gd name="connsiteY4" fmla="*/ 0 h 652862"/>
                <a:gd name="connsiteX5" fmla="*/ 307312 w 307312"/>
                <a:gd name="connsiteY5" fmla="*/ 336248 h 652862"/>
                <a:gd name="connsiteX6" fmla="*/ 237434 w 307312"/>
                <a:gd name="connsiteY6" fmla="*/ 566759 h 652862"/>
                <a:gd name="connsiteX7" fmla="*/ 0 w 307312"/>
                <a:gd name="connsiteY7" fmla="*/ 652863 h 652862"/>
                <a:gd name="connsiteX8" fmla="*/ 0 w 307312"/>
                <a:gd name="connsiteY8" fmla="*/ 523436 h 652862"/>
                <a:gd name="connsiteX9" fmla="*/ 151331 w 307312"/>
                <a:gd name="connsiteY9" fmla="*/ 329325 h 65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312" h="652862">
                  <a:moveTo>
                    <a:pt x="151331" y="329271"/>
                  </a:moveTo>
                  <a:lnTo>
                    <a:pt x="151331" y="307312"/>
                  </a:lnTo>
                  <a:lnTo>
                    <a:pt x="0" y="307312"/>
                  </a:lnTo>
                  <a:lnTo>
                    <a:pt x="0" y="0"/>
                  </a:lnTo>
                  <a:lnTo>
                    <a:pt x="307312" y="0"/>
                  </a:lnTo>
                  <a:lnTo>
                    <a:pt x="307312" y="336248"/>
                  </a:lnTo>
                  <a:cubicBezTo>
                    <a:pt x="307312" y="437171"/>
                    <a:pt x="284001" y="513972"/>
                    <a:pt x="237434" y="566759"/>
                  </a:cubicBezTo>
                  <a:cubicBezTo>
                    <a:pt x="190813" y="619492"/>
                    <a:pt x="111686" y="648211"/>
                    <a:pt x="0" y="652863"/>
                  </a:cubicBezTo>
                  <a:lnTo>
                    <a:pt x="0" y="523436"/>
                  </a:lnTo>
                  <a:cubicBezTo>
                    <a:pt x="100923" y="508780"/>
                    <a:pt x="151331" y="444093"/>
                    <a:pt x="151331" y="329325"/>
                  </a:cubicBezTo>
                  <a:close/>
                </a:path>
              </a:pathLst>
            </a:custGeom>
            <a:grpFill/>
            <a:ln w="540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5D90856-1C5B-651B-4D1D-5B23CA6F8887}"/>
                </a:ext>
              </a:extLst>
            </p:cNvPr>
            <p:cNvSpPr/>
            <p:nvPr/>
          </p:nvSpPr>
          <p:spPr>
            <a:xfrm>
              <a:off x="5739143" y="5811776"/>
              <a:ext cx="249204" cy="529417"/>
            </a:xfrm>
            <a:custGeom>
              <a:avLst/>
              <a:gdLst>
                <a:gd name="connsiteX0" fmla="*/ 151384 w 307311"/>
                <a:gd name="connsiteY0" fmla="*/ 329271 h 652862"/>
                <a:gd name="connsiteX1" fmla="*/ 151384 w 307311"/>
                <a:gd name="connsiteY1" fmla="*/ 307312 h 652862"/>
                <a:gd name="connsiteX2" fmla="*/ 0 w 307311"/>
                <a:gd name="connsiteY2" fmla="*/ 307312 h 652862"/>
                <a:gd name="connsiteX3" fmla="*/ 0 w 307311"/>
                <a:gd name="connsiteY3" fmla="*/ 0 h 652862"/>
                <a:gd name="connsiteX4" fmla="*/ 307312 w 307311"/>
                <a:gd name="connsiteY4" fmla="*/ 0 h 652862"/>
                <a:gd name="connsiteX5" fmla="*/ 307312 w 307311"/>
                <a:gd name="connsiteY5" fmla="*/ 336248 h 652862"/>
                <a:gd name="connsiteX6" fmla="*/ 237434 w 307311"/>
                <a:gd name="connsiteY6" fmla="*/ 566759 h 652862"/>
                <a:gd name="connsiteX7" fmla="*/ 0 w 307311"/>
                <a:gd name="connsiteY7" fmla="*/ 652863 h 652862"/>
                <a:gd name="connsiteX8" fmla="*/ 0 w 307311"/>
                <a:gd name="connsiteY8" fmla="*/ 523436 h 652862"/>
                <a:gd name="connsiteX9" fmla="*/ 151384 w 307311"/>
                <a:gd name="connsiteY9" fmla="*/ 329325 h 65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311" h="652862">
                  <a:moveTo>
                    <a:pt x="151384" y="329271"/>
                  </a:moveTo>
                  <a:lnTo>
                    <a:pt x="151384" y="307312"/>
                  </a:lnTo>
                  <a:lnTo>
                    <a:pt x="0" y="307312"/>
                  </a:lnTo>
                  <a:lnTo>
                    <a:pt x="0" y="0"/>
                  </a:lnTo>
                  <a:lnTo>
                    <a:pt x="307312" y="0"/>
                  </a:lnTo>
                  <a:lnTo>
                    <a:pt x="307312" y="336248"/>
                  </a:lnTo>
                  <a:cubicBezTo>
                    <a:pt x="307312" y="437171"/>
                    <a:pt x="284001" y="513972"/>
                    <a:pt x="237434" y="566759"/>
                  </a:cubicBezTo>
                  <a:cubicBezTo>
                    <a:pt x="190813" y="619492"/>
                    <a:pt x="111686" y="648211"/>
                    <a:pt x="0" y="652863"/>
                  </a:cubicBezTo>
                  <a:lnTo>
                    <a:pt x="0" y="523436"/>
                  </a:lnTo>
                  <a:cubicBezTo>
                    <a:pt x="100923" y="508780"/>
                    <a:pt x="151384" y="444093"/>
                    <a:pt x="151384" y="329325"/>
                  </a:cubicBezTo>
                  <a:close/>
                </a:path>
              </a:pathLst>
            </a:custGeom>
            <a:grpFill/>
            <a:ln w="5409" cap="flat">
              <a:noFill/>
              <a:prstDash val="solid"/>
              <a:miter/>
            </a:ln>
          </p:spPr>
          <p:txBody>
            <a:bodyPr rtlCol="0" anchor="ctr"/>
            <a:lstStyle/>
            <a:p>
              <a:endParaRPr lang="en-US"/>
            </a:p>
          </p:txBody>
        </p:sp>
      </p:grpSp>
      <p:sp>
        <p:nvSpPr>
          <p:cNvPr id="19" name="Text Placeholder 5">
            <a:extLst>
              <a:ext uri="{FF2B5EF4-FFF2-40B4-BE49-F238E27FC236}">
                <a16:creationId xmlns:a16="http://schemas.microsoft.com/office/drawing/2014/main" id="{E66D630D-590E-1C32-8CFC-835F4D44B9D6}"/>
              </a:ext>
            </a:extLst>
          </p:cNvPr>
          <p:cNvSpPr>
            <a:spLocks noGrp="1"/>
          </p:cNvSpPr>
          <p:nvPr>
            <p:ph type="body" sz="quarter" idx="25" hasCustomPrompt="1"/>
          </p:nvPr>
        </p:nvSpPr>
        <p:spPr>
          <a:xfrm>
            <a:off x="1097279" y="5652655"/>
            <a:ext cx="4998721" cy="1018309"/>
          </a:xfrm>
        </p:spPr>
        <p:txBody>
          <a:bodyPr tIns="0" bIns="0" anchor="t">
            <a:normAutofit/>
          </a:bodyPr>
          <a:lstStyle>
            <a:lvl1pPr marL="0" indent="0" algn="r">
              <a:buNone/>
              <a:defRPr sz="2000" b="1"/>
            </a:lvl1pPr>
            <a:lvl2pPr marL="201168" indent="0" algn="ctr">
              <a:buNone/>
              <a:defRPr/>
            </a:lvl2pPr>
            <a:lvl3pPr marL="384048" indent="0" algn="ctr">
              <a:buNone/>
              <a:defRPr/>
            </a:lvl3pPr>
            <a:lvl4pPr marL="566928" indent="0" algn="ctr">
              <a:buNone/>
              <a:defRPr/>
            </a:lvl4pPr>
            <a:lvl5pPr marL="749808" indent="0" algn="ctr">
              <a:buNone/>
              <a:defRPr/>
            </a:lvl5pPr>
          </a:lstStyle>
          <a:p>
            <a:pPr lvl="0"/>
            <a:r>
              <a:rPr lang="en-US"/>
              <a:t>Click to edit quote reference</a:t>
            </a:r>
          </a:p>
        </p:txBody>
      </p:sp>
    </p:spTree>
    <p:extLst>
      <p:ext uri="{BB962C8B-B14F-4D97-AF65-F5344CB8AC3E}">
        <p14:creationId xmlns:p14="http://schemas.microsoft.com/office/powerpoint/2010/main" val="472084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1" name="Text Placeholder 5">
            <a:extLst>
              <a:ext uri="{FF2B5EF4-FFF2-40B4-BE49-F238E27FC236}">
                <a16:creationId xmlns:a16="http://schemas.microsoft.com/office/drawing/2014/main" id="{21118BE7-5C38-B999-181F-4C1545C6AFC3}"/>
              </a:ext>
            </a:extLst>
          </p:cNvPr>
          <p:cNvSpPr>
            <a:spLocks noGrp="1"/>
          </p:cNvSpPr>
          <p:nvPr>
            <p:ph type="body" sz="quarter" idx="24" hasCustomPrompt="1"/>
          </p:nvPr>
        </p:nvSpPr>
        <p:spPr>
          <a:xfrm>
            <a:off x="1097280" y="685800"/>
            <a:ext cx="5212080" cy="4872817"/>
          </a:xfrm>
        </p:spPr>
        <p:txBody>
          <a:bodyPr anchor="ctr"/>
          <a:lstStyle>
            <a:lvl1pPr marL="0" indent="0" algn="ctr">
              <a:buNone/>
              <a:defRPr/>
            </a:lvl1pPr>
            <a:lvl2pPr marL="201168" indent="0" algn="ctr">
              <a:buNone/>
              <a:defRPr/>
            </a:lvl2pPr>
            <a:lvl3pPr marL="384048" indent="0" algn="ctr">
              <a:buNone/>
              <a:defRPr/>
            </a:lvl3pPr>
            <a:lvl4pPr marL="566928" indent="0" algn="ctr">
              <a:buNone/>
              <a:defRPr/>
            </a:lvl4pPr>
            <a:lvl5pPr marL="749808" indent="0" algn="ctr">
              <a:buNone/>
              <a:defRPr/>
            </a:lvl5pPr>
          </a:lstStyle>
          <a:p>
            <a:pPr lvl="0"/>
            <a:r>
              <a:rPr lang="en-US"/>
              <a:t>Add quote here</a:t>
            </a:r>
          </a:p>
        </p:txBody>
      </p:sp>
      <p:sp>
        <p:nvSpPr>
          <p:cNvPr id="9" name="Picture Placeholder 8">
            <a:extLst>
              <a:ext uri="{FF2B5EF4-FFF2-40B4-BE49-F238E27FC236}">
                <a16:creationId xmlns:a16="http://schemas.microsoft.com/office/drawing/2014/main" id="{1D2E69F9-1D4F-038D-5285-C906ABD8E24A}"/>
              </a:ext>
              <a:ext uri="{C183D7F6-B498-43B3-948B-1728B52AA6E4}">
                <adec:decorative xmlns:adec="http://schemas.microsoft.com/office/drawing/2017/decorative" val="1"/>
              </a:ext>
            </a:extLst>
          </p:cNvPr>
          <p:cNvSpPr>
            <a:spLocks noGrp="1"/>
          </p:cNvSpPr>
          <p:nvPr>
            <p:ph type="pic" sz="quarter" idx="18" hasCustomPrompt="1"/>
          </p:nvPr>
        </p:nvSpPr>
        <p:spPr>
          <a:xfrm>
            <a:off x="7164388" y="0"/>
            <a:ext cx="5027612" cy="6858000"/>
          </a:xfrm>
          <a:custGeom>
            <a:avLst/>
            <a:gdLst>
              <a:gd name="connsiteX0" fmla="*/ 1866262 w 5027612"/>
              <a:gd name="connsiteY0" fmla="*/ 0 h 6858000"/>
              <a:gd name="connsiteX1" fmla="*/ 5027612 w 5027612"/>
              <a:gd name="connsiteY1" fmla="*/ 0 h 6858000"/>
              <a:gd name="connsiteX2" fmla="*/ 5027612 w 5027612"/>
              <a:gd name="connsiteY2" fmla="*/ 6858000 h 6858000"/>
              <a:gd name="connsiteX3" fmla="*/ 0 w 5027612"/>
              <a:gd name="connsiteY3" fmla="*/ 6858000 h 6858000"/>
              <a:gd name="connsiteX4" fmla="*/ 0 w 5027612"/>
              <a:gd name="connsiteY4" fmla="*/ 685521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12" h="6858000">
                <a:moveTo>
                  <a:pt x="1866262" y="0"/>
                </a:moveTo>
                <a:lnTo>
                  <a:pt x="5027612" y="0"/>
                </a:lnTo>
                <a:lnTo>
                  <a:pt x="5027612" y="6858000"/>
                </a:lnTo>
                <a:lnTo>
                  <a:pt x="0" y="6858000"/>
                </a:lnTo>
                <a:lnTo>
                  <a:pt x="0" y="6855216"/>
                </a:lnTo>
                <a:close/>
              </a:path>
            </a:pathLst>
          </a:custGeom>
          <a:solidFill>
            <a:schemeClr val="bg2">
              <a:lumMod val="90000"/>
            </a:schemeClr>
          </a:solidFill>
        </p:spPr>
        <p:txBody>
          <a:bodyPr wrap="square" anchor="ctr">
            <a:noAutofit/>
          </a:bodyPr>
          <a:lstStyle>
            <a:lvl1pPr algn="ctr">
              <a:defRPr/>
            </a:lvl1pPr>
          </a:lstStyle>
          <a:p>
            <a:r>
              <a:rPr lang="en-US"/>
              <a:t>Insert picture from </a:t>
            </a:r>
            <a:br>
              <a:rPr lang="en-US"/>
            </a:br>
            <a:r>
              <a:rPr lang="en-US"/>
              <a:t>SharePoint library</a:t>
            </a:r>
          </a:p>
        </p:txBody>
      </p:sp>
      <p:sp>
        <p:nvSpPr>
          <p:cNvPr id="7" name="Slide Number Placeholder 3">
            <a:extLst>
              <a:ext uri="{FF2B5EF4-FFF2-40B4-BE49-F238E27FC236}">
                <a16:creationId xmlns:a16="http://schemas.microsoft.com/office/drawing/2014/main" id="{2A568D36-C4E2-438D-FDBA-20828B19872A}"/>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cxnSp>
        <p:nvCxnSpPr>
          <p:cNvPr id="10" name="Straight Connector 9">
            <a:extLst>
              <a:ext uri="{FF2B5EF4-FFF2-40B4-BE49-F238E27FC236}">
                <a16:creationId xmlns:a16="http://schemas.microsoft.com/office/drawing/2014/main" id="{C09AF3F4-F669-9EA1-861D-7ECD81C2D1DB}"/>
              </a:ext>
              <a:ext uri="{C183D7F6-B498-43B3-948B-1728B52AA6E4}">
                <adec:decorative xmlns:adec="http://schemas.microsoft.com/office/drawing/2017/decorative" val="1"/>
              </a:ext>
            </a:extLst>
          </p:cNvPr>
          <p:cNvCxnSpPr>
            <a:cxnSpLocks noChangeAspect="1"/>
          </p:cNvCxnSpPr>
          <p:nvPr/>
        </p:nvCxnSpPr>
        <p:spPr>
          <a:xfrm rot="10800000" flipH="1">
            <a:off x="69646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 name="Opening Quote">
            <a:extLst>
              <a:ext uri="{FF2B5EF4-FFF2-40B4-BE49-F238E27FC236}">
                <a16:creationId xmlns:a16="http://schemas.microsoft.com/office/drawing/2014/main" id="{46ABEF5A-8CB0-C40B-FAC5-B22EE597C5A9}"/>
              </a:ext>
            </a:extLst>
          </p:cNvPr>
          <p:cNvGrpSpPr/>
          <p:nvPr userDrawn="1"/>
        </p:nvGrpSpPr>
        <p:grpSpPr>
          <a:xfrm>
            <a:off x="415636" y="685800"/>
            <a:ext cx="581125" cy="529373"/>
            <a:chOff x="758390" y="779709"/>
            <a:chExt cx="581125" cy="529373"/>
          </a:xfrm>
          <a:solidFill>
            <a:schemeClr val="tx2"/>
          </a:solidFill>
        </p:grpSpPr>
        <p:sp>
          <p:nvSpPr>
            <p:cNvPr id="4" name="Freeform: Shape 3">
              <a:extLst>
                <a:ext uri="{FF2B5EF4-FFF2-40B4-BE49-F238E27FC236}">
                  <a16:creationId xmlns:a16="http://schemas.microsoft.com/office/drawing/2014/main" id="{A492813F-325C-DC66-86A9-8FC32A11853F}"/>
                </a:ext>
              </a:extLst>
            </p:cNvPr>
            <p:cNvSpPr/>
            <p:nvPr/>
          </p:nvSpPr>
          <p:spPr>
            <a:xfrm>
              <a:off x="758390" y="779709"/>
              <a:ext cx="249204" cy="529373"/>
            </a:xfrm>
            <a:custGeom>
              <a:avLst/>
              <a:gdLst>
                <a:gd name="connsiteX0" fmla="*/ 155982 w 307311"/>
                <a:gd name="connsiteY0" fmla="*/ 323538 h 652808"/>
                <a:gd name="connsiteX1" fmla="*/ 155982 w 307311"/>
                <a:gd name="connsiteY1" fmla="*/ 345496 h 652808"/>
                <a:gd name="connsiteX2" fmla="*/ 307312 w 307311"/>
                <a:gd name="connsiteY2" fmla="*/ 345496 h 652808"/>
                <a:gd name="connsiteX3" fmla="*/ 307312 w 307311"/>
                <a:gd name="connsiteY3" fmla="*/ 652808 h 652808"/>
                <a:gd name="connsiteX4" fmla="*/ 0 w 307311"/>
                <a:gd name="connsiteY4" fmla="*/ 652808 h 652808"/>
                <a:gd name="connsiteX5" fmla="*/ 0 w 307311"/>
                <a:gd name="connsiteY5" fmla="*/ 316561 h 652808"/>
                <a:gd name="connsiteX6" fmla="*/ 69878 w 307311"/>
                <a:gd name="connsiteY6" fmla="*/ 86104 h 652808"/>
                <a:gd name="connsiteX7" fmla="*/ 307312 w 307311"/>
                <a:gd name="connsiteY7" fmla="*/ 0 h 652808"/>
                <a:gd name="connsiteX8" fmla="*/ 307312 w 307311"/>
                <a:gd name="connsiteY8" fmla="*/ 129426 h 652808"/>
                <a:gd name="connsiteX9" fmla="*/ 155982 w 307311"/>
                <a:gd name="connsiteY9" fmla="*/ 323538 h 652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311" h="652808">
                  <a:moveTo>
                    <a:pt x="155982" y="323538"/>
                  </a:moveTo>
                  <a:lnTo>
                    <a:pt x="155982" y="345496"/>
                  </a:lnTo>
                  <a:lnTo>
                    <a:pt x="307312" y="345496"/>
                  </a:lnTo>
                  <a:lnTo>
                    <a:pt x="307312" y="652808"/>
                  </a:lnTo>
                  <a:lnTo>
                    <a:pt x="0" y="652808"/>
                  </a:lnTo>
                  <a:lnTo>
                    <a:pt x="0" y="316561"/>
                  </a:lnTo>
                  <a:cubicBezTo>
                    <a:pt x="0" y="215692"/>
                    <a:pt x="23311" y="138837"/>
                    <a:pt x="69878" y="86104"/>
                  </a:cubicBezTo>
                  <a:cubicBezTo>
                    <a:pt x="116499" y="33316"/>
                    <a:pt x="195626" y="4597"/>
                    <a:pt x="307312" y="0"/>
                  </a:cubicBezTo>
                  <a:lnTo>
                    <a:pt x="307312" y="129426"/>
                  </a:lnTo>
                  <a:cubicBezTo>
                    <a:pt x="206389" y="144083"/>
                    <a:pt x="155982" y="208769"/>
                    <a:pt x="155982" y="323538"/>
                  </a:cubicBezTo>
                  <a:close/>
                </a:path>
              </a:pathLst>
            </a:custGeom>
            <a:grpFill/>
            <a:ln w="5409"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A1FF4EAE-0E63-94F2-CE12-E073FD5856F0}"/>
                </a:ext>
              </a:extLst>
            </p:cNvPr>
            <p:cNvSpPr/>
            <p:nvPr/>
          </p:nvSpPr>
          <p:spPr>
            <a:xfrm>
              <a:off x="1090311" y="779709"/>
              <a:ext cx="249204" cy="529373"/>
            </a:xfrm>
            <a:custGeom>
              <a:avLst/>
              <a:gdLst>
                <a:gd name="connsiteX0" fmla="*/ 155928 w 307311"/>
                <a:gd name="connsiteY0" fmla="*/ 323538 h 652808"/>
                <a:gd name="connsiteX1" fmla="*/ 155928 w 307311"/>
                <a:gd name="connsiteY1" fmla="*/ 345496 h 652808"/>
                <a:gd name="connsiteX2" fmla="*/ 307312 w 307311"/>
                <a:gd name="connsiteY2" fmla="*/ 345496 h 652808"/>
                <a:gd name="connsiteX3" fmla="*/ 307312 w 307311"/>
                <a:gd name="connsiteY3" fmla="*/ 652808 h 652808"/>
                <a:gd name="connsiteX4" fmla="*/ 0 w 307311"/>
                <a:gd name="connsiteY4" fmla="*/ 652808 h 652808"/>
                <a:gd name="connsiteX5" fmla="*/ 0 w 307311"/>
                <a:gd name="connsiteY5" fmla="*/ 316561 h 652808"/>
                <a:gd name="connsiteX6" fmla="*/ 69878 w 307311"/>
                <a:gd name="connsiteY6" fmla="*/ 86050 h 652808"/>
                <a:gd name="connsiteX7" fmla="*/ 307312 w 307311"/>
                <a:gd name="connsiteY7" fmla="*/ 0 h 652808"/>
                <a:gd name="connsiteX8" fmla="*/ 307312 w 307311"/>
                <a:gd name="connsiteY8" fmla="*/ 129426 h 652808"/>
                <a:gd name="connsiteX9" fmla="*/ 155928 w 307311"/>
                <a:gd name="connsiteY9" fmla="*/ 323538 h 652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311" h="652808">
                  <a:moveTo>
                    <a:pt x="155928" y="323538"/>
                  </a:moveTo>
                  <a:lnTo>
                    <a:pt x="155928" y="345496"/>
                  </a:lnTo>
                  <a:lnTo>
                    <a:pt x="307312" y="345496"/>
                  </a:lnTo>
                  <a:lnTo>
                    <a:pt x="307312" y="652808"/>
                  </a:lnTo>
                  <a:lnTo>
                    <a:pt x="0" y="652808"/>
                  </a:lnTo>
                  <a:lnTo>
                    <a:pt x="0" y="316561"/>
                  </a:lnTo>
                  <a:cubicBezTo>
                    <a:pt x="0" y="215638"/>
                    <a:pt x="23311" y="138837"/>
                    <a:pt x="69878" y="86050"/>
                  </a:cubicBezTo>
                  <a:cubicBezTo>
                    <a:pt x="116445" y="33316"/>
                    <a:pt x="195626" y="4597"/>
                    <a:pt x="307312" y="0"/>
                  </a:cubicBezTo>
                  <a:lnTo>
                    <a:pt x="307312" y="129426"/>
                  </a:lnTo>
                  <a:cubicBezTo>
                    <a:pt x="206389" y="144083"/>
                    <a:pt x="155928" y="208769"/>
                    <a:pt x="155928" y="323538"/>
                  </a:cubicBezTo>
                  <a:close/>
                </a:path>
              </a:pathLst>
            </a:custGeom>
            <a:grpFill/>
            <a:ln w="5409" cap="flat">
              <a:noFill/>
              <a:prstDash val="solid"/>
              <a:miter/>
            </a:ln>
          </p:spPr>
          <p:txBody>
            <a:bodyPr rtlCol="0" anchor="ctr"/>
            <a:lstStyle/>
            <a:p>
              <a:endParaRPr lang="en-US"/>
            </a:p>
          </p:txBody>
        </p:sp>
      </p:grpSp>
      <p:grpSp>
        <p:nvGrpSpPr>
          <p:cNvPr id="8" name="Closing Quote">
            <a:extLst>
              <a:ext uri="{FF2B5EF4-FFF2-40B4-BE49-F238E27FC236}">
                <a16:creationId xmlns:a16="http://schemas.microsoft.com/office/drawing/2014/main" id="{22A30D46-F96C-CCA3-A5D3-6811C14AF3DE}"/>
              </a:ext>
            </a:extLst>
          </p:cNvPr>
          <p:cNvGrpSpPr/>
          <p:nvPr userDrawn="1"/>
        </p:nvGrpSpPr>
        <p:grpSpPr>
          <a:xfrm>
            <a:off x="6411191" y="5029200"/>
            <a:ext cx="581125" cy="529417"/>
            <a:chOff x="5739143" y="5811776"/>
            <a:chExt cx="581125" cy="529417"/>
          </a:xfrm>
          <a:solidFill>
            <a:schemeClr val="tx2"/>
          </a:solidFill>
        </p:grpSpPr>
        <p:sp>
          <p:nvSpPr>
            <p:cNvPr id="12" name="Freeform: Shape 11">
              <a:extLst>
                <a:ext uri="{FF2B5EF4-FFF2-40B4-BE49-F238E27FC236}">
                  <a16:creationId xmlns:a16="http://schemas.microsoft.com/office/drawing/2014/main" id="{0DAB13BC-B04C-795B-F5F3-1FF40D668069}"/>
                </a:ext>
              </a:extLst>
            </p:cNvPr>
            <p:cNvSpPr/>
            <p:nvPr/>
          </p:nvSpPr>
          <p:spPr>
            <a:xfrm>
              <a:off x="6071064" y="5811776"/>
              <a:ext cx="249204" cy="529417"/>
            </a:xfrm>
            <a:custGeom>
              <a:avLst/>
              <a:gdLst>
                <a:gd name="connsiteX0" fmla="*/ 151331 w 307312"/>
                <a:gd name="connsiteY0" fmla="*/ 329271 h 652862"/>
                <a:gd name="connsiteX1" fmla="*/ 151331 w 307312"/>
                <a:gd name="connsiteY1" fmla="*/ 307312 h 652862"/>
                <a:gd name="connsiteX2" fmla="*/ 0 w 307312"/>
                <a:gd name="connsiteY2" fmla="*/ 307312 h 652862"/>
                <a:gd name="connsiteX3" fmla="*/ 0 w 307312"/>
                <a:gd name="connsiteY3" fmla="*/ 0 h 652862"/>
                <a:gd name="connsiteX4" fmla="*/ 307312 w 307312"/>
                <a:gd name="connsiteY4" fmla="*/ 0 h 652862"/>
                <a:gd name="connsiteX5" fmla="*/ 307312 w 307312"/>
                <a:gd name="connsiteY5" fmla="*/ 336248 h 652862"/>
                <a:gd name="connsiteX6" fmla="*/ 237434 w 307312"/>
                <a:gd name="connsiteY6" fmla="*/ 566759 h 652862"/>
                <a:gd name="connsiteX7" fmla="*/ 0 w 307312"/>
                <a:gd name="connsiteY7" fmla="*/ 652863 h 652862"/>
                <a:gd name="connsiteX8" fmla="*/ 0 w 307312"/>
                <a:gd name="connsiteY8" fmla="*/ 523436 h 652862"/>
                <a:gd name="connsiteX9" fmla="*/ 151331 w 307312"/>
                <a:gd name="connsiteY9" fmla="*/ 329325 h 65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312" h="652862">
                  <a:moveTo>
                    <a:pt x="151331" y="329271"/>
                  </a:moveTo>
                  <a:lnTo>
                    <a:pt x="151331" y="307312"/>
                  </a:lnTo>
                  <a:lnTo>
                    <a:pt x="0" y="307312"/>
                  </a:lnTo>
                  <a:lnTo>
                    <a:pt x="0" y="0"/>
                  </a:lnTo>
                  <a:lnTo>
                    <a:pt x="307312" y="0"/>
                  </a:lnTo>
                  <a:lnTo>
                    <a:pt x="307312" y="336248"/>
                  </a:lnTo>
                  <a:cubicBezTo>
                    <a:pt x="307312" y="437171"/>
                    <a:pt x="284001" y="513972"/>
                    <a:pt x="237434" y="566759"/>
                  </a:cubicBezTo>
                  <a:cubicBezTo>
                    <a:pt x="190813" y="619492"/>
                    <a:pt x="111686" y="648211"/>
                    <a:pt x="0" y="652863"/>
                  </a:cubicBezTo>
                  <a:lnTo>
                    <a:pt x="0" y="523436"/>
                  </a:lnTo>
                  <a:cubicBezTo>
                    <a:pt x="100923" y="508780"/>
                    <a:pt x="151331" y="444093"/>
                    <a:pt x="151331" y="329325"/>
                  </a:cubicBezTo>
                  <a:close/>
                </a:path>
              </a:pathLst>
            </a:custGeom>
            <a:grpFill/>
            <a:ln w="540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FF20AEEA-27F1-3B01-3BD8-D981CAA9FA47}"/>
                </a:ext>
              </a:extLst>
            </p:cNvPr>
            <p:cNvSpPr/>
            <p:nvPr/>
          </p:nvSpPr>
          <p:spPr>
            <a:xfrm>
              <a:off x="5739143" y="5811776"/>
              <a:ext cx="249204" cy="529417"/>
            </a:xfrm>
            <a:custGeom>
              <a:avLst/>
              <a:gdLst>
                <a:gd name="connsiteX0" fmla="*/ 151384 w 307311"/>
                <a:gd name="connsiteY0" fmla="*/ 329271 h 652862"/>
                <a:gd name="connsiteX1" fmla="*/ 151384 w 307311"/>
                <a:gd name="connsiteY1" fmla="*/ 307312 h 652862"/>
                <a:gd name="connsiteX2" fmla="*/ 0 w 307311"/>
                <a:gd name="connsiteY2" fmla="*/ 307312 h 652862"/>
                <a:gd name="connsiteX3" fmla="*/ 0 w 307311"/>
                <a:gd name="connsiteY3" fmla="*/ 0 h 652862"/>
                <a:gd name="connsiteX4" fmla="*/ 307312 w 307311"/>
                <a:gd name="connsiteY4" fmla="*/ 0 h 652862"/>
                <a:gd name="connsiteX5" fmla="*/ 307312 w 307311"/>
                <a:gd name="connsiteY5" fmla="*/ 336248 h 652862"/>
                <a:gd name="connsiteX6" fmla="*/ 237434 w 307311"/>
                <a:gd name="connsiteY6" fmla="*/ 566759 h 652862"/>
                <a:gd name="connsiteX7" fmla="*/ 0 w 307311"/>
                <a:gd name="connsiteY7" fmla="*/ 652863 h 652862"/>
                <a:gd name="connsiteX8" fmla="*/ 0 w 307311"/>
                <a:gd name="connsiteY8" fmla="*/ 523436 h 652862"/>
                <a:gd name="connsiteX9" fmla="*/ 151384 w 307311"/>
                <a:gd name="connsiteY9" fmla="*/ 329325 h 65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311" h="652862">
                  <a:moveTo>
                    <a:pt x="151384" y="329271"/>
                  </a:moveTo>
                  <a:lnTo>
                    <a:pt x="151384" y="307312"/>
                  </a:lnTo>
                  <a:lnTo>
                    <a:pt x="0" y="307312"/>
                  </a:lnTo>
                  <a:lnTo>
                    <a:pt x="0" y="0"/>
                  </a:lnTo>
                  <a:lnTo>
                    <a:pt x="307312" y="0"/>
                  </a:lnTo>
                  <a:lnTo>
                    <a:pt x="307312" y="336248"/>
                  </a:lnTo>
                  <a:cubicBezTo>
                    <a:pt x="307312" y="437171"/>
                    <a:pt x="284001" y="513972"/>
                    <a:pt x="237434" y="566759"/>
                  </a:cubicBezTo>
                  <a:cubicBezTo>
                    <a:pt x="190813" y="619492"/>
                    <a:pt x="111686" y="648211"/>
                    <a:pt x="0" y="652863"/>
                  </a:cubicBezTo>
                  <a:lnTo>
                    <a:pt x="0" y="523436"/>
                  </a:lnTo>
                  <a:cubicBezTo>
                    <a:pt x="100923" y="508780"/>
                    <a:pt x="151384" y="444093"/>
                    <a:pt x="151384" y="329325"/>
                  </a:cubicBezTo>
                  <a:close/>
                </a:path>
              </a:pathLst>
            </a:custGeom>
            <a:grpFill/>
            <a:ln w="5409" cap="flat">
              <a:noFill/>
              <a:prstDash val="solid"/>
              <a:miter/>
            </a:ln>
          </p:spPr>
          <p:txBody>
            <a:bodyPr rtlCol="0" anchor="ctr"/>
            <a:lstStyle/>
            <a:p>
              <a:endParaRPr lang="en-US"/>
            </a:p>
          </p:txBody>
        </p:sp>
      </p:grpSp>
      <p:sp>
        <p:nvSpPr>
          <p:cNvPr id="3" name="Text Placeholder 5">
            <a:extLst>
              <a:ext uri="{FF2B5EF4-FFF2-40B4-BE49-F238E27FC236}">
                <a16:creationId xmlns:a16="http://schemas.microsoft.com/office/drawing/2014/main" id="{5F3DA14D-59E3-E4F5-280E-496FDA7C860E}"/>
              </a:ext>
            </a:extLst>
          </p:cNvPr>
          <p:cNvSpPr>
            <a:spLocks noGrp="1"/>
          </p:cNvSpPr>
          <p:nvPr>
            <p:ph type="body" sz="quarter" idx="25" hasCustomPrompt="1"/>
          </p:nvPr>
        </p:nvSpPr>
        <p:spPr>
          <a:xfrm>
            <a:off x="1097279" y="5652655"/>
            <a:ext cx="4998721" cy="1018309"/>
          </a:xfrm>
        </p:spPr>
        <p:txBody>
          <a:bodyPr tIns="0" bIns="0" anchor="t">
            <a:normAutofit/>
          </a:bodyPr>
          <a:lstStyle>
            <a:lvl1pPr marL="0" indent="0" algn="r">
              <a:buNone/>
              <a:defRPr sz="2000" b="1"/>
            </a:lvl1pPr>
            <a:lvl2pPr marL="201168" indent="0" algn="ctr">
              <a:buNone/>
              <a:defRPr/>
            </a:lvl2pPr>
            <a:lvl3pPr marL="384048" indent="0" algn="ctr">
              <a:buNone/>
              <a:defRPr/>
            </a:lvl3pPr>
            <a:lvl4pPr marL="566928" indent="0" algn="ctr">
              <a:buNone/>
              <a:defRPr/>
            </a:lvl4pPr>
            <a:lvl5pPr marL="749808" indent="0" algn="ctr">
              <a:buNone/>
              <a:defRPr/>
            </a:lvl5pPr>
          </a:lstStyle>
          <a:p>
            <a:pPr lvl="0"/>
            <a:r>
              <a:rPr lang="en-US"/>
              <a:t>Click to edit quote reference</a:t>
            </a:r>
          </a:p>
        </p:txBody>
      </p:sp>
    </p:spTree>
    <p:extLst>
      <p:ext uri="{BB962C8B-B14F-4D97-AF65-F5344CB8AC3E}">
        <p14:creationId xmlns:p14="http://schemas.microsoft.com/office/powerpoint/2010/main" val="36969746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Quote, Dark">
    <p:bg>
      <p:bgPr>
        <a:solidFill>
          <a:schemeClr val="tx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D2E69F9-1D4F-038D-5285-C906ABD8E24A}"/>
              </a:ext>
              <a:ext uri="{C183D7F6-B498-43B3-948B-1728B52AA6E4}">
                <adec:decorative xmlns:adec="http://schemas.microsoft.com/office/drawing/2017/decorative" val="1"/>
              </a:ext>
            </a:extLst>
          </p:cNvPr>
          <p:cNvSpPr>
            <a:spLocks noGrp="1"/>
          </p:cNvSpPr>
          <p:nvPr>
            <p:ph type="pic" sz="quarter" idx="18" hasCustomPrompt="1"/>
          </p:nvPr>
        </p:nvSpPr>
        <p:spPr>
          <a:xfrm>
            <a:off x="7164388" y="0"/>
            <a:ext cx="5027612" cy="6858000"/>
          </a:xfrm>
          <a:custGeom>
            <a:avLst/>
            <a:gdLst>
              <a:gd name="connsiteX0" fmla="*/ 1866262 w 5027612"/>
              <a:gd name="connsiteY0" fmla="*/ 0 h 6858000"/>
              <a:gd name="connsiteX1" fmla="*/ 5027612 w 5027612"/>
              <a:gd name="connsiteY1" fmla="*/ 0 h 6858000"/>
              <a:gd name="connsiteX2" fmla="*/ 5027612 w 5027612"/>
              <a:gd name="connsiteY2" fmla="*/ 6858000 h 6858000"/>
              <a:gd name="connsiteX3" fmla="*/ 0 w 5027612"/>
              <a:gd name="connsiteY3" fmla="*/ 6858000 h 6858000"/>
              <a:gd name="connsiteX4" fmla="*/ 0 w 5027612"/>
              <a:gd name="connsiteY4" fmla="*/ 685521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12" h="6858000">
                <a:moveTo>
                  <a:pt x="1866262" y="0"/>
                </a:moveTo>
                <a:lnTo>
                  <a:pt x="5027612" y="0"/>
                </a:lnTo>
                <a:lnTo>
                  <a:pt x="5027612" y="6858000"/>
                </a:lnTo>
                <a:lnTo>
                  <a:pt x="0" y="6858000"/>
                </a:lnTo>
                <a:lnTo>
                  <a:pt x="0" y="6855216"/>
                </a:lnTo>
                <a:close/>
              </a:path>
            </a:pathLst>
          </a:custGeom>
          <a:solidFill>
            <a:schemeClr val="bg2">
              <a:lumMod val="90000"/>
            </a:schemeClr>
          </a:solidFill>
        </p:spPr>
        <p:txBody>
          <a:bodyPr wrap="square" anchor="ctr">
            <a:noAutofit/>
          </a:bodyPr>
          <a:lstStyle>
            <a:lvl1pPr algn="ctr">
              <a:defRPr/>
            </a:lvl1pPr>
          </a:lstStyle>
          <a:p>
            <a:r>
              <a:rPr lang="en-US"/>
              <a:t>Insert picture from </a:t>
            </a:r>
            <a:br>
              <a:rPr lang="en-US"/>
            </a:br>
            <a:r>
              <a:rPr lang="en-US"/>
              <a:t>SharePoint library</a:t>
            </a:r>
          </a:p>
        </p:txBody>
      </p:sp>
      <p:sp>
        <p:nvSpPr>
          <p:cNvPr id="7" name="Slide Number Placeholder 3">
            <a:extLst>
              <a:ext uri="{FF2B5EF4-FFF2-40B4-BE49-F238E27FC236}">
                <a16:creationId xmlns:a16="http://schemas.microsoft.com/office/drawing/2014/main" id="{2A568D36-C4E2-438D-FDBA-20828B19872A}"/>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cxnSp>
        <p:nvCxnSpPr>
          <p:cNvPr id="10" name="Straight Connector 9">
            <a:extLst>
              <a:ext uri="{FF2B5EF4-FFF2-40B4-BE49-F238E27FC236}">
                <a16:creationId xmlns:a16="http://schemas.microsoft.com/office/drawing/2014/main" id="{C09AF3F4-F669-9EA1-861D-7ECD81C2D1DB}"/>
              </a:ext>
              <a:ext uri="{C183D7F6-B498-43B3-948B-1728B52AA6E4}">
                <adec:decorative xmlns:adec="http://schemas.microsoft.com/office/drawing/2017/decorative" val="1"/>
              </a:ext>
            </a:extLst>
          </p:cNvPr>
          <p:cNvCxnSpPr>
            <a:cxnSpLocks noChangeAspect="1"/>
          </p:cNvCxnSpPr>
          <p:nvPr/>
        </p:nvCxnSpPr>
        <p:spPr>
          <a:xfrm rot="10800000" flipH="1">
            <a:off x="6964680" y="0"/>
            <a:ext cx="1874520" cy="685800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8D6497D7-B7E1-E8EE-51A6-54061BEA845C}"/>
              </a:ext>
            </a:extLst>
          </p:cNvPr>
          <p:cNvSpPr>
            <a:spLocks noGrp="1"/>
          </p:cNvSpPr>
          <p:nvPr>
            <p:ph type="body" sz="quarter" idx="24" hasCustomPrompt="1"/>
          </p:nvPr>
        </p:nvSpPr>
        <p:spPr>
          <a:xfrm>
            <a:off x="1097280" y="685800"/>
            <a:ext cx="5212080" cy="4872817"/>
          </a:xfrm>
        </p:spPr>
        <p:txBody>
          <a:bodyPr anchor="ctr"/>
          <a:lstStyle>
            <a:lvl1pPr marL="0" indent="0" algn="ctr">
              <a:buNone/>
              <a:defRPr>
                <a:solidFill>
                  <a:schemeClr val="bg1"/>
                </a:solidFill>
              </a:defRPr>
            </a:lvl1pPr>
            <a:lvl2pPr marL="201168" indent="0" algn="ctr">
              <a:buNone/>
              <a:defRPr/>
            </a:lvl2pPr>
            <a:lvl3pPr marL="384048" indent="0" algn="ctr">
              <a:buNone/>
              <a:defRPr/>
            </a:lvl3pPr>
            <a:lvl4pPr marL="566928" indent="0" algn="ctr">
              <a:buNone/>
              <a:defRPr/>
            </a:lvl4pPr>
            <a:lvl5pPr marL="749808" indent="0" algn="ctr">
              <a:buNone/>
              <a:defRPr/>
            </a:lvl5pPr>
          </a:lstStyle>
          <a:p>
            <a:pPr lvl="0"/>
            <a:r>
              <a:rPr lang="en-US"/>
              <a:t>Add quote here</a:t>
            </a:r>
          </a:p>
        </p:txBody>
      </p:sp>
      <p:grpSp>
        <p:nvGrpSpPr>
          <p:cNvPr id="12" name="Opening Quote">
            <a:extLst>
              <a:ext uri="{FF2B5EF4-FFF2-40B4-BE49-F238E27FC236}">
                <a16:creationId xmlns:a16="http://schemas.microsoft.com/office/drawing/2014/main" id="{D481F3E9-1056-7EF5-A5E1-E070C776B873}"/>
              </a:ext>
            </a:extLst>
          </p:cNvPr>
          <p:cNvGrpSpPr/>
          <p:nvPr userDrawn="1"/>
        </p:nvGrpSpPr>
        <p:grpSpPr>
          <a:xfrm>
            <a:off x="415636" y="685800"/>
            <a:ext cx="581125" cy="529373"/>
            <a:chOff x="758390" y="779709"/>
            <a:chExt cx="581125" cy="529373"/>
          </a:xfrm>
          <a:solidFill>
            <a:schemeClr val="accent1"/>
          </a:solidFill>
        </p:grpSpPr>
        <p:sp>
          <p:nvSpPr>
            <p:cNvPr id="13" name="Freeform: Shape 12">
              <a:extLst>
                <a:ext uri="{FF2B5EF4-FFF2-40B4-BE49-F238E27FC236}">
                  <a16:creationId xmlns:a16="http://schemas.microsoft.com/office/drawing/2014/main" id="{77FA4D7F-319B-24DB-FE9C-EB1D13D93534}"/>
                </a:ext>
              </a:extLst>
            </p:cNvPr>
            <p:cNvSpPr/>
            <p:nvPr/>
          </p:nvSpPr>
          <p:spPr>
            <a:xfrm>
              <a:off x="758390" y="779709"/>
              <a:ext cx="249204" cy="529373"/>
            </a:xfrm>
            <a:custGeom>
              <a:avLst/>
              <a:gdLst>
                <a:gd name="connsiteX0" fmla="*/ 155982 w 307311"/>
                <a:gd name="connsiteY0" fmla="*/ 323538 h 652808"/>
                <a:gd name="connsiteX1" fmla="*/ 155982 w 307311"/>
                <a:gd name="connsiteY1" fmla="*/ 345496 h 652808"/>
                <a:gd name="connsiteX2" fmla="*/ 307312 w 307311"/>
                <a:gd name="connsiteY2" fmla="*/ 345496 h 652808"/>
                <a:gd name="connsiteX3" fmla="*/ 307312 w 307311"/>
                <a:gd name="connsiteY3" fmla="*/ 652808 h 652808"/>
                <a:gd name="connsiteX4" fmla="*/ 0 w 307311"/>
                <a:gd name="connsiteY4" fmla="*/ 652808 h 652808"/>
                <a:gd name="connsiteX5" fmla="*/ 0 w 307311"/>
                <a:gd name="connsiteY5" fmla="*/ 316561 h 652808"/>
                <a:gd name="connsiteX6" fmla="*/ 69878 w 307311"/>
                <a:gd name="connsiteY6" fmla="*/ 86104 h 652808"/>
                <a:gd name="connsiteX7" fmla="*/ 307312 w 307311"/>
                <a:gd name="connsiteY7" fmla="*/ 0 h 652808"/>
                <a:gd name="connsiteX8" fmla="*/ 307312 w 307311"/>
                <a:gd name="connsiteY8" fmla="*/ 129426 h 652808"/>
                <a:gd name="connsiteX9" fmla="*/ 155982 w 307311"/>
                <a:gd name="connsiteY9" fmla="*/ 323538 h 652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311" h="652808">
                  <a:moveTo>
                    <a:pt x="155982" y="323538"/>
                  </a:moveTo>
                  <a:lnTo>
                    <a:pt x="155982" y="345496"/>
                  </a:lnTo>
                  <a:lnTo>
                    <a:pt x="307312" y="345496"/>
                  </a:lnTo>
                  <a:lnTo>
                    <a:pt x="307312" y="652808"/>
                  </a:lnTo>
                  <a:lnTo>
                    <a:pt x="0" y="652808"/>
                  </a:lnTo>
                  <a:lnTo>
                    <a:pt x="0" y="316561"/>
                  </a:lnTo>
                  <a:cubicBezTo>
                    <a:pt x="0" y="215692"/>
                    <a:pt x="23311" y="138837"/>
                    <a:pt x="69878" y="86104"/>
                  </a:cubicBezTo>
                  <a:cubicBezTo>
                    <a:pt x="116499" y="33316"/>
                    <a:pt x="195626" y="4597"/>
                    <a:pt x="307312" y="0"/>
                  </a:cubicBezTo>
                  <a:lnTo>
                    <a:pt x="307312" y="129426"/>
                  </a:lnTo>
                  <a:cubicBezTo>
                    <a:pt x="206389" y="144083"/>
                    <a:pt x="155982" y="208769"/>
                    <a:pt x="155982" y="323538"/>
                  </a:cubicBezTo>
                  <a:close/>
                </a:path>
              </a:pathLst>
            </a:custGeom>
            <a:grpFill/>
            <a:ln w="540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0E7D41D-C0F9-A1B6-D34E-D9DD023BEC1A}"/>
                </a:ext>
              </a:extLst>
            </p:cNvPr>
            <p:cNvSpPr/>
            <p:nvPr/>
          </p:nvSpPr>
          <p:spPr>
            <a:xfrm>
              <a:off x="1090311" y="779709"/>
              <a:ext cx="249204" cy="529373"/>
            </a:xfrm>
            <a:custGeom>
              <a:avLst/>
              <a:gdLst>
                <a:gd name="connsiteX0" fmla="*/ 155928 w 307311"/>
                <a:gd name="connsiteY0" fmla="*/ 323538 h 652808"/>
                <a:gd name="connsiteX1" fmla="*/ 155928 w 307311"/>
                <a:gd name="connsiteY1" fmla="*/ 345496 h 652808"/>
                <a:gd name="connsiteX2" fmla="*/ 307312 w 307311"/>
                <a:gd name="connsiteY2" fmla="*/ 345496 h 652808"/>
                <a:gd name="connsiteX3" fmla="*/ 307312 w 307311"/>
                <a:gd name="connsiteY3" fmla="*/ 652808 h 652808"/>
                <a:gd name="connsiteX4" fmla="*/ 0 w 307311"/>
                <a:gd name="connsiteY4" fmla="*/ 652808 h 652808"/>
                <a:gd name="connsiteX5" fmla="*/ 0 w 307311"/>
                <a:gd name="connsiteY5" fmla="*/ 316561 h 652808"/>
                <a:gd name="connsiteX6" fmla="*/ 69878 w 307311"/>
                <a:gd name="connsiteY6" fmla="*/ 86050 h 652808"/>
                <a:gd name="connsiteX7" fmla="*/ 307312 w 307311"/>
                <a:gd name="connsiteY7" fmla="*/ 0 h 652808"/>
                <a:gd name="connsiteX8" fmla="*/ 307312 w 307311"/>
                <a:gd name="connsiteY8" fmla="*/ 129426 h 652808"/>
                <a:gd name="connsiteX9" fmla="*/ 155928 w 307311"/>
                <a:gd name="connsiteY9" fmla="*/ 323538 h 652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311" h="652808">
                  <a:moveTo>
                    <a:pt x="155928" y="323538"/>
                  </a:moveTo>
                  <a:lnTo>
                    <a:pt x="155928" y="345496"/>
                  </a:lnTo>
                  <a:lnTo>
                    <a:pt x="307312" y="345496"/>
                  </a:lnTo>
                  <a:lnTo>
                    <a:pt x="307312" y="652808"/>
                  </a:lnTo>
                  <a:lnTo>
                    <a:pt x="0" y="652808"/>
                  </a:lnTo>
                  <a:lnTo>
                    <a:pt x="0" y="316561"/>
                  </a:lnTo>
                  <a:cubicBezTo>
                    <a:pt x="0" y="215638"/>
                    <a:pt x="23311" y="138837"/>
                    <a:pt x="69878" y="86050"/>
                  </a:cubicBezTo>
                  <a:cubicBezTo>
                    <a:pt x="116445" y="33316"/>
                    <a:pt x="195626" y="4597"/>
                    <a:pt x="307312" y="0"/>
                  </a:cubicBezTo>
                  <a:lnTo>
                    <a:pt x="307312" y="129426"/>
                  </a:lnTo>
                  <a:cubicBezTo>
                    <a:pt x="206389" y="144083"/>
                    <a:pt x="155928" y="208769"/>
                    <a:pt x="155928" y="323538"/>
                  </a:cubicBezTo>
                  <a:close/>
                </a:path>
              </a:pathLst>
            </a:custGeom>
            <a:grpFill/>
            <a:ln w="5409" cap="flat">
              <a:noFill/>
              <a:prstDash val="solid"/>
              <a:miter/>
            </a:ln>
          </p:spPr>
          <p:txBody>
            <a:bodyPr rtlCol="0" anchor="ctr"/>
            <a:lstStyle/>
            <a:p>
              <a:endParaRPr lang="en-US"/>
            </a:p>
          </p:txBody>
        </p:sp>
      </p:grpSp>
      <p:grpSp>
        <p:nvGrpSpPr>
          <p:cNvPr id="16" name="Closing Quote">
            <a:extLst>
              <a:ext uri="{FF2B5EF4-FFF2-40B4-BE49-F238E27FC236}">
                <a16:creationId xmlns:a16="http://schemas.microsoft.com/office/drawing/2014/main" id="{777F675F-E3A5-5016-DF87-03F1D23812D3}"/>
              </a:ext>
            </a:extLst>
          </p:cNvPr>
          <p:cNvGrpSpPr/>
          <p:nvPr userDrawn="1"/>
        </p:nvGrpSpPr>
        <p:grpSpPr>
          <a:xfrm>
            <a:off x="6411191" y="5029200"/>
            <a:ext cx="581125" cy="529417"/>
            <a:chOff x="5739143" y="5811776"/>
            <a:chExt cx="581125" cy="529417"/>
          </a:xfrm>
          <a:solidFill>
            <a:schemeClr val="accent1"/>
          </a:solidFill>
        </p:grpSpPr>
        <p:sp>
          <p:nvSpPr>
            <p:cNvPr id="17" name="Freeform: Shape 16">
              <a:extLst>
                <a:ext uri="{FF2B5EF4-FFF2-40B4-BE49-F238E27FC236}">
                  <a16:creationId xmlns:a16="http://schemas.microsoft.com/office/drawing/2014/main" id="{A45EC337-9CF1-BB11-6836-0D229AB88C3F}"/>
                </a:ext>
              </a:extLst>
            </p:cNvPr>
            <p:cNvSpPr/>
            <p:nvPr/>
          </p:nvSpPr>
          <p:spPr>
            <a:xfrm>
              <a:off x="6071064" y="5811776"/>
              <a:ext cx="249204" cy="529417"/>
            </a:xfrm>
            <a:custGeom>
              <a:avLst/>
              <a:gdLst>
                <a:gd name="connsiteX0" fmla="*/ 151331 w 307312"/>
                <a:gd name="connsiteY0" fmla="*/ 329271 h 652862"/>
                <a:gd name="connsiteX1" fmla="*/ 151331 w 307312"/>
                <a:gd name="connsiteY1" fmla="*/ 307312 h 652862"/>
                <a:gd name="connsiteX2" fmla="*/ 0 w 307312"/>
                <a:gd name="connsiteY2" fmla="*/ 307312 h 652862"/>
                <a:gd name="connsiteX3" fmla="*/ 0 w 307312"/>
                <a:gd name="connsiteY3" fmla="*/ 0 h 652862"/>
                <a:gd name="connsiteX4" fmla="*/ 307312 w 307312"/>
                <a:gd name="connsiteY4" fmla="*/ 0 h 652862"/>
                <a:gd name="connsiteX5" fmla="*/ 307312 w 307312"/>
                <a:gd name="connsiteY5" fmla="*/ 336248 h 652862"/>
                <a:gd name="connsiteX6" fmla="*/ 237434 w 307312"/>
                <a:gd name="connsiteY6" fmla="*/ 566759 h 652862"/>
                <a:gd name="connsiteX7" fmla="*/ 0 w 307312"/>
                <a:gd name="connsiteY7" fmla="*/ 652863 h 652862"/>
                <a:gd name="connsiteX8" fmla="*/ 0 w 307312"/>
                <a:gd name="connsiteY8" fmla="*/ 523436 h 652862"/>
                <a:gd name="connsiteX9" fmla="*/ 151331 w 307312"/>
                <a:gd name="connsiteY9" fmla="*/ 329325 h 65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312" h="652862">
                  <a:moveTo>
                    <a:pt x="151331" y="329271"/>
                  </a:moveTo>
                  <a:lnTo>
                    <a:pt x="151331" y="307312"/>
                  </a:lnTo>
                  <a:lnTo>
                    <a:pt x="0" y="307312"/>
                  </a:lnTo>
                  <a:lnTo>
                    <a:pt x="0" y="0"/>
                  </a:lnTo>
                  <a:lnTo>
                    <a:pt x="307312" y="0"/>
                  </a:lnTo>
                  <a:lnTo>
                    <a:pt x="307312" y="336248"/>
                  </a:lnTo>
                  <a:cubicBezTo>
                    <a:pt x="307312" y="437171"/>
                    <a:pt x="284001" y="513972"/>
                    <a:pt x="237434" y="566759"/>
                  </a:cubicBezTo>
                  <a:cubicBezTo>
                    <a:pt x="190813" y="619492"/>
                    <a:pt x="111686" y="648211"/>
                    <a:pt x="0" y="652863"/>
                  </a:cubicBezTo>
                  <a:lnTo>
                    <a:pt x="0" y="523436"/>
                  </a:lnTo>
                  <a:cubicBezTo>
                    <a:pt x="100923" y="508780"/>
                    <a:pt x="151331" y="444093"/>
                    <a:pt x="151331" y="329325"/>
                  </a:cubicBezTo>
                  <a:close/>
                </a:path>
              </a:pathLst>
            </a:custGeom>
            <a:grpFill/>
            <a:ln w="5409"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1BA82F9-4672-7FB0-10DF-F31978B3F460}"/>
                </a:ext>
              </a:extLst>
            </p:cNvPr>
            <p:cNvSpPr/>
            <p:nvPr/>
          </p:nvSpPr>
          <p:spPr>
            <a:xfrm>
              <a:off x="5739143" y="5811776"/>
              <a:ext cx="249204" cy="529417"/>
            </a:xfrm>
            <a:custGeom>
              <a:avLst/>
              <a:gdLst>
                <a:gd name="connsiteX0" fmla="*/ 151384 w 307311"/>
                <a:gd name="connsiteY0" fmla="*/ 329271 h 652862"/>
                <a:gd name="connsiteX1" fmla="*/ 151384 w 307311"/>
                <a:gd name="connsiteY1" fmla="*/ 307312 h 652862"/>
                <a:gd name="connsiteX2" fmla="*/ 0 w 307311"/>
                <a:gd name="connsiteY2" fmla="*/ 307312 h 652862"/>
                <a:gd name="connsiteX3" fmla="*/ 0 w 307311"/>
                <a:gd name="connsiteY3" fmla="*/ 0 h 652862"/>
                <a:gd name="connsiteX4" fmla="*/ 307312 w 307311"/>
                <a:gd name="connsiteY4" fmla="*/ 0 h 652862"/>
                <a:gd name="connsiteX5" fmla="*/ 307312 w 307311"/>
                <a:gd name="connsiteY5" fmla="*/ 336248 h 652862"/>
                <a:gd name="connsiteX6" fmla="*/ 237434 w 307311"/>
                <a:gd name="connsiteY6" fmla="*/ 566759 h 652862"/>
                <a:gd name="connsiteX7" fmla="*/ 0 w 307311"/>
                <a:gd name="connsiteY7" fmla="*/ 652863 h 652862"/>
                <a:gd name="connsiteX8" fmla="*/ 0 w 307311"/>
                <a:gd name="connsiteY8" fmla="*/ 523436 h 652862"/>
                <a:gd name="connsiteX9" fmla="*/ 151384 w 307311"/>
                <a:gd name="connsiteY9" fmla="*/ 329325 h 65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311" h="652862">
                  <a:moveTo>
                    <a:pt x="151384" y="329271"/>
                  </a:moveTo>
                  <a:lnTo>
                    <a:pt x="151384" y="307312"/>
                  </a:lnTo>
                  <a:lnTo>
                    <a:pt x="0" y="307312"/>
                  </a:lnTo>
                  <a:lnTo>
                    <a:pt x="0" y="0"/>
                  </a:lnTo>
                  <a:lnTo>
                    <a:pt x="307312" y="0"/>
                  </a:lnTo>
                  <a:lnTo>
                    <a:pt x="307312" y="336248"/>
                  </a:lnTo>
                  <a:cubicBezTo>
                    <a:pt x="307312" y="437171"/>
                    <a:pt x="284001" y="513972"/>
                    <a:pt x="237434" y="566759"/>
                  </a:cubicBezTo>
                  <a:cubicBezTo>
                    <a:pt x="190813" y="619492"/>
                    <a:pt x="111686" y="648211"/>
                    <a:pt x="0" y="652863"/>
                  </a:cubicBezTo>
                  <a:lnTo>
                    <a:pt x="0" y="523436"/>
                  </a:lnTo>
                  <a:cubicBezTo>
                    <a:pt x="100923" y="508780"/>
                    <a:pt x="151384" y="444093"/>
                    <a:pt x="151384" y="329325"/>
                  </a:cubicBezTo>
                  <a:close/>
                </a:path>
              </a:pathLst>
            </a:custGeom>
            <a:grpFill/>
            <a:ln w="5409" cap="flat">
              <a:noFill/>
              <a:prstDash val="solid"/>
              <a:miter/>
            </a:ln>
          </p:spPr>
          <p:txBody>
            <a:bodyPr rtlCol="0" anchor="ctr"/>
            <a:lstStyle/>
            <a:p>
              <a:endParaRPr lang="en-US"/>
            </a:p>
          </p:txBody>
        </p:sp>
      </p:grpSp>
      <p:sp>
        <p:nvSpPr>
          <p:cNvPr id="19" name="Text Placeholder 5">
            <a:extLst>
              <a:ext uri="{FF2B5EF4-FFF2-40B4-BE49-F238E27FC236}">
                <a16:creationId xmlns:a16="http://schemas.microsoft.com/office/drawing/2014/main" id="{A19DC9D6-C38C-6223-F8FC-0265A68F5C6C}"/>
              </a:ext>
            </a:extLst>
          </p:cNvPr>
          <p:cNvSpPr>
            <a:spLocks noGrp="1"/>
          </p:cNvSpPr>
          <p:nvPr>
            <p:ph type="body" sz="quarter" idx="25" hasCustomPrompt="1"/>
          </p:nvPr>
        </p:nvSpPr>
        <p:spPr>
          <a:xfrm>
            <a:off x="1097279" y="5652655"/>
            <a:ext cx="4998721" cy="1018309"/>
          </a:xfrm>
        </p:spPr>
        <p:txBody>
          <a:bodyPr tIns="0" bIns="0" anchor="t">
            <a:normAutofit/>
          </a:bodyPr>
          <a:lstStyle>
            <a:lvl1pPr marL="0" indent="0" algn="r">
              <a:buNone/>
              <a:defRPr sz="2000" b="1">
                <a:solidFill>
                  <a:schemeClr val="bg1"/>
                </a:solidFill>
              </a:defRPr>
            </a:lvl1pPr>
            <a:lvl2pPr marL="201168" indent="0" algn="ctr">
              <a:buNone/>
              <a:defRPr/>
            </a:lvl2pPr>
            <a:lvl3pPr marL="384048" indent="0" algn="ctr">
              <a:buNone/>
              <a:defRPr/>
            </a:lvl3pPr>
            <a:lvl4pPr marL="566928" indent="0" algn="ctr">
              <a:buNone/>
              <a:defRPr/>
            </a:lvl4pPr>
            <a:lvl5pPr marL="749808" indent="0" algn="ctr">
              <a:buNone/>
              <a:defRPr/>
            </a:lvl5pPr>
          </a:lstStyle>
          <a:p>
            <a:pPr lvl="0"/>
            <a:r>
              <a:rPr lang="en-US"/>
              <a:t>Click to edit quote reference</a:t>
            </a:r>
          </a:p>
        </p:txBody>
      </p:sp>
    </p:spTree>
    <p:extLst>
      <p:ext uri="{BB962C8B-B14F-4D97-AF65-F5344CB8AC3E}">
        <p14:creationId xmlns:p14="http://schemas.microsoft.com/office/powerpoint/2010/main" val="4104342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Media Footer, Blu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536D36A-3304-4172-DD80-49B82CB89870}"/>
              </a:ext>
            </a:extLst>
          </p:cNvPr>
          <p:cNvSpPr>
            <a:spLocks noGrp="1"/>
          </p:cNvSpPr>
          <p:nvPr>
            <p:ph type="title"/>
          </p:nvPr>
        </p:nvSpPr>
        <p:spPr>
          <a:xfrm>
            <a:off x="794658" y="286603"/>
            <a:ext cx="9692640" cy="1450757"/>
          </a:xfrm>
        </p:spPr>
        <p:txBody>
          <a:bodyPr/>
          <a:lstStyle/>
          <a:p>
            <a:r>
              <a:rPr lang="en-US"/>
              <a:t>Click to edit Master title style</a:t>
            </a:r>
          </a:p>
        </p:txBody>
      </p:sp>
      <p:sp>
        <p:nvSpPr>
          <p:cNvPr id="2" name="Graphic 9">
            <a:extLst>
              <a:ext uri="{FF2B5EF4-FFF2-40B4-BE49-F238E27FC236}">
                <a16:creationId xmlns:a16="http://schemas.microsoft.com/office/drawing/2014/main" id="{1587B74C-F930-3378-733E-E10274104984}"/>
              </a:ext>
            </a:extLst>
          </p:cNvPr>
          <p:cNvSpPr/>
          <p:nvPr userDrawn="1"/>
        </p:nvSpPr>
        <p:spPr>
          <a:xfrm>
            <a:off x="9199418" y="0"/>
            <a:ext cx="2992582" cy="6856734"/>
          </a:xfrm>
          <a:custGeom>
            <a:avLst/>
            <a:gdLst>
              <a:gd name="connsiteX0" fmla="*/ 2244852 w 2244851"/>
              <a:gd name="connsiteY0" fmla="*/ 5143500 h 5143500"/>
              <a:gd name="connsiteX1" fmla="*/ 0 w 2244851"/>
              <a:gd name="connsiteY1" fmla="*/ 5143500 h 5143500"/>
              <a:gd name="connsiteX2" fmla="*/ 1408748 w 2244851"/>
              <a:gd name="connsiteY2" fmla="*/ 0 h 5143500"/>
              <a:gd name="connsiteX3" fmla="*/ 2244852 w 2244851"/>
              <a:gd name="connsiteY3" fmla="*/ 0 h 5143500"/>
              <a:gd name="connsiteX4" fmla="*/ 2244852 w 2244851"/>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4851" h="5143500">
                <a:moveTo>
                  <a:pt x="2244852" y="5143500"/>
                </a:moveTo>
                <a:lnTo>
                  <a:pt x="0" y="5143500"/>
                </a:lnTo>
                <a:lnTo>
                  <a:pt x="1408748" y="0"/>
                </a:lnTo>
                <a:lnTo>
                  <a:pt x="2244852" y="0"/>
                </a:lnTo>
                <a:lnTo>
                  <a:pt x="2244852" y="5143500"/>
                </a:lnTo>
                <a:close/>
              </a:path>
            </a:pathLst>
          </a:custGeom>
          <a:solidFill>
            <a:srgbClr val="D7F3F7"/>
          </a:solidFill>
          <a:ln w="9525" cap="flat">
            <a:noFill/>
            <a:prstDash val="solid"/>
            <a:miter/>
          </a:ln>
        </p:spPr>
        <p:txBody>
          <a:bodyPr rtlCol="0" anchor="ctr"/>
          <a:lstStyle/>
          <a:p>
            <a:endParaRPr lang="en-US"/>
          </a:p>
        </p:txBody>
      </p:sp>
      <p:sp>
        <p:nvSpPr>
          <p:cNvPr id="4" name="Footer Placeholder 3">
            <a:extLst>
              <a:ext uri="{FF2B5EF4-FFF2-40B4-BE49-F238E27FC236}">
                <a16:creationId xmlns:a16="http://schemas.microsoft.com/office/drawing/2014/main" id="{AF670F05-70E2-4070-1C30-17013AF7A4AF}"/>
              </a:ext>
            </a:extLst>
          </p:cNvPr>
          <p:cNvSpPr>
            <a:spLocks noGrp="1"/>
          </p:cNvSpPr>
          <p:nvPr>
            <p:ph type="ftr" sz="quarter" idx="12"/>
          </p:nvPr>
        </p:nvSpPr>
        <p:spPr>
          <a:xfrm>
            <a:off x="796320" y="6309360"/>
            <a:ext cx="8403097" cy="365125"/>
          </a:xfrm>
          <a:prstGeom prst="rect">
            <a:avLst/>
          </a:prstGeom>
        </p:spPr>
        <p:txBody>
          <a:bodyPr/>
          <a:lstStyle/>
          <a:p>
            <a:endParaRPr lang="en-US"/>
          </a:p>
        </p:txBody>
      </p:sp>
      <p:sp>
        <p:nvSpPr>
          <p:cNvPr id="9" name="Content Placeholder 8">
            <a:extLst>
              <a:ext uri="{FF2B5EF4-FFF2-40B4-BE49-F238E27FC236}">
                <a16:creationId xmlns:a16="http://schemas.microsoft.com/office/drawing/2014/main" id="{5C0519A6-A65B-544B-D645-FE819F445F04}"/>
              </a:ext>
            </a:extLst>
          </p:cNvPr>
          <p:cNvSpPr>
            <a:spLocks noGrp="1"/>
          </p:cNvSpPr>
          <p:nvPr>
            <p:ph sz="quarter" idx="15" hasCustomPrompt="1"/>
          </p:nvPr>
        </p:nvSpPr>
        <p:spPr>
          <a:xfrm>
            <a:off x="794658" y="2119313"/>
            <a:ext cx="8503920" cy="4101655"/>
          </a:xfrm>
        </p:spPr>
        <p:txBody>
          <a:bodyPr anchor="ctr"/>
          <a:lstStyle>
            <a:lvl1pPr algn="ctr">
              <a:defRPr/>
            </a:lvl1pPr>
            <a:lvl2pPr algn="ctr">
              <a:defRPr/>
            </a:lvl2pPr>
            <a:lvl3pPr algn="ctr">
              <a:defRPr/>
            </a:lvl3pPr>
            <a:lvl4pPr algn="ctr">
              <a:defRPr/>
            </a:lvl4pPr>
            <a:lvl5pPr algn="ctr">
              <a:defRPr/>
            </a:lvl5pPr>
          </a:lstStyle>
          <a:p>
            <a:pPr lvl="0"/>
            <a:r>
              <a:rPr lang="en-US"/>
              <a:t>Insert Media</a:t>
            </a:r>
          </a:p>
        </p:txBody>
      </p:sp>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cxnSp>
        <p:nvCxnSpPr>
          <p:cNvPr id="11" name="Straight Connector 10">
            <a:extLst>
              <a:ext uri="{FF2B5EF4-FFF2-40B4-BE49-F238E27FC236}">
                <a16:creationId xmlns:a16="http://schemas.microsoft.com/office/drawing/2014/main" id="{E787791C-AF8D-788F-D86E-CF6D19E694A5}"/>
              </a:ext>
              <a:ext uri="{C183D7F6-B498-43B3-948B-1728B52AA6E4}">
                <adec:decorative xmlns:adec="http://schemas.microsoft.com/office/drawing/2017/decorative" val="1"/>
              </a:ext>
            </a:extLst>
          </p:cNvPr>
          <p:cNvCxnSpPr>
            <a:cxnSpLocks noChangeAspect="1"/>
          </p:cNvCxnSpPr>
          <p:nvPr userDrawn="1"/>
        </p:nvCxnSpPr>
        <p:spPr>
          <a:xfrm rot="10800000" flipH="1">
            <a:off x="94030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NCMEC logo watermark">
            <a:extLst>
              <a:ext uri="{FF2B5EF4-FFF2-40B4-BE49-F238E27FC236}">
                <a16:creationId xmlns:a16="http://schemas.microsoft.com/office/drawing/2014/main" id="{B7E0BB53-915B-1147-42A9-DA9F6094DB8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spTree>
    <p:extLst>
      <p:ext uri="{BB962C8B-B14F-4D97-AF65-F5344CB8AC3E}">
        <p14:creationId xmlns:p14="http://schemas.microsoft.com/office/powerpoint/2010/main" val="2924763384"/>
      </p:ext>
    </p:extLst>
  </p:cSld>
  <p:clrMapOvr>
    <a:masterClrMapping/>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Media, Dark">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536D36A-3304-4172-DD80-49B82CB89870}"/>
              </a:ext>
            </a:extLst>
          </p:cNvPr>
          <p:cNvSpPr>
            <a:spLocks noGrp="1"/>
          </p:cNvSpPr>
          <p:nvPr>
            <p:ph type="title"/>
          </p:nvPr>
        </p:nvSpPr>
        <p:spPr>
          <a:xfrm>
            <a:off x="794658" y="286603"/>
            <a:ext cx="9692640" cy="1450757"/>
          </a:xfrm>
        </p:spPr>
        <p:txBody>
          <a:bodyPr/>
          <a:lstStyle/>
          <a:p>
            <a:r>
              <a:rPr lang="en-US"/>
              <a:t>Click to edit Master title style</a:t>
            </a:r>
          </a:p>
        </p:txBody>
      </p:sp>
      <p:sp>
        <p:nvSpPr>
          <p:cNvPr id="2" name="Graphic 9">
            <a:extLst>
              <a:ext uri="{FF2B5EF4-FFF2-40B4-BE49-F238E27FC236}">
                <a16:creationId xmlns:a16="http://schemas.microsoft.com/office/drawing/2014/main" id="{8141B3DE-F0A6-6A6B-4E94-5908FF876268}"/>
              </a:ext>
            </a:extLst>
          </p:cNvPr>
          <p:cNvSpPr/>
          <p:nvPr userDrawn="1"/>
        </p:nvSpPr>
        <p:spPr>
          <a:xfrm>
            <a:off x="9199418" y="0"/>
            <a:ext cx="2992582" cy="6856734"/>
          </a:xfrm>
          <a:custGeom>
            <a:avLst/>
            <a:gdLst>
              <a:gd name="connsiteX0" fmla="*/ 2244852 w 2244851"/>
              <a:gd name="connsiteY0" fmla="*/ 5143500 h 5143500"/>
              <a:gd name="connsiteX1" fmla="*/ 0 w 2244851"/>
              <a:gd name="connsiteY1" fmla="*/ 5143500 h 5143500"/>
              <a:gd name="connsiteX2" fmla="*/ 1408748 w 2244851"/>
              <a:gd name="connsiteY2" fmla="*/ 0 h 5143500"/>
              <a:gd name="connsiteX3" fmla="*/ 2244852 w 2244851"/>
              <a:gd name="connsiteY3" fmla="*/ 0 h 5143500"/>
              <a:gd name="connsiteX4" fmla="*/ 2244852 w 2244851"/>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4851" h="5143500">
                <a:moveTo>
                  <a:pt x="2244852" y="5143500"/>
                </a:moveTo>
                <a:lnTo>
                  <a:pt x="0" y="5143500"/>
                </a:lnTo>
                <a:lnTo>
                  <a:pt x="1408748" y="0"/>
                </a:lnTo>
                <a:lnTo>
                  <a:pt x="2244852" y="0"/>
                </a:lnTo>
                <a:lnTo>
                  <a:pt x="2244852" y="5143500"/>
                </a:lnTo>
                <a:close/>
              </a:path>
            </a:pathLst>
          </a:custGeom>
          <a:solidFill>
            <a:schemeClr val="tx2"/>
          </a:solidFill>
          <a:ln w="9525" cap="flat">
            <a:noFill/>
            <a:prstDash val="solid"/>
            <a:miter/>
          </a:ln>
        </p:spPr>
        <p:txBody>
          <a:bodyPr rtlCol="0" anchor="ctr"/>
          <a:lstStyle/>
          <a:p>
            <a:endParaRPr lang="en-US"/>
          </a:p>
        </p:txBody>
      </p:sp>
      <p:sp>
        <p:nvSpPr>
          <p:cNvPr id="4" name="Footer Placeholder 3">
            <a:extLst>
              <a:ext uri="{FF2B5EF4-FFF2-40B4-BE49-F238E27FC236}">
                <a16:creationId xmlns:a16="http://schemas.microsoft.com/office/drawing/2014/main" id="{AF670F05-70E2-4070-1C30-17013AF7A4AF}"/>
              </a:ext>
            </a:extLst>
          </p:cNvPr>
          <p:cNvSpPr>
            <a:spLocks noGrp="1"/>
          </p:cNvSpPr>
          <p:nvPr>
            <p:ph type="ftr" sz="quarter" idx="12"/>
          </p:nvPr>
        </p:nvSpPr>
        <p:spPr>
          <a:xfrm>
            <a:off x="796320" y="6309360"/>
            <a:ext cx="8403097" cy="365125"/>
          </a:xfrm>
          <a:prstGeom prst="rect">
            <a:avLst/>
          </a:prstGeom>
        </p:spPr>
        <p:txBody>
          <a:bodyPr/>
          <a:lstStyle/>
          <a:p>
            <a:endParaRPr lang="en-US"/>
          </a:p>
        </p:txBody>
      </p:sp>
      <p:sp>
        <p:nvSpPr>
          <p:cNvPr id="9" name="Content Placeholder 8">
            <a:extLst>
              <a:ext uri="{FF2B5EF4-FFF2-40B4-BE49-F238E27FC236}">
                <a16:creationId xmlns:a16="http://schemas.microsoft.com/office/drawing/2014/main" id="{5C0519A6-A65B-544B-D645-FE819F445F04}"/>
              </a:ext>
            </a:extLst>
          </p:cNvPr>
          <p:cNvSpPr>
            <a:spLocks noGrp="1"/>
          </p:cNvSpPr>
          <p:nvPr>
            <p:ph sz="quarter" idx="15" hasCustomPrompt="1"/>
          </p:nvPr>
        </p:nvSpPr>
        <p:spPr>
          <a:xfrm>
            <a:off x="794658" y="2119313"/>
            <a:ext cx="8503920" cy="4101655"/>
          </a:xfrm>
        </p:spPr>
        <p:txBody>
          <a:bodyPr anchor="ctr"/>
          <a:lstStyle>
            <a:lvl1pPr algn="ctr">
              <a:defRPr/>
            </a:lvl1pPr>
            <a:lvl2pPr algn="ctr">
              <a:defRPr/>
            </a:lvl2pPr>
            <a:lvl3pPr algn="ctr">
              <a:defRPr/>
            </a:lvl3pPr>
            <a:lvl4pPr algn="ctr">
              <a:defRPr/>
            </a:lvl4pPr>
            <a:lvl5pPr algn="ctr">
              <a:defRPr/>
            </a:lvl5pPr>
          </a:lstStyle>
          <a:p>
            <a:pPr lvl="0"/>
            <a:r>
              <a:rPr lang="en-US"/>
              <a:t>Insert Media</a:t>
            </a:r>
          </a:p>
        </p:txBody>
      </p:sp>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a:prstGeom prst="rect">
            <a:avLst/>
          </a:prstGeom>
        </p:spPr>
        <p:txBody>
          <a:bodyPr/>
          <a:lstStyle>
            <a:lvl1pPr>
              <a:defRPr>
                <a:solidFill>
                  <a:schemeClr val="bg1"/>
                </a:solidFill>
              </a:defRPr>
            </a:lvl1pPr>
          </a:lstStyle>
          <a:p>
            <a:fld id="{3A98EE3D-8CD1-4C3F-BD1C-C98C9596463C}" type="slidenum">
              <a:rPr lang="en-US" smtClean="0"/>
              <a:pPr/>
              <a:t>‹#›</a:t>
            </a:fld>
            <a:endParaRPr lang="en-US"/>
          </a:p>
        </p:txBody>
      </p:sp>
      <p:cxnSp>
        <p:nvCxnSpPr>
          <p:cNvPr id="11" name="Straight Connector 10">
            <a:extLst>
              <a:ext uri="{FF2B5EF4-FFF2-40B4-BE49-F238E27FC236}">
                <a16:creationId xmlns:a16="http://schemas.microsoft.com/office/drawing/2014/main" id="{E787791C-AF8D-788F-D86E-CF6D19E694A5}"/>
              </a:ext>
              <a:ext uri="{C183D7F6-B498-43B3-948B-1728B52AA6E4}">
                <adec:decorative xmlns:adec="http://schemas.microsoft.com/office/drawing/2017/decorative" val="1"/>
              </a:ext>
            </a:extLst>
          </p:cNvPr>
          <p:cNvCxnSpPr>
            <a:cxnSpLocks noChangeAspect="1"/>
          </p:cNvCxnSpPr>
          <p:nvPr userDrawn="1"/>
        </p:nvCxnSpPr>
        <p:spPr>
          <a:xfrm rot="10800000" flipH="1">
            <a:off x="9403080" y="0"/>
            <a:ext cx="1874520" cy="685800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 name="NCMEC logo watermark">
            <a:extLst>
              <a:ext uri="{FF2B5EF4-FFF2-40B4-BE49-F238E27FC236}">
                <a16:creationId xmlns:a16="http://schemas.microsoft.com/office/drawing/2014/main" id="{B7E0BB53-915B-1147-42A9-DA9F6094DB8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spTree>
    <p:extLst>
      <p:ext uri="{BB962C8B-B14F-4D97-AF65-F5344CB8AC3E}">
        <p14:creationId xmlns:p14="http://schemas.microsoft.com/office/powerpoint/2010/main" val="286087470"/>
      </p:ext>
    </p:extLst>
  </p:cSld>
  <p:clrMapOvr>
    <a:masterClrMapping/>
  </p:clrMapOvr>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hort Title Media Footer, Blue">
    <p:spTree>
      <p:nvGrpSpPr>
        <p:cNvPr id="1" name=""/>
        <p:cNvGrpSpPr/>
        <p:nvPr/>
      </p:nvGrpSpPr>
      <p:grpSpPr>
        <a:xfrm>
          <a:off x="0" y="0"/>
          <a:ext cx="0" cy="0"/>
          <a:chOff x="0" y="0"/>
          <a:chExt cx="0" cy="0"/>
        </a:xfrm>
      </p:grpSpPr>
      <p:sp>
        <p:nvSpPr>
          <p:cNvPr id="3" name="Graphic 9">
            <a:extLst>
              <a:ext uri="{FF2B5EF4-FFF2-40B4-BE49-F238E27FC236}">
                <a16:creationId xmlns:a16="http://schemas.microsoft.com/office/drawing/2014/main" id="{596CEDB7-6FFC-BEBC-FA6B-0E97B46A9236}"/>
              </a:ext>
            </a:extLst>
          </p:cNvPr>
          <p:cNvSpPr/>
          <p:nvPr userDrawn="1"/>
        </p:nvSpPr>
        <p:spPr>
          <a:xfrm>
            <a:off x="9199418" y="0"/>
            <a:ext cx="2992582" cy="6856734"/>
          </a:xfrm>
          <a:custGeom>
            <a:avLst/>
            <a:gdLst>
              <a:gd name="connsiteX0" fmla="*/ 2244852 w 2244851"/>
              <a:gd name="connsiteY0" fmla="*/ 5143500 h 5143500"/>
              <a:gd name="connsiteX1" fmla="*/ 0 w 2244851"/>
              <a:gd name="connsiteY1" fmla="*/ 5143500 h 5143500"/>
              <a:gd name="connsiteX2" fmla="*/ 1408748 w 2244851"/>
              <a:gd name="connsiteY2" fmla="*/ 0 h 5143500"/>
              <a:gd name="connsiteX3" fmla="*/ 2244852 w 2244851"/>
              <a:gd name="connsiteY3" fmla="*/ 0 h 5143500"/>
              <a:gd name="connsiteX4" fmla="*/ 2244852 w 2244851"/>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4851" h="5143500">
                <a:moveTo>
                  <a:pt x="2244852" y="5143500"/>
                </a:moveTo>
                <a:lnTo>
                  <a:pt x="0" y="5143500"/>
                </a:lnTo>
                <a:lnTo>
                  <a:pt x="1408748" y="0"/>
                </a:lnTo>
                <a:lnTo>
                  <a:pt x="2244852" y="0"/>
                </a:lnTo>
                <a:lnTo>
                  <a:pt x="2244852" y="5143500"/>
                </a:lnTo>
                <a:close/>
              </a:path>
            </a:pathLst>
          </a:custGeom>
          <a:solidFill>
            <a:srgbClr val="D7F3F7"/>
          </a:solidFill>
          <a:ln w="9525" cap="flat">
            <a:noFill/>
            <a:prstDash val="solid"/>
            <a:miter/>
          </a:ln>
        </p:spPr>
        <p:txBody>
          <a:bodyPr rtlCol="0" anchor="ctr"/>
          <a:lstStyle/>
          <a:p>
            <a:endParaRPr lang="en-US"/>
          </a:p>
        </p:txBody>
      </p:sp>
      <p:sp>
        <p:nvSpPr>
          <p:cNvPr id="4" name="Footer Placeholder 3">
            <a:extLst>
              <a:ext uri="{FF2B5EF4-FFF2-40B4-BE49-F238E27FC236}">
                <a16:creationId xmlns:a16="http://schemas.microsoft.com/office/drawing/2014/main" id="{AF670F05-70E2-4070-1C30-17013AF7A4AF}"/>
              </a:ext>
            </a:extLst>
          </p:cNvPr>
          <p:cNvSpPr>
            <a:spLocks noGrp="1"/>
          </p:cNvSpPr>
          <p:nvPr>
            <p:ph type="ftr" sz="quarter" idx="12"/>
          </p:nvPr>
        </p:nvSpPr>
        <p:spPr>
          <a:xfrm>
            <a:off x="800099" y="6309360"/>
            <a:ext cx="8399318" cy="365125"/>
          </a:xfrm>
          <a:prstGeom prst="rect">
            <a:avLst/>
          </a:prstGeom>
        </p:spPr>
        <p:txBody>
          <a:bodyPr/>
          <a:lstStyle/>
          <a:p>
            <a:endParaRPr lang="en-US"/>
          </a:p>
        </p:txBody>
      </p:sp>
      <p:sp>
        <p:nvSpPr>
          <p:cNvPr id="5" name="Slide Number Placeholder 3">
            <a:extLst>
              <a:ext uri="{FF2B5EF4-FFF2-40B4-BE49-F238E27FC236}">
                <a16:creationId xmlns:a16="http://schemas.microsoft.com/office/drawing/2014/main" id="{37C5EBD7-1B41-E13F-5DAC-B0F1344B38D7}"/>
              </a:ext>
            </a:extLst>
          </p:cNvPr>
          <p:cNvSpPr>
            <a:spLocks noGrp="1"/>
          </p:cNvSpPr>
          <p:nvPr>
            <p:ph type="sldNum" sz="quarter" idx="11"/>
          </p:nvPr>
        </p:nvSpPr>
        <p:spPr>
          <a:xfrm>
            <a:off x="11332459" y="6221324"/>
            <a:ext cx="617912" cy="365125"/>
          </a:xfrm>
          <a:prstGeom prst="rect">
            <a:avLst/>
          </a:prstGeom>
        </p:spPr>
        <p:txBody>
          <a:bodyPr/>
          <a:lstStyle/>
          <a:p>
            <a:fld id="{3A98EE3D-8CD1-4C3F-BD1C-C98C9596463C}" type="slidenum">
              <a:rPr lang="en-US" smtClean="0"/>
              <a:pPr/>
              <a:t>‹#›</a:t>
            </a:fld>
            <a:endParaRPr lang="en-US"/>
          </a:p>
        </p:txBody>
      </p:sp>
      <p:cxnSp>
        <p:nvCxnSpPr>
          <p:cNvPr id="11" name="Straight Connector 10">
            <a:extLst>
              <a:ext uri="{FF2B5EF4-FFF2-40B4-BE49-F238E27FC236}">
                <a16:creationId xmlns:a16="http://schemas.microsoft.com/office/drawing/2014/main" id="{E787791C-AF8D-788F-D86E-CF6D19E694A5}"/>
              </a:ext>
              <a:ext uri="{C183D7F6-B498-43B3-948B-1728B52AA6E4}">
                <adec:decorative xmlns:adec="http://schemas.microsoft.com/office/drawing/2017/decorative" val="1"/>
              </a:ext>
            </a:extLst>
          </p:cNvPr>
          <p:cNvCxnSpPr>
            <a:cxnSpLocks noChangeAspect="1"/>
          </p:cNvCxnSpPr>
          <p:nvPr userDrawn="1"/>
        </p:nvCxnSpPr>
        <p:spPr>
          <a:xfrm rot="10800000" flipH="1">
            <a:off x="9403080" y="0"/>
            <a:ext cx="1874520" cy="685800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NCMEC logo watermark">
            <a:extLst>
              <a:ext uri="{FF2B5EF4-FFF2-40B4-BE49-F238E27FC236}">
                <a16:creationId xmlns:a16="http://schemas.microsoft.com/office/drawing/2014/main" id="{B7E0BB53-915B-1147-42A9-DA9F6094DB8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sp>
        <p:nvSpPr>
          <p:cNvPr id="6" name="Title 2">
            <a:extLst>
              <a:ext uri="{FF2B5EF4-FFF2-40B4-BE49-F238E27FC236}">
                <a16:creationId xmlns:a16="http://schemas.microsoft.com/office/drawing/2014/main" id="{742B273D-F4FA-EDD3-F18C-1473C788BBE3}"/>
              </a:ext>
            </a:extLst>
          </p:cNvPr>
          <p:cNvSpPr>
            <a:spLocks noGrp="1"/>
          </p:cNvSpPr>
          <p:nvPr>
            <p:ph type="title"/>
          </p:nvPr>
        </p:nvSpPr>
        <p:spPr>
          <a:xfrm>
            <a:off x="795528" y="283464"/>
            <a:ext cx="9966960" cy="658470"/>
          </a:xfrm>
        </p:spPr>
        <p:txBody>
          <a:bodyPr/>
          <a:lstStyle/>
          <a:p>
            <a:r>
              <a:rPr lang="en-US"/>
              <a:t>Click to edit Master title style</a:t>
            </a:r>
          </a:p>
        </p:txBody>
      </p:sp>
      <p:sp>
        <p:nvSpPr>
          <p:cNvPr id="9" name="Content Placeholder 8">
            <a:extLst>
              <a:ext uri="{FF2B5EF4-FFF2-40B4-BE49-F238E27FC236}">
                <a16:creationId xmlns:a16="http://schemas.microsoft.com/office/drawing/2014/main" id="{86A15A00-4EFA-3B8B-69DB-414EBA7505D4}"/>
              </a:ext>
            </a:extLst>
          </p:cNvPr>
          <p:cNvSpPr>
            <a:spLocks noGrp="1"/>
          </p:cNvSpPr>
          <p:nvPr>
            <p:ph sz="quarter" idx="14"/>
          </p:nvPr>
        </p:nvSpPr>
        <p:spPr>
          <a:xfrm>
            <a:off x="795528" y="1335025"/>
            <a:ext cx="8412162" cy="4886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8836475"/>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9" Type="http://schemas.openxmlformats.org/officeDocument/2006/relationships/slideLayout" Target="../slideLayouts/slideLayout98.xml"/><Relationship Id="rId21" Type="http://schemas.openxmlformats.org/officeDocument/2006/relationships/slideLayout" Target="../slideLayouts/slideLayout80.xml"/><Relationship Id="rId34" Type="http://schemas.openxmlformats.org/officeDocument/2006/relationships/slideLayout" Target="../slideLayouts/slideLayout93.xml"/><Relationship Id="rId42" Type="http://schemas.openxmlformats.org/officeDocument/2006/relationships/slideLayout" Target="../slideLayouts/slideLayout101.xml"/><Relationship Id="rId47" Type="http://schemas.openxmlformats.org/officeDocument/2006/relationships/slideLayout" Target="../slideLayouts/slideLayout106.xml"/><Relationship Id="rId50" Type="http://schemas.openxmlformats.org/officeDocument/2006/relationships/slideLayout" Target="../slideLayouts/slideLayout109.xml"/><Relationship Id="rId55" Type="http://schemas.openxmlformats.org/officeDocument/2006/relationships/slideLayout" Target="../slideLayouts/slideLayout114.xml"/><Relationship Id="rId63" Type="http://schemas.openxmlformats.org/officeDocument/2006/relationships/slideLayout" Target="../slideLayouts/slideLayout122.xml"/><Relationship Id="rId68" Type="http://schemas.openxmlformats.org/officeDocument/2006/relationships/slideLayout" Target="../slideLayouts/slideLayout127.xml"/><Relationship Id="rId76" Type="http://schemas.openxmlformats.org/officeDocument/2006/relationships/slideLayout" Target="../slideLayouts/slideLayout135.xml"/><Relationship Id="rId84" Type="http://schemas.openxmlformats.org/officeDocument/2006/relationships/slideLayout" Target="../slideLayouts/slideLayout143.xml"/><Relationship Id="rId89" Type="http://schemas.openxmlformats.org/officeDocument/2006/relationships/slideLayout" Target="../slideLayouts/slideLayout148.xml"/><Relationship Id="rId7" Type="http://schemas.openxmlformats.org/officeDocument/2006/relationships/slideLayout" Target="../slideLayouts/slideLayout66.xml"/><Relationship Id="rId71" Type="http://schemas.openxmlformats.org/officeDocument/2006/relationships/slideLayout" Target="../slideLayouts/slideLayout130.xml"/><Relationship Id="rId92" Type="http://schemas.openxmlformats.org/officeDocument/2006/relationships/slideLayout" Target="../slideLayouts/slideLayout151.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9" Type="http://schemas.openxmlformats.org/officeDocument/2006/relationships/slideLayout" Target="../slideLayouts/slideLayout88.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32" Type="http://schemas.openxmlformats.org/officeDocument/2006/relationships/slideLayout" Target="../slideLayouts/slideLayout91.xml"/><Relationship Id="rId37" Type="http://schemas.openxmlformats.org/officeDocument/2006/relationships/slideLayout" Target="../slideLayouts/slideLayout96.xml"/><Relationship Id="rId40" Type="http://schemas.openxmlformats.org/officeDocument/2006/relationships/slideLayout" Target="../slideLayouts/slideLayout99.xml"/><Relationship Id="rId45" Type="http://schemas.openxmlformats.org/officeDocument/2006/relationships/slideLayout" Target="../slideLayouts/slideLayout104.xml"/><Relationship Id="rId53" Type="http://schemas.openxmlformats.org/officeDocument/2006/relationships/slideLayout" Target="../slideLayouts/slideLayout112.xml"/><Relationship Id="rId58" Type="http://schemas.openxmlformats.org/officeDocument/2006/relationships/slideLayout" Target="../slideLayouts/slideLayout117.xml"/><Relationship Id="rId66" Type="http://schemas.openxmlformats.org/officeDocument/2006/relationships/slideLayout" Target="../slideLayouts/slideLayout125.xml"/><Relationship Id="rId74" Type="http://schemas.openxmlformats.org/officeDocument/2006/relationships/slideLayout" Target="../slideLayouts/slideLayout133.xml"/><Relationship Id="rId79" Type="http://schemas.openxmlformats.org/officeDocument/2006/relationships/slideLayout" Target="../slideLayouts/slideLayout138.xml"/><Relationship Id="rId87" Type="http://schemas.openxmlformats.org/officeDocument/2006/relationships/slideLayout" Target="../slideLayouts/slideLayout146.xml"/><Relationship Id="rId5" Type="http://schemas.openxmlformats.org/officeDocument/2006/relationships/slideLayout" Target="../slideLayouts/slideLayout64.xml"/><Relationship Id="rId61" Type="http://schemas.openxmlformats.org/officeDocument/2006/relationships/slideLayout" Target="../slideLayouts/slideLayout120.xml"/><Relationship Id="rId82" Type="http://schemas.openxmlformats.org/officeDocument/2006/relationships/slideLayout" Target="../slideLayouts/slideLayout141.xml"/><Relationship Id="rId90" Type="http://schemas.openxmlformats.org/officeDocument/2006/relationships/slideLayout" Target="../slideLayouts/slideLayout149.xml"/><Relationship Id="rId95" Type="http://schemas.openxmlformats.org/officeDocument/2006/relationships/image" Target="../media/image1.png"/><Relationship Id="rId19" Type="http://schemas.openxmlformats.org/officeDocument/2006/relationships/slideLayout" Target="../slideLayouts/slideLayout7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slideLayout" Target="../slideLayouts/slideLayout89.xml"/><Relationship Id="rId35" Type="http://schemas.openxmlformats.org/officeDocument/2006/relationships/slideLayout" Target="../slideLayouts/slideLayout94.xml"/><Relationship Id="rId43" Type="http://schemas.openxmlformats.org/officeDocument/2006/relationships/slideLayout" Target="../slideLayouts/slideLayout102.xml"/><Relationship Id="rId48" Type="http://schemas.openxmlformats.org/officeDocument/2006/relationships/slideLayout" Target="../slideLayouts/slideLayout107.xml"/><Relationship Id="rId56" Type="http://schemas.openxmlformats.org/officeDocument/2006/relationships/slideLayout" Target="../slideLayouts/slideLayout115.xml"/><Relationship Id="rId64" Type="http://schemas.openxmlformats.org/officeDocument/2006/relationships/slideLayout" Target="../slideLayouts/slideLayout123.xml"/><Relationship Id="rId69" Type="http://schemas.openxmlformats.org/officeDocument/2006/relationships/slideLayout" Target="../slideLayouts/slideLayout128.xml"/><Relationship Id="rId77" Type="http://schemas.openxmlformats.org/officeDocument/2006/relationships/slideLayout" Target="../slideLayouts/slideLayout136.xml"/><Relationship Id="rId8" Type="http://schemas.openxmlformats.org/officeDocument/2006/relationships/slideLayout" Target="../slideLayouts/slideLayout67.xml"/><Relationship Id="rId51" Type="http://schemas.openxmlformats.org/officeDocument/2006/relationships/slideLayout" Target="../slideLayouts/slideLayout110.xml"/><Relationship Id="rId72" Type="http://schemas.openxmlformats.org/officeDocument/2006/relationships/slideLayout" Target="../slideLayouts/slideLayout131.xml"/><Relationship Id="rId80" Type="http://schemas.openxmlformats.org/officeDocument/2006/relationships/slideLayout" Target="../slideLayouts/slideLayout139.xml"/><Relationship Id="rId85" Type="http://schemas.openxmlformats.org/officeDocument/2006/relationships/slideLayout" Target="../slideLayouts/slideLayout144.xml"/><Relationship Id="rId93" Type="http://schemas.openxmlformats.org/officeDocument/2006/relationships/slideLayout" Target="../slideLayouts/slideLayout152.xml"/><Relationship Id="rId3" Type="http://schemas.openxmlformats.org/officeDocument/2006/relationships/slideLayout" Target="../slideLayouts/slideLayout62.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33" Type="http://schemas.openxmlformats.org/officeDocument/2006/relationships/slideLayout" Target="../slideLayouts/slideLayout92.xml"/><Relationship Id="rId38" Type="http://schemas.openxmlformats.org/officeDocument/2006/relationships/slideLayout" Target="../slideLayouts/slideLayout97.xml"/><Relationship Id="rId46" Type="http://schemas.openxmlformats.org/officeDocument/2006/relationships/slideLayout" Target="../slideLayouts/slideLayout105.xml"/><Relationship Id="rId59" Type="http://schemas.openxmlformats.org/officeDocument/2006/relationships/slideLayout" Target="../slideLayouts/slideLayout118.xml"/><Relationship Id="rId67" Type="http://schemas.openxmlformats.org/officeDocument/2006/relationships/slideLayout" Target="../slideLayouts/slideLayout126.xml"/><Relationship Id="rId20" Type="http://schemas.openxmlformats.org/officeDocument/2006/relationships/slideLayout" Target="../slideLayouts/slideLayout79.xml"/><Relationship Id="rId41" Type="http://schemas.openxmlformats.org/officeDocument/2006/relationships/slideLayout" Target="../slideLayouts/slideLayout100.xml"/><Relationship Id="rId54" Type="http://schemas.openxmlformats.org/officeDocument/2006/relationships/slideLayout" Target="../slideLayouts/slideLayout113.xml"/><Relationship Id="rId62" Type="http://schemas.openxmlformats.org/officeDocument/2006/relationships/slideLayout" Target="../slideLayouts/slideLayout121.xml"/><Relationship Id="rId70" Type="http://schemas.openxmlformats.org/officeDocument/2006/relationships/slideLayout" Target="../slideLayouts/slideLayout129.xml"/><Relationship Id="rId75" Type="http://schemas.openxmlformats.org/officeDocument/2006/relationships/slideLayout" Target="../slideLayouts/slideLayout134.xml"/><Relationship Id="rId83" Type="http://schemas.openxmlformats.org/officeDocument/2006/relationships/slideLayout" Target="../slideLayouts/slideLayout142.xml"/><Relationship Id="rId88" Type="http://schemas.openxmlformats.org/officeDocument/2006/relationships/slideLayout" Target="../slideLayouts/slideLayout147.xml"/><Relationship Id="rId91" Type="http://schemas.openxmlformats.org/officeDocument/2006/relationships/slideLayout" Target="../slideLayouts/slideLayout150.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36" Type="http://schemas.openxmlformats.org/officeDocument/2006/relationships/slideLayout" Target="../slideLayouts/slideLayout95.xml"/><Relationship Id="rId49" Type="http://schemas.openxmlformats.org/officeDocument/2006/relationships/slideLayout" Target="../slideLayouts/slideLayout108.xml"/><Relationship Id="rId57" Type="http://schemas.openxmlformats.org/officeDocument/2006/relationships/slideLayout" Target="../slideLayouts/slideLayout116.xml"/><Relationship Id="rId10" Type="http://schemas.openxmlformats.org/officeDocument/2006/relationships/slideLayout" Target="../slideLayouts/slideLayout69.xml"/><Relationship Id="rId31" Type="http://schemas.openxmlformats.org/officeDocument/2006/relationships/slideLayout" Target="../slideLayouts/slideLayout90.xml"/><Relationship Id="rId44" Type="http://schemas.openxmlformats.org/officeDocument/2006/relationships/slideLayout" Target="../slideLayouts/slideLayout103.xml"/><Relationship Id="rId52" Type="http://schemas.openxmlformats.org/officeDocument/2006/relationships/slideLayout" Target="../slideLayouts/slideLayout111.xml"/><Relationship Id="rId60" Type="http://schemas.openxmlformats.org/officeDocument/2006/relationships/slideLayout" Target="../slideLayouts/slideLayout119.xml"/><Relationship Id="rId65" Type="http://schemas.openxmlformats.org/officeDocument/2006/relationships/slideLayout" Target="../slideLayouts/slideLayout124.xml"/><Relationship Id="rId73" Type="http://schemas.openxmlformats.org/officeDocument/2006/relationships/slideLayout" Target="../slideLayouts/slideLayout132.xml"/><Relationship Id="rId78" Type="http://schemas.openxmlformats.org/officeDocument/2006/relationships/slideLayout" Target="../slideLayouts/slideLayout137.xml"/><Relationship Id="rId81" Type="http://schemas.openxmlformats.org/officeDocument/2006/relationships/slideLayout" Target="../slideLayouts/slideLayout140.xml"/><Relationship Id="rId86" Type="http://schemas.openxmlformats.org/officeDocument/2006/relationships/slideLayout" Target="../slideLayouts/slideLayout145.xml"/><Relationship Id="rId94" Type="http://schemas.openxmlformats.org/officeDocument/2006/relationships/theme" Target="../theme/theme2.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65.xml"/><Relationship Id="rId18" Type="http://schemas.openxmlformats.org/officeDocument/2006/relationships/slideLayout" Target="../slideLayouts/slideLayout170.xml"/><Relationship Id="rId26" Type="http://schemas.openxmlformats.org/officeDocument/2006/relationships/slideLayout" Target="../slideLayouts/slideLayout178.xml"/><Relationship Id="rId39" Type="http://schemas.openxmlformats.org/officeDocument/2006/relationships/slideLayout" Target="../slideLayouts/slideLayout191.xml"/><Relationship Id="rId21" Type="http://schemas.openxmlformats.org/officeDocument/2006/relationships/slideLayout" Target="../slideLayouts/slideLayout173.xml"/><Relationship Id="rId34" Type="http://schemas.openxmlformats.org/officeDocument/2006/relationships/slideLayout" Target="../slideLayouts/slideLayout186.xml"/><Relationship Id="rId42" Type="http://schemas.openxmlformats.org/officeDocument/2006/relationships/slideLayout" Target="../slideLayouts/slideLayout194.xml"/><Relationship Id="rId47" Type="http://schemas.openxmlformats.org/officeDocument/2006/relationships/slideLayout" Target="../slideLayouts/slideLayout199.xml"/><Relationship Id="rId50" Type="http://schemas.openxmlformats.org/officeDocument/2006/relationships/slideLayout" Target="../slideLayouts/slideLayout202.xml"/><Relationship Id="rId55" Type="http://schemas.openxmlformats.org/officeDocument/2006/relationships/slideLayout" Target="../slideLayouts/slideLayout207.xml"/><Relationship Id="rId63" Type="http://schemas.openxmlformats.org/officeDocument/2006/relationships/slideLayout" Target="../slideLayouts/slideLayout215.xml"/><Relationship Id="rId68" Type="http://schemas.openxmlformats.org/officeDocument/2006/relationships/slideLayout" Target="../slideLayouts/slideLayout220.xml"/><Relationship Id="rId76" Type="http://schemas.openxmlformats.org/officeDocument/2006/relationships/slideLayout" Target="../slideLayouts/slideLayout228.xml"/><Relationship Id="rId84" Type="http://schemas.openxmlformats.org/officeDocument/2006/relationships/slideLayout" Target="../slideLayouts/slideLayout236.xml"/><Relationship Id="rId89" Type="http://schemas.openxmlformats.org/officeDocument/2006/relationships/slideLayout" Target="../slideLayouts/slideLayout241.xml"/><Relationship Id="rId7" Type="http://schemas.openxmlformats.org/officeDocument/2006/relationships/slideLayout" Target="../slideLayouts/slideLayout159.xml"/><Relationship Id="rId71" Type="http://schemas.openxmlformats.org/officeDocument/2006/relationships/slideLayout" Target="../slideLayouts/slideLayout223.xml"/><Relationship Id="rId2" Type="http://schemas.openxmlformats.org/officeDocument/2006/relationships/slideLayout" Target="../slideLayouts/slideLayout154.xml"/><Relationship Id="rId16" Type="http://schemas.openxmlformats.org/officeDocument/2006/relationships/slideLayout" Target="../slideLayouts/slideLayout168.xml"/><Relationship Id="rId29" Type="http://schemas.openxmlformats.org/officeDocument/2006/relationships/slideLayout" Target="../slideLayouts/slideLayout181.xml"/><Relationship Id="rId11" Type="http://schemas.openxmlformats.org/officeDocument/2006/relationships/slideLayout" Target="../slideLayouts/slideLayout163.xml"/><Relationship Id="rId24" Type="http://schemas.openxmlformats.org/officeDocument/2006/relationships/slideLayout" Target="../slideLayouts/slideLayout176.xml"/><Relationship Id="rId32" Type="http://schemas.openxmlformats.org/officeDocument/2006/relationships/slideLayout" Target="../slideLayouts/slideLayout184.xml"/><Relationship Id="rId37" Type="http://schemas.openxmlformats.org/officeDocument/2006/relationships/slideLayout" Target="../slideLayouts/slideLayout189.xml"/><Relationship Id="rId40" Type="http://schemas.openxmlformats.org/officeDocument/2006/relationships/slideLayout" Target="../slideLayouts/slideLayout192.xml"/><Relationship Id="rId45" Type="http://schemas.openxmlformats.org/officeDocument/2006/relationships/slideLayout" Target="../slideLayouts/slideLayout197.xml"/><Relationship Id="rId53" Type="http://schemas.openxmlformats.org/officeDocument/2006/relationships/slideLayout" Target="../slideLayouts/slideLayout205.xml"/><Relationship Id="rId58" Type="http://schemas.openxmlformats.org/officeDocument/2006/relationships/slideLayout" Target="../slideLayouts/slideLayout210.xml"/><Relationship Id="rId66" Type="http://schemas.openxmlformats.org/officeDocument/2006/relationships/slideLayout" Target="../slideLayouts/slideLayout218.xml"/><Relationship Id="rId74" Type="http://schemas.openxmlformats.org/officeDocument/2006/relationships/slideLayout" Target="../slideLayouts/slideLayout226.xml"/><Relationship Id="rId79" Type="http://schemas.openxmlformats.org/officeDocument/2006/relationships/slideLayout" Target="../slideLayouts/slideLayout231.xml"/><Relationship Id="rId87" Type="http://schemas.openxmlformats.org/officeDocument/2006/relationships/slideLayout" Target="../slideLayouts/slideLayout239.xml"/><Relationship Id="rId5" Type="http://schemas.openxmlformats.org/officeDocument/2006/relationships/slideLayout" Target="../slideLayouts/slideLayout157.xml"/><Relationship Id="rId61" Type="http://schemas.openxmlformats.org/officeDocument/2006/relationships/slideLayout" Target="../slideLayouts/slideLayout213.xml"/><Relationship Id="rId82" Type="http://schemas.openxmlformats.org/officeDocument/2006/relationships/slideLayout" Target="../slideLayouts/slideLayout234.xml"/><Relationship Id="rId90" Type="http://schemas.openxmlformats.org/officeDocument/2006/relationships/theme" Target="../theme/theme3.xml"/><Relationship Id="rId19" Type="http://schemas.openxmlformats.org/officeDocument/2006/relationships/slideLayout" Target="../slideLayouts/slideLayout171.xml"/><Relationship Id="rId14" Type="http://schemas.openxmlformats.org/officeDocument/2006/relationships/slideLayout" Target="../slideLayouts/slideLayout166.xml"/><Relationship Id="rId22" Type="http://schemas.openxmlformats.org/officeDocument/2006/relationships/slideLayout" Target="../slideLayouts/slideLayout174.xml"/><Relationship Id="rId27" Type="http://schemas.openxmlformats.org/officeDocument/2006/relationships/slideLayout" Target="../slideLayouts/slideLayout179.xml"/><Relationship Id="rId30" Type="http://schemas.openxmlformats.org/officeDocument/2006/relationships/slideLayout" Target="../slideLayouts/slideLayout182.xml"/><Relationship Id="rId35" Type="http://schemas.openxmlformats.org/officeDocument/2006/relationships/slideLayout" Target="../slideLayouts/slideLayout187.xml"/><Relationship Id="rId43" Type="http://schemas.openxmlformats.org/officeDocument/2006/relationships/slideLayout" Target="../slideLayouts/slideLayout195.xml"/><Relationship Id="rId48" Type="http://schemas.openxmlformats.org/officeDocument/2006/relationships/slideLayout" Target="../slideLayouts/slideLayout200.xml"/><Relationship Id="rId56" Type="http://schemas.openxmlformats.org/officeDocument/2006/relationships/slideLayout" Target="../slideLayouts/slideLayout208.xml"/><Relationship Id="rId64" Type="http://schemas.openxmlformats.org/officeDocument/2006/relationships/slideLayout" Target="../slideLayouts/slideLayout216.xml"/><Relationship Id="rId69" Type="http://schemas.openxmlformats.org/officeDocument/2006/relationships/slideLayout" Target="../slideLayouts/slideLayout221.xml"/><Relationship Id="rId77" Type="http://schemas.openxmlformats.org/officeDocument/2006/relationships/slideLayout" Target="../slideLayouts/slideLayout229.xml"/><Relationship Id="rId8" Type="http://schemas.openxmlformats.org/officeDocument/2006/relationships/slideLayout" Target="../slideLayouts/slideLayout160.xml"/><Relationship Id="rId51" Type="http://schemas.openxmlformats.org/officeDocument/2006/relationships/slideLayout" Target="../slideLayouts/slideLayout203.xml"/><Relationship Id="rId72" Type="http://schemas.openxmlformats.org/officeDocument/2006/relationships/slideLayout" Target="../slideLayouts/slideLayout224.xml"/><Relationship Id="rId80" Type="http://schemas.openxmlformats.org/officeDocument/2006/relationships/slideLayout" Target="../slideLayouts/slideLayout232.xml"/><Relationship Id="rId85" Type="http://schemas.openxmlformats.org/officeDocument/2006/relationships/slideLayout" Target="../slideLayouts/slideLayout237.xml"/><Relationship Id="rId3" Type="http://schemas.openxmlformats.org/officeDocument/2006/relationships/slideLayout" Target="../slideLayouts/slideLayout155.xml"/><Relationship Id="rId12" Type="http://schemas.openxmlformats.org/officeDocument/2006/relationships/slideLayout" Target="../slideLayouts/slideLayout164.xml"/><Relationship Id="rId17" Type="http://schemas.openxmlformats.org/officeDocument/2006/relationships/slideLayout" Target="../slideLayouts/slideLayout169.xml"/><Relationship Id="rId25" Type="http://schemas.openxmlformats.org/officeDocument/2006/relationships/slideLayout" Target="../slideLayouts/slideLayout177.xml"/><Relationship Id="rId33" Type="http://schemas.openxmlformats.org/officeDocument/2006/relationships/slideLayout" Target="../slideLayouts/slideLayout185.xml"/><Relationship Id="rId38" Type="http://schemas.openxmlformats.org/officeDocument/2006/relationships/slideLayout" Target="../slideLayouts/slideLayout190.xml"/><Relationship Id="rId46" Type="http://schemas.openxmlformats.org/officeDocument/2006/relationships/slideLayout" Target="../slideLayouts/slideLayout198.xml"/><Relationship Id="rId59" Type="http://schemas.openxmlformats.org/officeDocument/2006/relationships/slideLayout" Target="../slideLayouts/slideLayout211.xml"/><Relationship Id="rId67" Type="http://schemas.openxmlformats.org/officeDocument/2006/relationships/slideLayout" Target="../slideLayouts/slideLayout219.xml"/><Relationship Id="rId20" Type="http://schemas.openxmlformats.org/officeDocument/2006/relationships/slideLayout" Target="../slideLayouts/slideLayout172.xml"/><Relationship Id="rId41" Type="http://schemas.openxmlformats.org/officeDocument/2006/relationships/slideLayout" Target="../slideLayouts/slideLayout193.xml"/><Relationship Id="rId54" Type="http://schemas.openxmlformats.org/officeDocument/2006/relationships/slideLayout" Target="../slideLayouts/slideLayout206.xml"/><Relationship Id="rId62" Type="http://schemas.openxmlformats.org/officeDocument/2006/relationships/slideLayout" Target="../slideLayouts/slideLayout214.xml"/><Relationship Id="rId70" Type="http://schemas.openxmlformats.org/officeDocument/2006/relationships/slideLayout" Target="../slideLayouts/slideLayout222.xml"/><Relationship Id="rId75" Type="http://schemas.openxmlformats.org/officeDocument/2006/relationships/slideLayout" Target="../slideLayouts/slideLayout227.xml"/><Relationship Id="rId83" Type="http://schemas.openxmlformats.org/officeDocument/2006/relationships/slideLayout" Target="../slideLayouts/slideLayout235.xml"/><Relationship Id="rId88" Type="http://schemas.openxmlformats.org/officeDocument/2006/relationships/slideLayout" Target="../slideLayouts/slideLayout240.xml"/><Relationship Id="rId91" Type="http://schemas.openxmlformats.org/officeDocument/2006/relationships/image" Target="../media/image1.png"/><Relationship Id="rId1" Type="http://schemas.openxmlformats.org/officeDocument/2006/relationships/slideLayout" Target="../slideLayouts/slideLayout153.xml"/><Relationship Id="rId6" Type="http://schemas.openxmlformats.org/officeDocument/2006/relationships/slideLayout" Target="../slideLayouts/slideLayout158.xml"/><Relationship Id="rId15" Type="http://schemas.openxmlformats.org/officeDocument/2006/relationships/slideLayout" Target="../slideLayouts/slideLayout167.xml"/><Relationship Id="rId23" Type="http://schemas.openxmlformats.org/officeDocument/2006/relationships/slideLayout" Target="../slideLayouts/slideLayout175.xml"/><Relationship Id="rId28" Type="http://schemas.openxmlformats.org/officeDocument/2006/relationships/slideLayout" Target="../slideLayouts/slideLayout180.xml"/><Relationship Id="rId36" Type="http://schemas.openxmlformats.org/officeDocument/2006/relationships/slideLayout" Target="../slideLayouts/slideLayout188.xml"/><Relationship Id="rId49" Type="http://schemas.openxmlformats.org/officeDocument/2006/relationships/slideLayout" Target="../slideLayouts/slideLayout201.xml"/><Relationship Id="rId57" Type="http://schemas.openxmlformats.org/officeDocument/2006/relationships/slideLayout" Target="../slideLayouts/slideLayout209.xml"/><Relationship Id="rId10" Type="http://schemas.openxmlformats.org/officeDocument/2006/relationships/slideLayout" Target="../slideLayouts/slideLayout162.xml"/><Relationship Id="rId31" Type="http://schemas.openxmlformats.org/officeDocument/2006/relationships/slideLayout" Target="../slideLayouts/slideLayout183.xml"/><Relationship Id="rId44" Type="http://schemas.openxmlformats.org/officeDocument/2006/relationships/slideLayout" Target="../slideLayouts/slideLayout196.xml"/><Relationship Id="rId52" Type="http://schemas.openxmlformats.org/officeDocument/2006/relationships/slideLayout" Target="../slideLayouts/slideLayout204.xml"/><Relationship Id="rId60" Type="http://schemas.openxmlformats.org/officeDocument/2006/relationships/slideLayout" Target="../slideLayouts/slideLayout212.xml"/><Relationship Id="rId65" Type="http://schemas.openxmlformats.org/officeDocument/2006/relationships/slideLayout" Target="../slideLayouts/slideLayout217.xml"/><Relationship Id="rId73" Type="http://schemas.openxmlformats.org/officeDocument/2006/relationships/slideLayout" Target="../slideLayouts/slideLayout225.xml"/><Relationship Id="rId78" Type="http://schemas.openxmlformats.org/officeDocument/2006/relationships/slideLayout" Target="../slideLayouts/slideLayout230.xml"/><Relationship Id="rId81" Type="http://schemas.openxmlformats.org/officeDocument/2006/relationships/slideLayout" Target="../slideLayouts/slideLayout233.xml"/><Relationship Id="rId86" Type="http://schemas.openxmlformats.org/officeDocument/2006/relationships/slideLayout" Target="../slideLayouts/slideLayout238.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254.xml"/><Relationship Id="rId18" Type="http://schemas.openxmlformats.org/officeDocument/2006/relationships/slideLayout" Target="../slideLayouts/slideLayout259.xml"/><Relationship Id="rId26" Type="http://schemas.openxmlformats.org/officeDocument/2006/relationships/slideLayout" Target="../slideLayouts/slideLayout267.xml"/><Relationship Id="rId39" Type="http://schemas.openxmlformats.org/officeDocument/2006/relationships/slideLayout" Target="../slideLayouts/slideLayout280.xml"/><Relationship Id="rId21" Type="http://schemas.openxmlformats.org/officeDocument/2006/relationships/slideLayout" Target="../slideLayouts/slideLayout262.xml"/><Relationship Id="rId34" Type="http://schemas.openxmlformats.org/officeDocument/2006/relationships/slideLayout" Target="../slideLayouts/slideLayout275.xml"/><Relationship Id="rId42" Type="http://schemas.openxmlformats.org/officeDocument/2006/relationships/slideLayout" Target="../slideLayouts/slideLayout283.xml"/><Relationship Id="rId47" Type="http://schemas.openxmlformats.org/officeDocument/2006/relationships/slideLayout" Target="../slideLayouts/slideLayout288.xml"/><Relationship Id="rId50" Type="http://schemas.openxmlformats.org/officeDocument/2006/relationships/slideLayout" Target="../slideLayouts/slideLayout291.xml"/><Relationship Id="rId55" Type="http://schemas.openxmlformats.org/officeDocument/2006/relationships/slideLayout" Target="../slideLayouts/slideLayout296.xml"/><Relationship Id="rId63" Type="http://schemas.openxmlformats.org/officeDocument/2006/relationships/slideLayout" Target="../slideLayouts/slideLayout304.xml"/><Relationship Id="rId68" Type="http://schemas.openxmlformats.org/officeDocument/2006/relationships/tags" Target="../tags/tag20.xml"/><Relationship Id="rId7" Type="http://schemas.openxmlformats.org/officeDocument/2006/relationships/slideLayout" Target="../slideLayouts/slideLayout248.xml"/><Relationship Id="rId2" Type="http://schemas.openxmlformats.org/officeDocument/2006/relationships/slideLayout" Target="../slideLayouts/slideLayout243.xml"/><Relationship Id="rId16" Type="http://schemas.openxmlformats.org/officeDocument/2006/relationships/slideLayout" Target="../slideLayouts/slideLayout257.xml"/><Relationship Id="rId29" Type="http://schemas.openxmlformats.org/officeDocument/2006/relationships/slideLayout" Target="../slideLayouts/slideLayout270.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24" Type="http://schemas.openxmlformats.org/officeDocument/2006/relationships/slideLayout" Target="../slideLayouts/slideLayout265.xml"/><Relationship Id="rId32" Type="http://schemas.openxmlformats.org/officeDocument/2006/relationships/slideLayout" Target="../slideLayouts/slideLayout273.xml"/><Relationship Id="rId37" Type="http://schemas.openxmlformats.org/officeDocument/2006/relationships/slideLayout" Target="../slideLayouts/slideLayout278.xml"/><Relationship Id="rId40" Type="http://schemas.openxmlformats.org/officeDocument/2006/relationships/slideLayout" Target="../slideLayouts/slideLayout281.xml"/><Relationship Id="rId45" Type="http://schemas.openxmlformats.org/officeDocument/2006/relationships/slideLayout" Target="../slideLayouts/slideLayout286.xml"/><Relationship Id="rId53" Type="http://schemas.openxmlformats.org/officeDocument/2006/relationships/slideLayout" Target="../slideLayouts/slideLayout294.xml"/><Relationship Id="rId58" Type="http://schemas.openxmlformats.org/officeDocument/2006/relationships/slideLayout" Target="../slideLayouts/slideLayout299.xml"/><Relationship Id="rId66" Type="http://schemas.openxmlformats.org/officeDocument/2006/relationships/slideLayout" Target="../slideLayouts/slideLayout307.xml"/><Relationship Id="rId5" Type="http://schemas.openxmlformats.org/officeDocument/2006/relationships/slideLayout" Target="../slideLayouts/slideLayout246.xml"/><Relationship Id="rId15" Type="http://schemas.openxmlformats.org/officeDocument/2006/relationships/slideLayout" Target="../slideLayouts/slideLayout256.xml"/><Relationship Id="rId23" Type="http://schemas.openxmlformats.org/officeDocument/2006/relationships/slideLayout" Target="../slideLayouts/slideLayout264.xml"/><Relationship Id="rId28" Type="http://schemas.openxmlformats.org/officeDocument/2006/relationships/slideLayout" Target="../slideLayouts/slideLayout269.xml"/><Relationship Id="rId36" Type="http://schemas.openxmlformats.org/officeDocument/2006/relationships/slideLayout" Target="../slideLayouts/slideLayout277.xml"/><Relationship Id="rId49" Type="http://schemas.openxmlformats.org/officeDocument/2006/relationships/slideLayout" Target="../slideLayouts/slideLayout290.xml"/><Relationship Id="rId57" Type="http://schemas.openxmlformats.org/officeDocument/2006/relationships/slideLayout" Target="../slideLayouts/slideLayout298.xml"/><Relationship Id="rId61" Type="http://schemas.openxmlformats.org/officeDocument/2006/relationships/slideLayout" Target="../slideLayouts/slideLayout302.xml"/><Relationship Id="rId10" Type="http://schemas.openxmlformats.org/officeDocument/2006/relationships/slideLayout" Target="../slideLayouts/slideLayout251.xml"/><Relationship Id="rId19" Type="http://schemas.openxmlformats.org/officeDocument/2006/relationships/slideLayout" Target="../slideLayouts/slideLayout260.xml"/><Relationship Id="rId31" Type="http://schemas.openxmlformats.org/officeDocument/2006/relationships/slideLayout" Target="../slideLayouts/slideLayout272.xml"/><Relationship Id="rId44" Type="http://schemas.openxmlformats.org/officeDocument/2006/relationships/slideLayout" Target="../slideLayouts/slideLayout285.xml"/><Relationship Id="rId52" Type="http://schemas.openxmlformats.org/officeDocument/2006/relationships/slideLayout" Target="../slideLayouts/slideLayout293.xml"/><Relationship Id="rId60" Type="http://schemas.openxmlformats.org/officeDocument/2006/relationships/slideLayout" Target="../slideLayouts/slideLayout301.xml"/><Relationship Id="rId65" Type="http://schemas.openxmlformats.org/officeDocument/2006/relationships/slideLayout" Target="../slideLayouts/slideLayout306.xml"/><Relationship Id="rId4" Type="http://schemas.openxmlformats.org/officeDocument/2006/relationships/slideLayout" Target="../slideLayouts/slideLayout245.xml"/><Relationship Id="rId9" Type="http://schemas.openxmlformats.org/officeDocument/2006/relationships/slideLayout" Target="../slideLayouts/slideLayout250.xml"/><Relationship Id="rId14" Type="http://schemas.openxmlformats.org/officeDocument/2006/relationships/slideLayout" Target="../slideLayouts/slideLayout255.xml"/><Relationship Id="rId22" Type="http://schemas.openxmlformats.org/officeDocument/2006/relationships/slideLayout" Target="../slideLayouts/slideLayout263.xml"/><Relationship Id="rId27" Type="http://schemas.openxmlformats.org/officeDocument/2006/relationships/slideLayout" Target="../slideLayouts/slideLayout268.xml"/><Relationship Id="rId30" Type="http://schemas.openxmlformats.org/officeDocument/2006/relationships/slideLayout" Target="../slideLayouts/slideLayout271.xml"/><Relationship Id="rId35" Type="http://schemas.openxmlformats.org/officeDocument/2006/relationships/slideLayout" Target="../slideLayouts/slideLayout276.xml"/><Relationship Id="rId43" Type="http://schemas.openxmlformats.org/officeDocument/2006/relationships/slideLayout" Target="../slideLayouts/slideLayout284.xml"/><Relationship Id="rId48" Type="http://schemas.openxmlformats.org/officeDocument/2006/relationships/slideLayout" Target="../slideLayouts/slideLayout289.xml"/><Relationship Id="rId56" Type="http://schemas.openxmlformats.org/officeDocument/2006/relationships/slideLayout" Target="../slideLayouts/slideLayout297.xml"/><Relationship Id="rId64" Type="http://schemas.openxmlformats.org/officeDocument/2006/relationships/slideLayout" Target="../slideLayouts/slideLayout305.xml"/><Relationship Id="rId8" Type="http://schemas.openxmlformats.org/officeDocument/2006/relationships/slideLayout" Target="../slideLayouts/slideLayout249.xml"/><Relationship Id="rId51" Type="http://schemas.openxmlformats.org/officeDocument/2006/relationships/slideLayout" Target="../slideLayouts/slideLayout292.xml"/><Relationship Id="rId3" Type="http://schemas.openxmlformats.org/officeDocument/2006/relationships/slideLayout" Target="../slideLayouts/slideLayout244.xml"/><Relationship Id="rId12" Type="http://schemas.openxmlformats.org/officeDocument/2006/relationships/slideLayout" Target="../slideLayouts/slideLayout253.xml"/><Relationship Id="rId17" Type="http://schemas.openxmlformats.org/officeDocument/2006/relationships/slideLayout" Target="../slideLayouts/slideLayout258.xml"/><Relationship Id="rId25" Type="http://schemas.openxmlformats.org/officeDocument/2006/relationships/slideLayout" Target="../slideLayouts/slideLayout266.xml"/><Relationship Id="rId33" Type="http://schemas.openxmlformats.org/officeDocument/2006/relationships/slideLayout" Target="../slideLayouts/slideLayout274.xml"/><Relationship Id="rId38" Type="http://schemas.openxmlformats.org/officeDocument/2006/relationships/slideLayout" Target="../slideLayouts/slideLayout279.xml"/><Relationship Id="rId46" Type="http://schemas.openxmlformats.org/officeDocument/2006/relationships/slideLayout" Target="../slideLayouts/slideLayout287.xml"/><Relationship Id="rId59" Type="http://schemas.openxmlformats.org/officeDocument/2006/relationships/slideLayout" Target="../slideLayouts/slideLayout300.xml"/><Relationship Id="rId67" Type="http://schemas.openxmlformats.org/officeDocument/2006/relationships/theme" Target="../theme/theme4.xml"/><Relationship Id="rId20" Type="http://schemas.openxmlformats.org/officeDocument/2006/relationships/slideLayout" Target="../slideLayouts/slideLayout261.xml"/><Relationship Id="rId41" Type="http://schemas.openxmlformats.org/officeDocument/2006/relationships/slideLayout" Target="../slideLayouts/slideLayout282.xml"/><Relationship Id="rId54" Type="http://schemas.openxmlformats.org/officeDocument/2006/relationships/slideLayout" Target="../slideLayouts/slideLayout295.xml"/><Relationship Id="rId62" Type="http://schemas.openxmlformats.org/officeDocument/2006/relationships/slideLayout" Target="../slideLayouts/slideLayout30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5F5F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0347" y="300145"/>
            <a:ext cx="10529069" cy="1450757"/>
          </a:xfrm>
          <a:prstGeom prst="rect">
            <a:avLst/>
          </a:prstGeom>
        </p:spPr>
        <p:txBody>
          <a:bodyPr vert="horz" lIns="0" tIns="45720" rIns="0" bIns="45720" rtlCol="0" anchor="b">
            <a:normAutofit/>
          </a:bodyPr>
          <a:lstStyle/>
          <a:p>
            <a:r>
              <a:rPr lang="en-US"/>
              <a:t>Add title here</a:t>
            </a:r>
          </a:p>
        </p:txBody>
      </p:sp>
      <p:sp>
        <p:nvSpPr>
          <p:cNvPr id="3" name="Text Placeholder 2"/>
          <p:cNvSpPr>
            <a:spLocks noGrp="1"/>
          </p:cNvSpPr>
          <p:nvPr>
            <p:ph type="body" idx="1"/>
          </p:nvPr>
        </p:nvSpPr>
        <p:spPr>
          <a:xfrm>
            <a:off x="794658" y="2108201"/>
            <a:ext cx="10529068"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8">
            <a:extLst>
              <a:ext uri="{FF2B5EF4-FFF2-40B4-BE49-F238E27FC236}">
                <a16:creationId xmlns:a16="http://schemas.microsoft.com/office/drawing/2014/main" id="{16BCAC9C-7B8B-A7E5-574A-2C2D473655B3}"/>
              </a:ext>
            </a:extLst>
          </p:cNvPr>
          <p:cNvSpPr>
            <a:spLocks noGrp="1"/>
          </p:cNvSpPr>
          <p:nvPr>
            <p:ph type="ftr" sz="quarter" idx="3"/>
          </p:nvPr>
        </p:nvSpPr>
        <p:spPr>
          <a:xfrm>
            <a:off x="794657" y="6221324"/>
            <a:ext cx="10529067" cy="365125"/>
          </a:xfrm>
          <a:prstGeom prst="rect">
            <a:avLst/>
          </a:prstGeom>
        </p:spPr>
        <p:txBody>
          <a:bodyPr lIns="0" rIns="0" anchor="b"/>
          <a:lstStyle>
            <a:lvl1pPr>
              <a:defRPr sz="1100" b="0" i="1" cap="none" baseline="0">
                <a:solidFill>
                  <a:schemeClr val="bg2">
                    <a:lumMod val="25000"/>
                  </a:schemeClr>
                </a:solidFill>
                <a:latin typeface="+mn-lt"/>
              </a:defRPr>
            </a:lvl1pPr>
          </a:lstStyle>
          <a:p>
            <a:endParaRPr lang="en-US"/>
          </a:p>
        </p:txBody>
      </p:sp>
      <p:sp>
        <p:nvSpPr>
          <p:cNvPr id="8" name="Slide Number Placeholder 9">
            <a:extLst>
              <a:ext uri="{FF2B5EF4-FFF2-40B4-BE49-F238E27FC236}">
                <a16:creationId xmlns:a16="http://schemas.microsoft.com/office/drawing/2014/main" id="{E44D41BF-45CF-B60E-08D3-A8C49332E574}"/>
              </a:ext>
            </a:extLst>
          </p:cNvPr>
          <p:cNvSpPr>
            <a:spLocks noGrp="1"/>
          </p:cNvSpPr>
          <p:nvPr>
            <p:ph type="sldNum" sz="quarter" idx="4"/>
          </p:nvPr>
        </p:nvSpPr>
        <p:spPr>
          <a:xfrm>
            <a:off x="11329416" y="6221324"/>
            <a:ext cx="617912" cy="365125"/>
          </a:xfrm>
          <a:prstGeom prst="rect">
            <a:avLst/>
          </a:prstGeom>
        </p:spPr>
        <p:txBody>
          <a:bodyPr anchor="b"/>
          <a:lstStyle>
            <a:lvl1pPr algn="r">
              <a:defRPr sz="1200" b="0" i="0">
                <a:solidFill>
                  <a:schemeClr val="bg2">
                    <a:lumMod val="25000"/>
                  </a:schemeClr>
                </a:solidFill>
                <a:latin typeface="+mn-lt"/>
              </a:defRPr>
            </a:lvl1pPr>
          </a:lstStyle>
          <a:p>
            <a:fld id="{3A98EE3D-8CD1-4C3F-BD1C-C98C9596463C}" type="slidenum">
              <a:rPr lang="en-US" smtClean="0"/>
              <a:pPr/>
              <a:t>‹#›</a:t>
            </a:fld>
            <a:endParaRPr lang="en-US"/>
          </a:p>
        </p:txBody>
      </p:sp>
      <p:pic>
        <p:nvPicPr>
          <p:cNvPr id="11" name="NCMEC logo watermark" descr="A group of children holding hands&#10;&#10;AI-generated content may be incorrect.">
            <a:extLst>
              <a:ext uri="{FF2B5EF4-FFF2-40B4-BE49-F238E27FC236}">
                <a16:creationId xmlns:a16="http://schemas.microsoft.com/office/drawing/2014/main" id="{792DEF69-6DD0-F47A-C469-C1885E131FA5}"/>
              </a:ext>
            </a:extLst>
          </p:cNvPr>
          <p:cNvPicPr>
            <a:picLocks noChangeAspect="1"/>
          </p:cNvPicPr>
          <p:nvPr userDrawn="1"/>
        </p:nvPicPr>
        <p:blipFill>
          <a:blip r:embed="rId61"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spTree>
    <p:extLst>
      <p:ext uri="{BB962C8B-B14F-4D97-AF65-F5344CB8AC3E}">
        <p14:creationId xmlns:p14="http://schemas.microsoft.com/office/powerpoint/2010/main" val="33265151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Lst>
  <p:hf hdr="0" dt="0"/>
  <p:txStyles>
    <p:titleStyle>
      <a:lvl1pPr algn="l" defTabSz="914400" rtl="0" eaLnBrk="1" latinLnBrk="0" hangingPunct="1">
        <a:lnSpc>
          <a:spcPct val="100000"/>
        </a:lnSpc>
        <a:spcBef>
          <a:spcPct val="0"/>
        </a:spcBef>
        <a:buNone/>
        <a:defRPr lang="en-US" sz="3600" b="1" kern="1200" spc="0" baseline="0" dirty="0">
          <a:solidFill>
            <a:schemeClr val="bg2">
              <a:lumMod val="10000"/>
            </a:schemeClr>
          </a:solidFill>
          <a:latin typeface="+mj-lt"/>
          <a:ea typeface="+mj-ea"/>
          <a:cs typeface="+mj-cs"/>
        </a:defRPr>
      </a:lvl1pPr>
    </p:titleStyle>
    <p:body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400" kern="1200">
          <a:solidFill>
            <a:schemeClr val="bg2">
              <a:lumMod val="10000"/>
            </a:schemeClr>
          </a:solidFill>
          <a:latin typeface="+mn-lt"/>
          <a:ea typeface="Calibri" panose="020F0502020204030204" pitchFamily="34" charset="0"/>
          <a:cs typeface="Calibri" panose="020F0502020204030204" pitchFamily="34" charset="0"/>
        </a:defRPr>
      </a:lvl1pPr>
      <a:lvl2pPr marL="384048" indent="-182880" algn="l" defTabSz="914400" rtl="0" eaLnBrk="1" latinLnBrk="0" hangingPunct="1">
        <a:lnSpc>
          <a:spcPct val="100000"/>
        </a:lnSpc>
        <a:spcBef>
          <a:spcPts val="200"/>
        </a:spcBef>
        <a:spcAft>
          <a:spcPts val="400"/>
        </a:spcAft>
        <a:buClr>
          <a:schemeClr val="tx1"/>
        </a:buClr>
        <a:buFont typeface="Wingdings" panose="05000000000000000000" pitchFamily="2" charset="2"/>
        <a:buChar char="§"/>
        <a:defRPr sz="2000" kern="1200">
          <a:solidFill>
            <a:schemeClr val="bg2">
              <a:lumMod val="10000"/>
            </a:schemeClr>
          </a:solidFill>
          <a:latin typeface="+mn-lt"/>
          <a:ea typeface="Calibri" panose="020F0502020204030204" pitchFamily="34" charset="0"/>
          <a:cs typeface="Calibri" panose="020F0502020204030204" pitchFamily="34" charset="0"/>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bg2">
              <a:lumMod val="10000"/>
            </a:schemeClr>
          </a:solidFill>
          <a:latin typeface="+mn-lt"/>
          <a:ea typeface="Calibri" panose="020F0502020204030204" pitchFamily="34" charset="0"/>
          <a:cs typeface="Calibri" panose="020F0502020204030204" pitchFamily="34" charset="0"/>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bg2">
              <a:lumMod val="10000"/>
            </a:schemeClr>
          </a:solidFill>
          <a:latin typeface="+mn-lt"/>
          <a:ea typeface="Calibri" panose="020F0502020204030204" pitchFamily="34" charset="0"/>
          <a:cs typeface="Calibri" panose="020F0502020204030204" pitchFamily="34" charset="0"/>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bg2">
              <a:lumMod val="10000"/>
            </a:schemeClr>
          </a:solidFill>
          <a:latin typeface="+mn-lt"/>
          <a:ea typeface="Calibri" panose="020F0502020204030204" pitchFamily="34" charset="0"/>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50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5F5F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0347" y="300145"/>
            <a:ext cx="10529069" cy="1450757"/>
          </a:xfrm>
          <a:prstGeom prst="rect">
            <a:avLst/>
          </a:prstGeom>
        </p:spPr>
        <p:txBody>
          <a:bodyPr vert="horz" lIns="0" tIns="45720" rIns="0" bIns="45720" rtlCol="0" anchor="b">
            <a:normAutofit/>
          </a:bodyPr>
          <a:lstStyle/>
          <a:p>
            <a:r>
              <a:rPr lang="en-US"/>
              <a:t>Add title here</a:t>
            </a:r>
          </a:p>
        </p:txBody>
      </p:sp>
      <p:sp>
        <p:nvSpPr>
          <p:cNvPr id="3" name="Text Placeholder 2"/>
          <p:cNvSpPr>
            <a:spLocks noGrp="1"/>
          </p:cNvSpPr>
          <p:nvPr>
            <p:ph type="body" idx="1"/>
          </p:nvPr>
        </p:nvSpPr>
        <p:spPr>
          <a:xfrm>
            <a:off x="794658" y="2108201"/>
            <a:ext cx="10529068"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8">
            <a:extLst>
              <a:ext uri="{FF2B5EF4-FFF2-40B4-BE49-F238E27FC236}">
                <a16:creationId xmlns:a16="http://schemas.microsoft.com/office/drawing/2014/main" id="{16BCAC9C-7B8B-A7E5-574A-2C2D473655B3}"/>
              </a:ext>
            </a:extLst>
          </p:cNvPr>
          <p:cNvSpPr>
            <a:spLocks noGrp="1"/>
          </p:cNvSpPr>
          <p:nvPr>
            <p:ph type="ftr" sz="quarter" idx="3"/>
          </p:nvPr>
        </p:nvSpPr>
        <p:spPr>
          <a:xfrm>
            <a:off x="794657" y="6221324"/>
            <a:ext cx="10529067" cy="365125"/>
          </a:xfrm>
          <a:prstGeom prst="rect">
            <a:avLst/>
          </a:prstGeom>
        </p:spPr>
        <p:txBody>
          <a:bodyPr lIns="0" rIns="0" anchor="b"/>
          <a:lstStyle>
            <a:lvl1pPr>
              <a:defRPr sz="1100" b="0" i="1" cap="none" baseline="0">
                <a:solidFill>
                  <a:schemeClr val="bg2">
                    <a:lumMod val="25000"/>
                  </a:schemeClr>
                </a:solidFill>
                <a:latin typeface="+mn-lt"/>
              </a:defRPr>
            </a:lvl1pPr>
          </a:lstStyle>
          <a:p>
            <a:endParaRPr lang="en-US"/>
          </a:p>
        </p:txBody>
      </p:sp>
      <p:sp>
        <p:nvSpPr>
          <p:cNvPr id="8" name="Slide Number Placeholder 9">
            <a:extLst>
              <a:ext uri="{FF2B5EF4-FFF2-40B4-BE49-F238E27FC236}">
                <a16:creationId xmlns:a16="http://schemas.microsoft.com/office/drawing/2014/main" id="{E44D41BF-45CF-B60E-08D3-A8C49332E574}"/>
              </a:ext>
            </a:extLst>
          </p:cNvPr>
          <p:cNvSpPr>
            <a:spLocks noGrp="1"/>
          </p:cNvSpPr>
          <p:nvPr>
            <p:ph type="sldNum" sz="quarter" idx="4"/>
          </p:nvPr>
        </p:nvSpPr>
        <p:spPr>
          <a:xfrm>
            <a:off x="11329416" y="6221324"/>
            <a:ext cx="617912" cy="365125"/>
          </a:xfrm>
          <a:prstGeom prst="rect">
            <a:avLst/>
          </a:prstGeom>
        </p:spPr>
        <p:txBody>
          <a:bodyPr anchor="b"/>
          <a:lstStyle>
            <a:lvl1pPr algn="r">
              <a:defRPr sz="1200" b="0" i="0">
                <a:solidFill>
                  <a:schemeClr val="bg2">
                    <a:lumMod val="25000"/>
                  </a:schemeClr>
                </a:solidFill>
                <a:latin typeface="+mn-lt"/>
              </a:defRPr>
            </a:lvl1pPr>
          </a:lstStyle>
          <a:p>
            <a:fld id="{3A98EE3D-8CD1-4C3F-BD1C-C98C9596463C}" type="slidenum">
              <a:rPr lang="en-US" smtClean="0"/>
              <a:pPr/>
              <a:t>‹#›</a:t>
            </a:fld>
            <a:endParaRPr lang="en-US"/>
          </a:p>
        </p:txBody>
      </p:sp>
      <p:pic>
        <p:nvPicPr>
          <p:cNvPr id="11" name="NCMEC logo watermark" descr="A group of children holding hands&#10;&#10;AI-generated content may be incorrect.">
            <a:extLst>
              <a:ext uri="{FF2B5EF4-FFF2-40B4-BE49-F238E27FC236}">
                <a16:creationId xmlns:a16="http://schemas.microsoft.com/office/drawing/2014/main" id="{792DEF69-6DD0-F47A-C469-C1885E131FA5}"/>
              </a:ext>
            </a:extLst>
          </p:cNvPr>
          <p:cNvPicPr>
            <a:picLocks noChangeAspect="1"/>
          </p:cNvPicPr>
          <p:nvPr userDrawn="1"/>
        </p:nvPicPr>
        <p:blipFill>
          <a:blip r:embed="rId95"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spTree>
    <p:extLst>
      <p:ext uri="{BB962C8B-B14F-4D97-AF65-F5344CB8AC3E}">
        <p14:creationId xmlns:p14="http://schemas.microsoft.com/office/powerpoint/2010/main" val="311499525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 id="2147483745" r:id="rId25"/>
    <p:sldLayoutId id="2147483746" r:id="rId26"/>
    <p:sldLayoutId id="2147483747" r:id="rId27"/>
    <p:sldLayoutId id="2147483748" r:id="rId28"/>
    <p:sldLayoutId id="2147483749" r:id="rId29"/>
    <p:sldLayoutId id="2147483750" r:id="rId30"/>
    <p:sldLayoutId id="2147483751" r:id="rId31"/>
    <p:sldLayoutId id="2147483752" r:id="rId32"/>
    <p:sldLayoutId id="2147483753" r:id="rId33"/>
    <p:sldLayoutId id="2147483754" r:id="rId34"/>
    <p:sldLayoutId id="2147483755" r:id="rId35"/>
    <p:sldLayoutId id="2147483756" r:id="rId36"/>
    <p:sldLayoutId id="2147483757" r:id="rId37"/>
    <p:sldLayoutId id="2147483758" r:id="rId38"/>
    <p:sldLayoutId id="2147483759" r:id="rId39"/>
    <p:sldLayoutId id="2147483760" r:id="rId40"/>
    <p:sldLayoutId id="2147483761" r:id="rId41"/>
    <p:sldLayoutId id="2147483762" r:id="rId42"/>
    <p:sldLayoutId id="2147483763" r:id="rId43"/>
    <p:sldLayoutId id="2147483764" r:id="rId44"/>
    <p:sldLayoutId id="2147483765" r:id="rId45"/>
    <p:sldLayoutId id="2147483766" r:id="rId46"/>
    <p:sldLayoutId id="2147483767" r:id="rId47"/>
    <p:sldLayoutId id="2147483768" r:id="rId48"/>
    <p:sldLayoutId id="2147483769" r:id="rId49"/>
    <p:sldLayoutId id="2147483770" r:id="rId50"/>
    <p:sldLayoutId id="2147483771" r:id="rId51"/>
    <p:sldLayoutId id="2147483772" r:id="rId52"/>
    <p:sldLayoutId id="2147483773" r:id="rId53"/>
    <p:sldLayoutId id="2147483774" r:id="rId54"/>
    <p:sldLayoutId id="2147483775" r:id="rId55"/>
    <p:sldLayoutId id="2147483776" r:id="rId56"/>
    <p:sldLayoutId id="2147483777" r:id="rId57"/>
    <p:sldLayoutId id="2147483778" r:id="rId58"/>
    <p:sldLayoutId id="2147483779" r:id="rId59"/>
    <p:sldLayoutId id="2147483780" r:id="rId60"/>
    <p:sldLayoutId id="2147483781" r:id="rId61"/>
    <p:sldLayoutId id="2147483782" r:id="rId62"/>
    <p:sldLayoutId id="2147483783" r:id="rId63"/>
    <p:sldLayoutId id="2147483784" r:id="rId64"/>
    <p:sldLayoutId id="2147483785" r:id="rId65"/>
    <p:sldLayoutId id="2147483786" r:id="rId66"/>
    <p:sldLayoutId id="2147483787" r:id="rId67"/>
    <p:sldLayoutId id="2147483788" r:id="rId68"/>
    <p:sldLayoutId id="2147483789" r:id="rId69"/>
    <p:sldLayoutId id="2147483790" r:id="rId70"/>
    <p:sldLayoutId id="2147483791" r:id="rId71"/>
    <p:sldLayoutId id="2147483792" r:id="rId72"/>
    <p:sldLayoutId id="2147483793" r:id="rId73"/>
    <p:sldLayoutId id="2147483794" r:id="rId74"/>
    <p:sldLayoutId id="2147483795" r:id="rId75"/>
    <p:sldLayoutId id="2147483796" r:id="rId76"/>
    <p:sldLayoutId id="2147483797" r:id="rId77"/>
    <p:sldLayoutId id="2147483798" r:id="rId78"/>
    <p:sldLayoutId id="2147483799" r:id="rId79"/>
    <p:sldLayoutId id="2147483800" r:id="rId80"/>
    <p:sldLayoutId id="2147483801" r:id="rId81"/>
    <p:sldLayoutId id="2147483802" r:id="rId82"/>
    <p:sldLayoutId id="2147483803" r:id="rId83"/>
    <p:sldLayoutId id="2147483804" r:id="rId84"/>
    <p:sldLayoutId id="2147483805" r:id="rId85"/>
    <p:sldLayoutId id="2147483806" r:id="rId86"/>
    <p:sldLayoutId id="2147483807" r:id="rId87"/>
    <p:sldLayoutId id="2147483808" r:id="rId88"/>
    <p:sldLayoutId id="2147483809" r:id="rId89"/>
    <p:sldLayoutId id="2147483810" r:id="rId90"/>
    <p:sldLayoutId id="2147483811" r:id="rId91"/>
    <p:sldLayoutId id="2147483812" r:id="rId92"/>
    <p:sldLayoutId id="2147483813" r:id="rId93"/>
  </p:sldLayoutIdLst>
  <p:hf hdr="0" dt="0"/>
  <p:txStyles>
    <p:titleStyle>
      <a:lvl1pPr algn="l" defTabSz="914400" rtl="0" eaLnBrk="1" latinLnBrk="0" hangingPunct="1">
        <a:lnSpc>
          <a:spcPct val="100000"/>
        </a:lnSpc>
        <a:spcBef>
          <a:spcPct val="0"/>
        </a:spcBef>
        <a:buNone/>
        <a:defRPr lang="en-US" sz="3600" b="1" kern="1200" spc="0" baseline="0" dirty="0">
          <a:solidFill>
            <a:schemeClr val="bg2">
              <a:lumMod val="10000"/>
            </a:schemeClr>
          </a:solidFill>
          <a:latin typeface="+mj-lt"/>
          <a:ea typeface="+mj-ea"/>
          <a:cs typeface="+mj-cs"/>
        </a:defRPr>
      </a:lvl1pPr>
    </p:titleStyle>
    <p:body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400" kern="1200">
          <a:solidFill>
            <a:schemeClr val="bg2">
              <a:lumMod val="10000"/>
            </a:schemeClr>
          </a:solidFill>
          <a:latin typeface="+mn-lt"/>
          <a:ea typeface="Calibri" panose="020F0502020204030204" pitchFamily="34" charset="0"/>
          <a:cs typeface="Calibri" panose="020F0502020204030204" pitchFamily="34" charset="0"/>
        </a:defRPr>
      </a:lvl1pPr>
      <a:lvl2pPr marL="384048" indent="-182880" algn="l" defTabSz="914400" rtl="0" eaLnBrk="1" latinLnBrk="0" hangingPunct="1">
        <a:lnSpc>
          <a:spcPct val="100000"/>
        </a:lnSpc>
        <a:spcBef>
          <a:spcPts val="200"/>
        </a:spcBef>
        <a:spcAft>
          <a:spcPts val="400"/>
        </a:spcAft>
        <a:buClr>
          <a:schemeClr val="tx1"/>
        </a:buClr>
        <a:buFont typeface="Wingdings" panose="05000000000000000000" pitchFamily="2" charset="2"/>
        <a:buChar char="§"/>
        <a:defRPr sz="2000" kern="1200">
          <a:solidFill>
            <a:schemeClr val="bg2">
              <a:lumMod val="10000"/>
            </a:schemeClr>
          </a:solidFill>
          <a:latin typeface="+mn-lt"/>
          <a:ea typeface="Calibri" panose="020F0502020204030204" pitchFamily="34" charset="0"/>
          <a:cs typeface="Calibri" panose="020F0502020204030204" pitchFamily="34" charset="0"/>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bg2">
              <a:lumMod val="10000"/>
            </a:schemeClr>
          </a:solidFill>
          <a:latin typeface="+mn-lt"/>
          <a:ea typeface="Calibri" panose="020F0502020204030204" pitchFamily="34" charset="0"/>
          <a:cs typeface="Calibri" panose="020F0502020204030204" pitchFamily="34" charset="0"/>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bg2">
              <a:lumMod val="10000"/>
            </a:schemeClr>
          </a:solidFill>
          <a:latin typeface="+mn-lt"/>
          <a:ea typeface="Calibri" panose="020F0502020204030204" pitchFamily="34" charset="0"/>
          <a:cs typeface="Calibri" panose="020F0502020204030204" pitchFamily="34" charset="0"/>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bg2">
              <a:lumMod val="10000"/>
            </a:schemeClr>
          </a:solidFill>
          <a:latin typeface="+mn-lt"/>
          <a:ea typeface="Calibri" panose="020F0502020204030204" pitchFamily="34" charset="0"/>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50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5F5F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0346" y="286603"/>
            <a:ext cx="10052711" cy="1450757"/>
          </a:xfrm>
          <a:prstGeom prst="rect">
            <a:avLst/>
          </a:prstGeom>
        </p:spPr>
        <p:txBody>
          <a:bodyPr vert="horz" lIns="91440" tIns="45720" rIns="91440" bIns="45720" rtlCol="0" anchor="b">
            <a:normAutofit/>
          </a:bodyPr>
          <a:lstStyle/>
          <a:p>
            <a:r>
              <a:rPr lang="en-US"/>
              <a:t>Add title here</a:t>
            </a:r>
          </a:p>
        </p:txBody>
      </p:sp>
      <p:sp>
        <p:nvSpPr>
          <p:cNvPr id="3" name="Text Placeholder 2"/>
          <p:cNvSpPr>
            <a:spLocks noGrp="1"/>
          </p:cNvSpPr>
          <p:nvPr>
            <p:ph type="body" idx="1"/>
          </p:nvPr>
        </p:nvSpPr>
        <p:spPr>
          <a:xfrm>
            <a:off x="794658"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8">
            <a:extLst>
              <a:ext uri="{FF2B5EF4-FFF2-40B4-BE49-F238E27FC236}">
                <a16:creationId xmlns:a16="http://schemas.microsoft.com/office/drawing/2014/main" id="{16BCAC9C-7B8B-A7E5-574A-2C2D473655B3}"/>
              </a:ext>
            </a:extLst>
          </p:cNvPr>
          <p:cNvSpPr>
            <a:spLocks noGrp="1"/>
          </p:cNvSpPr>
          <p:nvPr>
            <p:ph type="ftr" sz="quarter" idx="3"/>
          </p:nvPr>
        </p:nvSpPr>
        <p:spPr>
          <a:xfrm>
            <a:off x="794658" y="6221324"/>
            <a:ext cx="6818262" cy="365125"/>
          </a:xfrm>
          <a:prstGeom prst="rect">
            <a:avLst/>
          </a:prstGeom>
        </p:spPr>
        <p:txBody>
          <a:bodyPr anchor="b"/>
          <a:lstStyle>
            <a:lvl1pPr>
              <a:defRPr sz="1100" b="0" i="1" cap="none" baseline="0">
                <a:solidFill>
                  <a:schemeClr val="bg2">
                    <a:lumMod val="25000"/>
                  </a:schemeClr>
                </a:solidFill>
                <a:latin typeface="+mn-lt"/>
              </a:defRPr>
            </a:lvl1pPr>
          </a:lstStyle>
          <a:p>
            <a:pPr>
              <a:defRPr/>
            </a:pPr>
            <a:endParaRPr lang="en-US"/>
          </a:p>
        </p:txBody>
      </p:sp>
      <p:sp>
        <p:nvSpPr>
          <p:cNvPr id="8" name="Slide Number Placeholder 9">
            <a:extLst>
              <a:ext uri="{FF2B5EF4-FFF2-40B4-BE49-F238E27FC236}">
                <a16:creationId xmlns:a16="http://schemas.microsoft.com/office/drawing/2014/main" id="{E44D41BF-45CF-B60E-08D3-A8C49332E574}"/>
              </a:ext>
            </a:extLst>
          </p:cNvPr>
          <p:cNvSpPr>
            <a:spLocks noGrp="1"/>
          </p:cNvSpPr>
          <p:nvPr>
            <p:ph type="sldNum" sz="quarter" idx="4"/>
          </p:nvPr>
        </p:nvSpPr>
        <p:spPr>
          <a:xfrm>
            <a:off x="11391652" y="6221324"/>
            <a:ext cx="617912" cy="365125"/>
          </a:xfrm>
          <a:prstGeom prst="rect">
            <a:avLst/>
          </a:prstGeom>
        </p:spPr>
        <p:txBody>
          <a:bodyPr anchor="b"/>
          <a:lstStyle>
            <a:lvl1pPr algn="r">
              <a:defRPr sz="1200" b="0" i="0">
                <a:solidFill>
                  <a:schemeClr val="bg2">
                    <a:lumMod val="25000"/>
                  </a:schemeClr>
                </a:solidFill>
                <a:latin typeface="+mn-lt"/>
              </a:defRPr>
            </a:lvl1pPr>
          </a:lstStyle>
          <a:p>
            <a:pPr>
              <a:defRPr/>
            </a:pPr>
            <a:fld id="{4557CE6C-8107-434F-8867-45E32CE6D0D7}" type="slidenum">
              <a:rPr lang="en-US" smtClean="0"/>
              <a:pPr>
                <a:defRPr/>
              </a:pPr>
              <a:t>‹#›</a:t>
            </a:fld>
            <a:endParaRPr lang="en-US"/>
          </a:p>
        </p:txBody>
      </p:sp>
      <p:pic>
        <p:nvPicPr>
          <p:cNvPr id="11" name="NCMEC logo watermark" descr="A group of children holding hands&#10;&#10;AI-generated content may be incorrect.">
            <a:extLst>
              <a:ext uri="{FF2B5EF4-FFF2-40B4-BE49-F238E27FC236}">
                <a16:creationId xmlns:a16="http://schemas.microsoft.com/office/drawing/2014/main" id="{792DEF69-6DD0-F47A-C469-C1885E131FA5}"/>
              </a:ext>
            </a:extLst>
          </p:cNvPr>
          <p:cNvPicPr>
            <a:picLocks noChangeAspect="1"/>
          </p:cNvPicPr>
          <p:nvPr/>
        </p:nvPicPr>
        <p:blipFill>
          <a:blip r:embed="rId91" cstate="print">
            <a:extLst>
              <a:ext uri="{28A0092B-C50C-407E-A947-70E740481C1C}">
                <a14:useLocalDpi xmlns:a14="http://schemas.microsoft.com/office/drawing/2010/main" val="0"/>
              </a:ext>
            </a:extLst>
          </a:blip>
          <a:stretch>
            <a:fillRect/>
          </a:stretch>
        </p:blipFill>
        <p:spPr>
          <a:xfrm>
            <a:off x="11353801" y="271551"/>
            <a:ext cx="596570" cy="365760"/>
          </a:xfrm>
          <a:prstGeom prst="rect">
            <a:avLst/>
          </a:prstGeom>
        </p:spPr>
      </p:pic>
    </p:spTree>
    <p:extLst>
      <p:ext uri="{BB962C8B-B14F-4D97-AF65-F5344CB8AC3E}">
        <p14:creationId xmlns:p14="http://schemas.microsoft.com/office/powerpoint/2010/main" val="4033509950"/>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29" r:id="rId15"/>
    <p:sldLayoutId id="2147483830" r:id="rId16"/>
    <p:sldLayoutId id="2147483831" r:id="rId17"/>
    <p:sldLayoutId id="2147483832" r:id="rId18"/>
    <p:sldLayoutId id="2147483833" r:id="rId19"/>
    <p:sldLayoutId id="2147483834" r:id="rId20"/>
    <p:sldLayoutId id="2147483835" r:id="rId21"/>
    <p:sldLayoutId id="2147483836" r:id="rId22"/>
    <p:sldLayoutId id="2147483837" r:id="rId23"/>
    <p:sldLayoutId id="2147483838" r:id="rId24"/>
    <p:sldLayoutId id="2147483839" r:id="rId25"/>
    <p:sldLayoutId id="2147483840" r:id="rId26"/>
    <p:sldLayoutId id="2147483841" r:id="rId27"/>
    <p:sldLayoutId id="2147483842" r:id="rId28"/>
    <p:sldLayoutId id="2147483843" r:id="rId29"/>
    <p:sldLayoutId id="2147483844" r:id="rId30"/>
    <p:sldLayoutId id="2147483845" r:id="rId31"/>
    <p:sldLayoutId id="2147483846" r:id="rId32"/>
    <p:sldLayoutId id="2147483847" r:id="rId33"/>
    <p:sldLayoutId id="2147483848" r:id="rId34"/>
    <p:sldLayoutId id="2147483849" r:id="rId35"/>
    <p:sldLayoutId id="2147483850" r:id="rId36"/>
    <p:sldLayoutId id="2147483851" r:id="rId37"/>
    <p:sldLayoutId id="2147483852" r:id="rId38"/>
    <p:sldLayoutId id="2147483853" r:id="rId39"/>
    <p:sldLayoutId id="2147483854" r:id="rId40"/>
    <p:sldLayoutId id="2147483855" r:id="rId41"/>
    <p:sldLayoutId id="2147483856" r:id="rId42"/>
    <p:sldLayoutId id="2147483857" r:id="rId43"/>
    <p:sldLayoutId id="2147483858" r:id="rId44"/>
    <p:sldLayoutId id="2147483859" r:id="rId45"/>
    <p:sldLayoutId id="2147483860" r:id="rId46"/>
    <p:sldLayoutId id="2147483861" r:id="rId47"/>
    <p:sldLayoutId id="2147483862" r:id="rId48"/>
    <p:sldLayoutId id="2147483863" r:id="rId49"/>
    <p:sldLayoutId id="2147483864" r:id="rId50"/>
    <p:sldLayoutId id="2147483865" r:id="rId51"/>
    <p:sldLayoutId id="2147483866" r:id="rId52"/>
    <p:sldLayoutId id="2147483867" r:id="rId53"/>
    <p:sldLayoutId id="2147483868" r:id="rId54"/>
    <p:sldLayoutId id="2147483869" r:id="rId55"/>
    <p:sldLayoutId id="2147483870" r:id="rId56"/>
    <p:sldLayoutId id="2147483871" r:id="rId57"/>
    <p:sldLayoutId id="2147483872" r:id="rId58"/>
    <p:sldLayoutId id="2147483873" r:id="rId59"/>
    <p:sldLayoutId id="2147483874" r:id="rId60"/>
    <p:sldLayoutId id="2147483875" r:id="rId61"/>
    <p:sldLayoutId id="2147483876" r:id="rId62"/>
    <p:sldLayoutId id="2147483877" r:id="rId63"/>
    <p:sldLayoutId id="2147483878" r:id="rId64"/>
    <p:sldLayoutId id="2147483879" r:id="rId65"/>
    <p:sldLayoutId id="2147483880" r:id="rId66"/>
    <p:sldLayoutId id="2147483881" r:id="rId67"/>
    <p:sldLayoutId id="2147483882" r:id="rId68"/>
    <p:sldLayoutId id="2147483883" r:id="rId69"/>
    <p:sldLayoutId id="2147483884" r:id="rId70"/>
    <p:sldLayoutId id="2147483885" r:id="rId71"/>
    <p:sldLayoutId id="2147483886" r:id="rId72"/>
    <p:sldLayoutId id="2147483887" r:id="rId73"/>
    <p:sldLayoutId id="2147483888" r:id="rId74"/>
    <p:sldLayoutId id="2147483889" r:id="rId75"/>
    <p:sldLayoutId id="2147483890" r:id="rId76"/>
    <p:sldLayoutId id="2147483891" r:id="rId77"/>
    <p:sldLayoutId id="2147483892" r:id="rId78"/>
    <p:sldLayoutId id="2147483893" r:id="rId79"/>
    <p:sldLayoutId id="2147483894" r:id="rId80"/>
    <p:sldLayoutId id="2147483895" r:id="rId81"/>
    <p:sldLayoutId id="2147483896" r:id="rId82"/>
    <p:sldLayoutId id="2147483897" r:id="rId83"/>
    <p:sldLayoutId id="2147483898" r:id="rId84"/>
    <p:sldLayoutId id="2147483899" r:id="rId85"/>
    <p:sldLayoutId id="2147483900" r:id="rId86"/>
    <p:sldLayoutId id="2147483901" r:id="rId87"/>
    <p:sldLayoutId id="2147483902" r:id="rId88"/>
    <p:sldLayoutId id="2147483903" r:id="rId89"/>
  </p:sldLayoutIdLst>
  <p:txStyles>
    <p:titleStyle>
      <a:lvl1pPr algn="l" defTabSz="914400" rtl="0" eaLnBrk="1" latinLnBrk="0" hangingPunct="1">
        <a:lnSpc>
          <a:spcPct val="100000"/>
        </a:lnSpc>
        <a:spcBef>
          <a:spcPct val="0"/>
        </a:spcBef>
        <a:buNone/>
        <a:defRPr lang="en-US" sz="3600" b="1" kern="1200" spc="0" baseline="0" dirty="0">
          <a:solidFill>
            <a:schemeClr val="bg2">
              <a:lumMod val="10000"/>
            </a:schemeClr>
          </a:solidFill>
          <a:latin typeface="+mj-lt"/>
          <a:ea typeface="+mj-ea"/>
          <a:cs typeface="+mj-cs"/>
        </a:defRPr>
      </a:lvl1pPr>
    </p:titleStyle>
    <p:body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400" kern="1200">
          <a:solidFill>
            <a:schemeClr val="bg2">
              <a:lumMod val="10000"/>
            </a:schemeClr>
          </a:solidFill>
          <a:latin typeface="+mn-lt"/>
          <a:ea typeface="Calibri" panose="020F0502020204030204" pitchFamily="34" charset="0"/>
          <a:cs typeface="Calibri" panose="020F0502020204030204" pitchFamily="34" charset="0"/>
        </a:defRPr>
      </a:lvl1pPr>
      <a:lvl2pPr marL="384048" indent="-182880" algn="l" defTabSz="914400" rtl="0" eaLnBrk="1" latinLnBrk="0" hangingPunct="1">
        <a:lnSpc>
          <a:spcPct val="100000"/>
        </a:lnSpc>
        <a:spcBef>
          <a:spcPts val="200"/>
        </a:spcBef>
        <a:spcAft>
          <a:spcPts val="400"/>
        </a:spcAft>
        <a:buClr>
          <a:schemeClr val="tx1"/>
        </a:buClr>
        <a:buFont typeface="Wingdings" panose="05000000000000000000" pitchFamily="2" charset="2"/>
        <a:buChar char="§"/>
        <a:defRPr sz="2000" kern="1200">
          <a:solidFill>
            <a:schemeClr val="bg2">
              <a:lumMod val="10000"/>
            </a:schemeClr>
          </a:solidFill>
          <a:latin typeface="+mn-lt"/>
          <a:ea typeface="Calibri" panose="020F0502020204030204" pitchFamily="34" charset="0"/>
          <a:cs typeface="Calibri" panose="020F0502020204030204" pitchFamily="34" charset="0"/>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bg2">
              <a:lumMod val="10000"/>
            </a:schemeClr>
          </a:solidFill>
          <a:latin typeface="+mn-lt"/>
          <a:ea typeface="Calibri" panose="020F0502020204030204" pitchFamily="34" charset="0"/>
          <a:cs typeface="Calibri" panose="020F0502020204030204" pitchFamily="34" charset="0"/>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bg2">
              <a:lumMod val="10000"/>
            </a:schemeClr>
          </a:solidFill>
          <a:latin typeface="+mn-lt"/>
          <a:ea typeface="Calibri" panose="020F0502020204030204" pitchFamily="34" charset="0"/>
          <a:cs typeface="Calibri" panose="020F0502020204030204" pitchFamily="34" charset="0"/>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bg2">
              <a:lumMod val="10000"/>
            </a:schemeClr>
          </a:solidFill>
          <a:latin typeface="+mn-lt"/>
          <a:ea typeface="Calibri" panose="020F0502020204030204" pitchFamily="34" charset="0"/>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50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28600"/>
            <a:ext cx="10515600" cy="914400"/>
          </a:xfrm>
          <a:prstGeom prst="rect">
            <a:avLst/>
          </a:prstGeom>
          <a:noFill/>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838200" y="1463040"/>
            <a:ext cx="10515600" cy="5090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3"/>
          <p:cNvGrpSpPr/>
          <p:nvPr/>
        </p:nvGrpSpPr>
        <p:grpSpPr>
          <a:xfrm>
            <a:off x="11287230" y="274320"/>
            <a:ext cx="558473" cy="340977"/>
            <a:chOff x="11001413" y="6172954"/>
            <a:chExt cx="872904" cy="532954"/>
          </a:xfrm>
          <a:solidFill>
            <a:schemeClr val="bg1">
              <a:lumMod val="75000"/>
            </a:schemeClr>
          </a:solidFill>
        </p:grpSpPr>
        <p:grpSp>
          <p:nvGrpSpPr>
            <p:cNvPr id="12" name="Group 11"/>
            <p:cNvGrpSpPr/>
            <p:nvPr/>
          </p:nvGrpSpPr>
          <p:grpSpPr>
            <a:xfrm>
              <a:off x="11001413" y="6172954"/>
              <a:ext cx="496420" cy="532954"/>
              <a:chOff x="11001413" y="6172954"/>
              <a:chExt cx="496420" cy="532954"/>
            </a:xfrm>
            <a:grpFill/>
          </p:grpSpPr>
          <p:sp>
            <p:nvSpPr>
              <p:cNvPr id="8" name="Freeform 12"/>
              <p:cNvSpPr>
                <a:spLocks/>
              </p:cNvSpPr>
              <p:nvPr/>
            </p:nvSpPr>
            <p:spPr bwMode="auto">
              <a:xfrm>
                <a:off x="11375515" y="6508135"/>
                <a:ext cx="48980" cy="69631"/>
              </a:xfrm>
              <a:custGeom>
                <a:avLst/>
                <a:gdLst>
                  <a:gd name="T0" fmla="*/ 69 w 69"/>
                  <a:gd name="T1" fmla="*/ 43 h 98"/>
                  <a:gd name="T2" fmla="*/ 67 w 69"/>
                  <a:gd name="T3" fmla="*/ 42 h 98"/>
                  <a:gd name="T4" fmla="*/ 64 w 69"/>
                  <a:gd name="T5" fmla="*/ 39 h 98"/>
                  <a:gd name="T6" fmla="*/ 58 w 69"/>
                  <a:gd name="T7" fmla="*/ 32 h 98"/>
                  <a:gd name="T8" fmla="*/ 57 w 69"/>
                  <a:gd name="T9" fmla="*/ 31 h 98"/>
                  <a:gd name="T10" fmla="*/ 50 w 69"/>
                  <a:gd name="T11" fmla="*/ 29 h 98"/>
                  <a:gd name="T12" fmla="*/ 49 w 69"/>
                  <a:gd name="T13" fmla="*/ 28 h 98"/>
                  <a:gd name="T14" fmla="*/ 7 w 69"/>
                  <a:gd name="T15" fmla="*/ 0 h 98"/>
                  <a:gd name="T16" fmla="*/ 0 w 69"/>
                  <a:gd name="T17" fmla="*/ 8 h 98"/>
                  <a:gd name="T18" fmla="*/ 2 w 69"/>
                  <a:gd name="T19" fmla="*/ 24 h 98"/>
                  <a:gd name="T20" fmla="*/ 7 w 69"/>
                  <a:gd name="T21" fmla="*/ 41 h 98"/>
                  <a:gd name="T22" fmla="*/ 10 w 69"/>
                  <a:gd name="T23" fmla="*/ 49 h 98"/>
                  <a:gd name="T24" fmla="*/ 15 w 69"/>
                  <a:gd name="T25" fmla="*/ 81 h 98"/>
                  <a:gd name="T26" fmla="*/ 15 w 69"/>
                  <a:gd name="T27" fmla="*/ 84 h 98"/>
                  <a:gd name="T28" fmla="*/ 14 w 69"/>
                  <a:gd name="T29" fmla="*/ 86 h 98"/>
                  <a:gd name="T30" fmla="*/ 12 w 69"/>
                  <a:gd name="T31" fmla="*/ 98 h 98"/>
                  <a:gd name="T32" fmla="*/ 19 w 69"/>
                  <a:gd name="T33" fmla="*/ 91 h 98"/>
                  <a:gd name="T34" fmla="*/ 69 w 69"/>
                  <a:gd name="T35" fmla="*/ 4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98">
                    <a:moveTo>
                      <a:pt x="69" y="43"/>
                    </a:moveTo>
                    <a:cubicBezTo>
                      <a:pt x="68" y="43"/>
                      <a:pt x="68" y="42"/>
                      <a:pt x="67" y="42"/>
                    </a:cubicBezTo>
                    <a:cubicBezTo>
                      <a:pt x="64" y="39"/>
                      <a:pt x="64" y="39"/>
                      <a:pt x="64" y="39"/>
                    </a:cubicBezTo>
                    <a:cubicBezTo>
                      <a:pt x="61" y="36"/>
                      <a:pt x="59" y="33"/>
                      <a:pt x="58" y="32"/>
                    </a:cubicBezTo>
                    <a:cubicBezTo>
                      <a:pt x="57" y="31"/>
                      <a:pt x="57" y="31"/>
                      <a:pt x="57" y="31"/>
                    </a:cubicBezTo>
                    <a:cubicBezTo>
                      <a:pt x="56" y="30"/>
                      <a:pt x="53" y="30"/>
                      <a:pt x="50" y="29"/>
                    </a:cubicBezTo>
                    <a:cubicBezTo>
                      <a:pt x="49" y="28"/>
                      <a:pt x="49" y="28"/>
                      <a:pt x="49" y="28"/>
                    </a:cubicBezTo>
                    <a:cubicBezTo>
                      <a:pt x="30" y="22"/>
                      <a:pt x="16" y="9"/>
                      <a:pt x="7" y="0"/>
                    </a:cubicBezTo>
                    <a:cubicBezTo>
                      <a:pt x="4" y="3"/>
                      <a:pt x="2" y="6"/>
                      <a:pt x="0" y="8"/>
                    </a:cubicBezTo>
                    <a:cubicBezTo>
                      <a:pt x="1" y="13"/>
                      <a:pt x="1" y="17"/>
                      <a:pt x="2" y="24"/>
                    </a:cubicBezTo>
                    <a:cubicBezTo>
                      <a:pt x="4" y="33"/>
                      <a:pt x="4" y="34"/>
                      <a:pt x="7" y="41"/>
                    </a:cubicBezTo>
                    <a:cubicBezTo>
                      <a:pt x="8" y="43"/>
                      <a:pt x="9" y="45"/>
                      <a:pt x="10" y="49"/>
                    </a:cubicBezTo>
                    <a:cubicBezTo>
                      <a:pt x="17" y="67"/>
                      <a:pt x="17" y="73"/>
                      <a:pt x="15" y="81"/>
                    </a:cubicBezTo>
                    <a:cubicBezTo>
                      <a:pt x="15" y="82"/>
                      <a:pt x="15" y="83"/>
                      <a:pt x="15" y="84"/>
                    </a:cubicBezTo>
                    <a:cubicBezTo>
                      <a:pt x="14" y="86"/>
                      <a:pt x="14" y="86"/>
                      <a:pt x="14" y="86"/>
                    </a:cubicBezTo>
                    <a:cubicBezTo>
                      <a:pt x="13" y="91"/>
                      <a:pt x="13" y="95"/>
                      <a:pt x="12" y="98"/>
                    </a:cubicBezTo>
                    <a:cubicBezTo>
                      <a:pt x="15" y="96"/>
                      <a:pt x="17" y="93"/>
                      <a:pt x="19" y="91"/>
                    </a:cubicBezTo>
                    <a:cubicBezTo>
                      <a:pt x="37" y="75"/>
                      <a:pt x="54" y="59"/>
                      <a:pt x="69"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 name="Freeform 13"/>
              <p:cNvSpPr>
                <a:spLocks/>
              </p:cNvSpPr>
              <p:nvPr/>
            </p:nvSpPr>
            <p:spPr bwMode="auto">
              <a:xfrm>
                <a:off x="11165562" y="6574059"/>
                <a:ext cx="151441" cy="131849"/>
              </a:xfrm>
              <a:custGeom>
                <a:avLst/>
                <a:gdLst>
                  <a:gd name="T0" fmla="*/ 203 w 214"/>
                  <a:gd name="T1" fmla="*/ 86 h 186"/>
                  <a:gd name="T2" fmla="*/ 204 w 214"/>
                  <a:gd name="T3" fmla="*/ 72 h 186"/>
                  <a:gd name="T4" fmla="*/ 209 w 214"/>
                  <a:gd name="T5" fmla="*/ 34 h 186"/>
                  <a:gd name="T6" fmla="*/ 213 w 214"/>
                  <a:gd name="T7" fmla="*/ 15 h 186"/>
                  <a:gd name="T8" fmla="*/ 213 w 214"/>
                  <a:gd name="T9" fmla="*/ 0 h 186"/>
                  <a:gd name="T10" fmla="*/ 180 w 214"/>
                  <a:gd name="T11" fmla="*/ 29 h 186"/>
                  <a:gd name="T12" fmla="*/ 64 w 214"/>
                  <a:gd name="T13" fmla="*/ 119 h 186"/>
                  <a:gd name="T14" fmla="*/ 8 w 214"/>
                  <a:gd name="T15" fmla="*/ 181 h 186"/>
                  <a:gd name="T16" fmla="*/ 19 w 214"/>
                  <a:gd name="T17" fmla="*/ 186 h 186"/>
                  <a:gd name="T18" fmla="*/ 76 w 214"/>
                  <a:gd name="T19" fmla="*/ 163 h 186"/>
                  <a:gd name="T20" fmla="*/ 79 w 214"/>
                  <a:gd name="T21" fmla="*/ 161 h 186"/>
                  <a:gd name="T22" fmla="*/ 203 w 214"/>
                  <a:gd name="T23" fmla="*/ 88 h 186"/>
                  <a:gd name="T24" fmla="*/ 203 w 214"/>
                  <a:gd name="T25" fmla="*/ 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4" h="186">
                    <a:moveTo>
                      <a:pt x="203" y="86"/>
                    </a:moveTo>
                    <a:cubicBezTo>
                      <a:pt x="203" y="83"/>
                      <a:pt x="204" y="78"/>
                      <a:pt x="204" y="72"/>
                    </a:cubicBezTo>
                    <a:cubicBezTo>
                      <a:pt x="205" y="58"/>
                      <a:pt x="207" y="45"/>
                      <a:pt x="209" y="34"/>
                    </a:cubicBezTo>
                    <a:cubicBezTo>
                      <a:pt x="211" y="27"/>
                      <a:pt x="212" y="21"/>
                      <a:pt x="213" y="15"/>
                    </a:cubicBezTo>
                    <a:cubicBezTo>
                      <a:pt x="214" y="5"/>
                      <a:pt x="214" y="4"/>
                      <a:pt x="213" y="0"/>
                    </a:cubicBezTo>
                    <a:cubicBezTo>
                      <a:pt x="202" y="10"/>
                      <a:pt x="192" y="19"/>
                      <a:pt x="180" y="29"/>
                    </a:cubicBezTo>
                    <a:cubicBezTo>
                      <a:pt x="143" y="60"/>
                      <a:pt x="113" y="84"/>
                      <a:pt x="64" y="119"/>
                    </a:cubicBezTo>
                    <a:cubicBezTo>
                      <a:pt x="21" y="150"/>
                      <a:pt x="0" y="168"/>
                      <a:pt x="8" y="181"/>
                    </a:cubicBezTo>
                    <a:cubicBezTo>
                      <a:pt x="11" y="184"/>
                      <a:pt x="14" y="186"/>
                      <a:pt x="19" y="186"/>
                    </a:cubicBezTo>
                    <a:cubicBezTo>
                      <a:pt x="32" y="186"/>
                      <a:pt x="51" y="176"/>
                      <a:pt x="76" y="163"/>
                    </a:cubicBezTo>
                    <a:cubicBezTo>
                      <a:pt x="79" y="161"/>
                      <a:pt x="79" y="161"/>
                      <a:pt x="79" y="161"/>
                    </a:cubicBezTo>
                    <a:cubicBezTo>
                      <a:pt x="122" y="140"/>
                      <a:pt x="163" y="116"/>
                      <a:pt x="203" y="88"/>
                    </a:cubicBezTo>
                    <a:cubicBezTo>
                      <a:pt x="203" y="88"/>
                      <a:pt x="203" y="87"/>
                      <a:pt x="203"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 name="Freeform 14"/>
              <p:cNvSpPr>
                <a:spLocks/>
              </p:cNvSpPr>
              <p:nvPr/>
            </p:nvSpPr>
            <p:spPr bwMode="auto">
              <a:xfrm>
                <a:off x="11001413" y="6172954"/>
                <a:ext cx="496420" cy="473384"/>
              </a:xfrm>
              <a:custGeom>
                <a:avLst/>
                <a:gdLst>
                  <a:gd name="T0" fmla="*/ 345 w 702"/>
                  <a:gd name="T1" fmla="*/ 196 h 668"/>
                  <a:gd name="T2" fmla="*/ 348 w 702"/>
                  <a:gd name="T3" fmla="*/ 197 h 668"/>
                  <a:gd name="T4" fmla="*/ 383 w 702"/>
                  <a:gd name="T5" fmla="*/ 180 h 668"/>
                  <a:gd name="T6" fmla="*/ 391 w 702"/>
                  <a:gd name="T7" fmla="*/ 176 h 668"/>
                  <a:gd name="T8" fmla="*/ 483 w 702"/>
                  <a:gd name="T9" fmla="*/ 151 h 668"/>
                  <a:gd name="T10" fmla="*/ 485 w 702"/>
                  <a:gd name="T11" fmla="*/ 151 h 668"/>
                  <a:gd name="T12" fmla="*/ 613 w 702"/>
                  <a:gd name="T13" fmla="*/ 312 h 668"/>
                  <a:gd name="T14" fmla="*/ 565 w 702"/>
                  <a:gd name="T15" fmla="*/ 439 h 668"/>
                  <a:gd name="T16" fmla="*/ 580 w 702"/>
                  <a:gd name="T17" fmla="*/ 452 h 668"/>
                  <a:gd name="T18" fmla="*/ 582 w 702"/>
                  <a:gd name="T19" fmla="*/ 454 h 668"/>
                  <a:gd name="T20" fmla="*/ 589 w 702"/>
                  <a:gd name="T21" fmla="*/ 461 h 668"/>
                  <a:gd name="T22" fmla="*/ 596 w 702"/>
                  <a:gd name="T23" fmla="*/ 468 h 668"/>
                  <a:gd name="T24" fmla="*/ 603 w 702"/>
                  <a:gd name="T25" fmla="*/ 474 h 668"/>
                  <a:gd name="T26" fmla="*/ 613 w 702"/>
                  <a:gd name="T27" fmla="*/ 486 h 668"/>
                  <a:gd name="T28" fmla="*/ 620 w 702"/>
                  <a:gd name="T29" fmla="*/ 491 h 668"/>
                  <a:gd name="T30" fmla="*/ 686 w 702"/>
                  <a:gd name="T31" fmla="*/ 382 h 668"/>
                  <a:gd name="T32" fmla="*/ 699 w 702"/>
                  <a:gd name="T33" fmla="*/ 306 h 668"/>
                  <a:gd name="T34" fmla="*/ 699 w 702"/>
                  <a:gd name="T35" fmla="*/ 301 h 668"/>
                  <a:gd name="T36" fmla="*/ 633 w 702"/>
                  <a:gd name="T37" fmla="*/ 134 h 668"/>
                  <a:gd name="T38" fmla="*/ 498 w 702"/>
                  <a:gd name="T39" fmla="*/ 70 h 668"/>
                  <a:gd name="T40" fmla="*/ 410 w 702"/>
                  <a:gd name="T41" fmla="*/ 102 h 668"/>
                  <a:gd name="T42" fmla="*/ 388 w 702"/>
                  <a:gd name="T43" fmla="*/ 119 h 668"/>
                  <a:gd name="T44" fmla="*/ 364 w 702"/>
                  <a:gd name="T45" fmla="*/ 137 h 668"/>
                  <a:gd name="T46" fmla="*/ 360 w 702"/>
                  <a:gd name="T47" fmla="*/ 125 h 668"/>
                  <a:gd name="T48" fmla="*/ 350 w 702"/>
                  <a:gd name="T49" fmla="*/ 97 h 668"/>
                  <a:gd name="T50" fmla="*/ 212 w 702"/>
                  <a:gd name="T51" fmla="*/ 0 h 668"/>
                  <a:gd name="T52" fmla="*/ 60 w 702"/>
                  <a:gd name="T53" fmla="*/ 75 h 668"/>
                  <a:gd name="T54" fmla="*/ 4 w 702"/>
                  <a:gd name="T55" fmla="*/ 253 h 668"/>
                  <a:gd name="T56" fmla="*/ 85 w 702"/>
                  <a:gd name="T57" fmla="*/ 584 h 668"/>
                  <a:gd name="T58" fmla="*/ 132 w 702"/>
                  <a:gd name="T59" fmla="*/ 653 h 668"/>
                  <a:gd name="T60" fmla="*/ 154 w 702"/>
                  <a:gd name="T61" fmla="*/ 664 h 668"/>
                  <a:gd name="T62" fmla="*/ 159 w 702"/>
                  <a:gd name="T63" fmla="*/ 639 h 668"/>
                  <a:gd name="T64" fmla="*/ 140 w 702"/>
                  <a:gd name="T65" fmla="*/ 586 h 668"/>
                  <a:gd name="T66" fmla="*/ 115 w 702"/>
                  <a:gd name="T67" fmla="*/ 514 h 668"/>
                  <a:gd name="T68" fmla="*/ 123 w 702"/>
                  <a:gd name="T69" fmla="*/ 129 h 668"/>
                  <a:gd name="T70" fmla="*/ 209 w 702"/>
                  <a:gd name="T71" fmla="*/ 82 h 668"/>
                  <a:gd name="T72" fmla="*/ 264 w 702"/>
                  <a:gd name="T73" fmla="*/ 96 h 668"/>
                  <a:gd name="T74" fmla="*/ 323 w 702"/>
                  <a:gd name="T75" fmla="*/ 158 h 668"/>
                  <a:gd name="T76" fmla="*/ 331 w 702"/>
                  <a:gd name="T77" fmla="*/ 173 h 668"/>
                  <a:gd name="T78" fmla="*/ 345 w 702"/>
                  <a:gd name="T79" fmla="*/ 196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02" h="668">
                    <a:moveTo>
                      <a:pt x="345" y="196"/>
                    </a:moveTo>
                    <a:cubicBezTo>
                      <a:pt x="346" y="197"/>
                      <a:pt x="347" y="197"/>
                      <a:pt x="348" y="197"/>
                    </a:cubicBezTo>
                    <a:cubicBezTo>
                      <a:pt x="353" y="197"/>
                      <a:pt x="364" y="191"/>
                      <a:pt x="383" y="180"/>
                    </a:cubicBezTo>
                    <a:cubicBezTo>
                      <a:pt x="386" y="178"/>
                      <a:pt x="389" y="177"/>
                      <a:pt x="391" y="176"/>
                    </a:cubicBezTo>
                    <a:cubicBezTo>
                      <a:pt x="418" y="162"/>
                      <a:pt x="441" y="151"/>
                      <a:pt x="483" y="151"/>
                    </a:cubicBezTo>
                    <a:cubicBezTo>
                      <a:pt x="485" y="151"/>
                      <a:pt x="485" y="151"/>
                      <a:pt x="485" y="151"/>
                    </a:cubicBezTo>
                    <a:cubicBezTo>
                      <a:pt x="530" y="151"/>
                      <a:pt x="613" y="199"/>
                      <a:pt x="613" y="312"/>
                    </a:cubicBezTo>
                    <a:cubicBezTo>
                      <a:pt x="613" y="354"/>
                      <a:pt x="597" y="397"/>
                      <a:pt x="565" y="439"/>
                    </a:cubicBezTo>
                    <a:cubicBezTo>
                      <a:pt x="573" y="445"/>
                      <a:pt x="577" y="449"/>
                      <a:pt x="580" y="452"/>
                    </a:cubicBezTo>
                    <a:cubicBezTo>
                      <a:pt x="581" y="453"/>
                      <a:pt x="581" y="454"/>
                      <a:pt x="582" y="454"/>
                    </a:cubicBezTo>
                    <a:cubicBezTo>
                      <a:pt x="585" y="456"/>
                      <a:pt x="587" y="458"/>
                      <a:pt x="589" y="461"/>
                    </a:cubicBezTo>
                    <a:cubicBezTo>
                      <a:pt x="591" y="463"/>
                      <a:pt x="593" y="465"/>
                      <a:pt x="596" y="468"/>
                    </a:cubicBezTo>
                    <a:cubicBezTo>
                      <a:pt x="598" y="470"/>
                      <a:pt x="600" y="472"/>
                      <a:pt x="603" y="474"/>
                    </a:cubicBezTo>
                    <a:cubicBezTo>
                      <a:pt x="607" y="478"/>
                      <a:pt x="611" y="481"/>
                      <a:pt x="613" y="486"/>
                    </a:cubicBezTo>
                    <a:cubicBezTo>
                      <a:pt x="614" y="487"/>
                      <a:pt x="616" y="489"/>
                      <a:pt x="620" y="491"/>
                    </a:cubicBezTo>
                    <a:cubicBezTo>
                      <a:pt x="651" y="454"/>
                      <a:pt x="674" y="417"/>
                      <a:pt x="686" y="382"/>
                    </a:cubicBezTo>
                    <a:cubicBezTo>
                      <a:pt x="697" y="353"/>
                      <a:pt x="698" y="329"/>
                      <a:pt x="699" y="306"/>
                    </a:cubicBezTo>
                    <a:cubicBezTo>
                      <a:pt x="699" y="301"/>
                      <a:pt x="699" y="301"/>
                      <a:pt x="699" y="301"/>
                    </a:cubicBezTo>
                    <a:cubicBezTo>
                      <a:pt x="702" y="243"/>
                      <a:pt x="677" y="180"/>
                      <a:pt x="633" y="134"/>
                    </a:cubicBezTo>
                    <a:cubicBezTo>
                      <a:pt x="594" y="93"/>
                      <a:pt x="545" y="70"/>
                      <a:pt x="498" y="70"/>
                    </a:cubicBezTo>
                    <a:cubicBezTo>
                      <a:pt x="469" y="70"/>
                      <a:pt x="435" y="82"/>
                      <a:pt x="410" y="102"/>
                    </a:cubicBezTo>
                    <a:cubicBezTo>
                      <a:pt x="402" y="108"/>
                      <a:pt x="394" y="113"/>
                      <a:pt x="388" y="119"/>
                    </a:cubicBezTo>
                    <a:cubicBezTo>
                      <a:pt x="378" y="126"/>
                      <a:pt x="368" y="134"/>
                      <a:pt x="364" y="137"/>
                    </a:cubicBezTo>
                    <a:cubicBezTo>
                      <a:pt x="363" y="134"/>
                      <a:pt x="361" y="129"/>
                      <a:pt x="360" y="125"/>
                    </a:cubicBezTo>
                    <a:cubicBezTo>
                      <a:pt x="357" y="117"/>
                      <a:pt x="354" y="107"/>
                      <a:pt x="350" y="97"/>
                    </a:cubicBezTo>
                    <a:cubicBezTo>
                      <a:pt x="324" y="34"/>
                      <a:pt x="276" y="0"/>
                      <a:pt x="212" y="0"/>
                    </a:cubicBezTo>
                    <a:cubicBezTo>
                      <a:pt x="150" y="0"/>
                      <a:pt x="101" y="24"/>
                      <a:pt x="60" y="75"/>
                    </a:cubicBezTo>
                    <a:cubicBezTo>
                      <a:pt x="25" y="118"/>
                      <a:pt x="6" y="178"/>
                      <a:pt x="4" y="253"/>
                    </a:cubicBezTo>
                    <a:cubicBezTo>
                      <a:pt x="0" y="378"/>
                      <a:pt x="28" y="493"/>
                      <a:pt x="85" y="584"/>
                    </a:cubicBezTo>
                    <a:cubicBezTo>
                      <a:pt x="88" y="590"/>
                      <a:pt x="118" y="633"/>
                      <a:pt x="132" y="653"/>
                    </a:cubicBezTo>
                    <a:cubicBezTo>
                      <a:pt x="140" y="665"/>
                      <a:pt x="148" y="668"/>
                      <a:pt x="154" y="664"/>
                    </a:cubicBezTo>
                    <a:cubicBezTo>
                      <a:pt x="165" y="658"/>
                      <a:pt x="162" y="648"/>
                      <a:pt x="159" y="639"/>
                    </a:cubicBezTo>
                    <a:cubicBezTo>
                      <a:pt x="154" y="626"/>
                      <a:pt x="147" y="606"/>
                      <a:pt x="140" y="586"/>
                    </a:cubicBezTo>
                    <a:cubicBezTo>
                      <a:pt x="130" y="558"/>
                      <a:pt x="120" y="530"/>
                      <a:pt x="115" y="514"/>
                    </a:cubicBezTo>
                    <a:cubicBezTo>
                      <a:pt x="63" y="344"/>
                      <a:pt x="65" y="218"/>
                      <a:pt x="123" y="129"/>
                    </a:cubicBezTo>
                    <a:cubicBezTo>
                      <a:pt x="143" y="99"/>
                      <a:pt x="175" y="82"/>
                      <a:pt x="209" y="82"/>
                    </a:cubicBezTo>
                    <a:cubicBezTo>
                      <a:pt x="228" y="82"/>
                      <a:pt x="247" y="87"/>
                      <a:pt x="264" y="96"/>
                    </a:cubicBezTo>
                    <a:cubicBezTo>
                      <a:pt x="291" y="111"/>
                      <a:pt x="310" y="137"/>
                      <a:pt x="323" y="158"/>
                    </a:cubicBezTo>
                    <a:cubicBezTo>
                      <a:pt x="325" y="161"/>
                      <a:pt x="328" y="167"/>
                      <a:pt x="331" y="173"/>
                    </a:cubicBezTo>
                    <a:cubicBezTo>
                      <a:pt x="339" y="190"/>
                      <a:pt x="342" y="195"/>
                      <a:pt x="345" y="1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1" name="Freeform 15"/>
            <p:cNvSpPr>
              <a:spLocks noEditPoints="1"/>
            </p:cNvSpPr>
            <p:nvPr/>
          </p:nvSpPr>
          <p:spPr bwMode="auto">
            <a:xfrm>
              <a:off x="11243930" y="6368609"/>
              <a:ext cx="630387" cy="337299"/>
            </a:xfrm>
            <a:custGeom>
              <a:avLst/>
              <a:gdLst>
                <a:gd name="T0" fmla="*/ 853 w 891"/>
                <a:gd name="T1" fmla="*/ 347 h 476"/>
                <a:gd name="T2" fmla="*/ 795 w 891"/>
                <a:gd name="T3" fmla="*/ 339 h 476"/>
                <a:gd name="T4" fmla="*/ 767 w 891"/>
                <a:gd name="T5" fmla="*/ 254 h 476"/>
                <a:gd name="T6" fmla="*/ 815 w 891"/>
                <a:gd name="T7" fmla="*/ 257 h 476"/>
                <a:gd name="T8" fmla="*/ 809 w 891"/>
                <a:gd name="T9" fmla="*/ 195 h 476"/>
                <a:gd name="T10" fmla="*/ 722 w 891"/>
                <a:gd name="T11" fmla="*/ 105 h 476"/>
                <a:gd name="T12" fmla="*/ 719 w 891"/>
                <a:gd name="T13" fmla="*/ 13 h 476"/>
                <a:gd name="T14" fmla="*/ 650 w 891"/>
                <a:gd name="T15" fmla="*/ 27 h 476"/>
                <a:gd name="T16" fmla="*/ 658 w 891"/>
                <a:gd name="T17" fmla="*/ 94 h 476"/>
                <a:gd name="T18" fmla="*/ 639 w 891"/>
                <a:gd name="T19" fmla="*/ 218 h 476"/>
                <a:gd name="T20" fmla="*/ 561 w 891"/>
                <a:gd name="T21" fmla="*/ 126 h 476"/>
                <a:gd name="T22" fmla="*/ 498 w 891"/>
                <a:gd name="T23" fmla="*/ 61 h 476"/>
                <a:gd name="T24" fmla="*/ 424 w 891"/>
                <a:gd name="T25" fmla="*/ 25 h 476"/>
                <a:gd name="T26" fmla="*/ 403 w 891"/>
                <a:gd name="T27" fmla="*/ 77 h 476"/>
                <a:gd name="T28" fmla="*/ 412 w 891"/>
                <a:gd name="T29" fmla="*/ 125 h 476"/>
                <a:gd name="T30" fmla="*/ 365 w 891"/>
                <a:gd name="T31" fmla="*/ 183 h 476"/>
                <a:gd name="T32" fmla="*/ 263 w 891"/>
                <a:gd name="T33" fmla="*/ 214 h 476"/>
                <a:gd name="T34" fmla="*/ 203 w 891"/>
                <a:gd name="T35" fmla="*/ 153 h 476"/>
                <a:gd name="T36" fmla="*/ 113 w 891"/>
                <a:gd name="T37" fmla="*/ 84 h 476"/>
                <a:gd name="T38" fmla="*/ 58 w 891"/>
                <a:gd name="T39" fmla="*/ 8 h 476"/>
                <a:gd name="T40" fmla="*/ 55 w 891"/>
                <a:gd name="T41" fmla="*/ 106 h 476"/>
                <a:gd name="T42" fmla="*/ 16 w 891"/>
                <a:gd name="T43" fmla="*/ 244 h 476"/>
                <a:gd name="T44" fmla="*/ 17 w 891"/>
                <a:gd name="T45" fmla="*/ 292 h 476"/>
                <a:gd name="T46" fmla="*/ 58 w 891"/>
                <a:gd name="T47" fmla="*/ 214 h 476"/>
                <a:gd name="T48" fmla="*/ 101 w 891"/>
                <a:gd name="T49" fmla="*/ 240 h 476"/>
                <a:gd name="T50" fmla="*/ 104 w 891"/>
                <a:gd name="T51" fmla="*/ 409 h 476"/>
                <a:gd name="T52" fmla="*/ 94 w 891"/>
                <a:gd name="T53" fmla="*/ 456 h 476"/>
                <a:gd name="T54" fmla="*/ 126 w 891"/>
                <a:gd name="T55" fmla="*/ 472 h 476"/>
                <a:gd name="T56" fmla="*/ 158 w 891"/>
                <a:gd name="T57" fmla="*/ 403 h 476"/>
                <a:gd name="T58" fmla="*/ 269 w 891"/>
                <a:gd name="T59" fmla="*/ 384 h 476"/>
                <a:gd name="T60" fmla="*/ 290 w 891"/>
                <a:gd name="T61" fmla="*/ 330 h 476"/>
                <a:gd name="T62" fmla="*/ 190 w 891"/>
                <a:gd name="T63" fmla="*/ 311 h 476"/>
                <a:gd name="T64" fmla="*/ 175 w 891"/>
                <a:gd name="T65" fmla="*/ 192 h 476"/>
                <a:gd name="T66" fmla="*/ 256 w 891"/>
                <a:gd name="T67" fmla="*/ 230 h 476"/>
                <a:gd name="T68" fmla="*/ 319 w 891"/>
                <a:gd name="T69" fmla="*/ 240 h 476"/>
                <a:gd name="T70" fmla="*/ 436 w 891"/>
                <a:gd name="T71" fmla="*/ 177 h 476"/>
                <a:gd name="T72" fmla="*/ 462 w 891"/>
                <a:gd name="T73" fmla="*/ 294 h 476"/>
                <a:gd name="T74" fmla="*/ 423 w 891"/>
                <a:gd name="T75" fmla="*/ 457 h 476"/>
                <a:gd name="T76" fmla="*/ 511 w 891"/>
                <a:gd name="T77" fmla="*/ 435 h 476"/>
                <a:gd name="T78" fmla="*/ 521 w 891"/>
                <a:gd name="T79" fmla="*/ 334 h 476"/>
                <a:gd name="T80" fmla="*/ 606 w 891"/>
                <a:gd name="T81" fmla="*/ 418 h 476"/>
                <a:gd name="T82" fmla="*/ 614 w 891"/>
                <a:gd name="T83" fmla="*/ 457 h 476"/>
                <a:gd name="T84" fmla="*/ 723 w 891"/>
                <a:gd name="T85" fmla="*/ 415 h 476"/>
                <a:gd name="T86" fmla="*/ 790 w 891"/>
                <a:gd name="T87" fmla="*/ 391 h 476"/>
                <a:gd name="T88" fmla="*/ 868 w 891"/>
                <a:gd name="T89" fmla="*/ 418 h 476"/>
                <a:gd name="T90" fmla="*/ 890 w 891"/>
                <a:gd name="T91" fmla="*/ 422 h 476"/>
                <a:gd name="T92" fmla="*/ 659 w 891"/>
                <a:gd name="T93" fmla="*/ 404 h 476"/>
                <a:gd name="T94" fmla="*/ 580 w 891"/>
                <a:gd name="T95" fmla="*/ 335 h 476"/>
                <a:gd name="T96" fmla="*/ 533 w 891"/>
                <a:gd name="T97" fmla="*/ 181 h 476"/>
                <a:gd name="T98" fmla="*/ 606 w 891"/>
                <a:gd name="T99" fmla="*/ 212 h 476"/>
                <a:gd name="T100" fmla="*/ 656 w 891"/>
                <a:gd name="T101" fmla="*/ 278 h 476"/>
                <a:gd name="T102" fmla="*/ 677 w 891"/>
                <a:gd name="T103" fmla="*/ 258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1" h="476">
                  <a:moveTo>
                    <a:pt x="890" y="422"/>
                  </a:moveTo>
                  <a:cubicBezTo>
                    <a:pt x="889" y="416"/>
                    <a:pt x="887" y="402"/>
                    <a:pt x="885" y="390"/>
                  </a:cubicBezTo>
                  <a:cubicBezTo>
                    <a:pt x="882" y="377"/>
                    <a:pt x="876" y="350"/>
                    <a:pt x="872" y="347"/>
                  </a:cubicBezTo>
                  <a:cubicBezTo>
                    <a:pt x="867" y="345"/>
                    <a:pt x="858" y="348"/>
                    <a:pt x="853" y="347"/>
                  </a:cubicBezTo>
                  <a:cubicBezTo>
                    <a:pt x="847" y="346"/>
                    <a:pt x="844" y="346"/>
                    <a:pt x="842" y="340"/>
                  </a:cubicBezTo>
                  <a:cubicBezTo>
                    <a:pt x="840" y="334"/>
                    <a:pt x="839" y="335"/>
                    <a:pt x="833" y="338"/>
                  </a:cubicBezTo>
                  <a:cubicBezTo>
                    <a:pt x="826" y="341"/>
                    <a:pt x="828" y="343"/>
                    <a:pt x="816" y="343"/>
                  </a:cubicBezTo>
                  <a:cubicBezTo>
                    <a:pt x="805" y="343"/>
                    <a:pt x="799" y="342"/>
                    <a:pt x="795" y="339"/>
                  </a:cubicBezTo>
                  <a:cubicBezTo>
                    <a:pt x="794" y="337"/>
                    <a:pt x="794" y="337"/>
                    <a:pt x="793" y="337"/>
                  </a:cubicBezTo>
                  <a:cubicBezTo>
                    <a:pt x="793" y="336"/>
                    <a:pt x="792" y="336"/>
                    <a:pt x="787" y="332"/>
                  </a:cubicBezTo>
                  <a:cubicBezTo>
                    <a:pt x="777" y="326"/>
                    <a:pt x="778" y="314"/>
                    <a:pt x="777" y="302"/>
                  </a:cubicBezTo>
                  <a:cubicBezTo>
                    <a:pt x="776" y="291"/>
                    <a:pt x="776" y="269"/>
                    <a:pt x="767" y="254"/>
                  </a:cubicBezTo>
                  <a:cubicBezTo>
                    <a:pt x="755" y="232"/>
                    <a:pt x="760" y="212"/>
                    <a:pt x="762" y="201"/>
                  </a:cubicBezTo>
                  <a:cubicBezTo>
                    <a:pt x="769" y="205"/>
                    <a:pt x="773" y="209"/>
                    <a:pt x="777" y="206"/>
                  </a:cubicBezTo>
                  <a:cubicBezTo>
                    <a:pt x="781" y="201"/>
                    <a:pt x="788" y="221"/>
                    <a:pt x="803" y="229"/>
                  </a:cubicBezTo>
                  <a:cubicBezTo>
                    <a:pt x="810" y="233"/>
                    <a:pt x="811" y="248"/>
                    <a:pt x="815" y="257"/>
                  </a:cubicBezTo>
                  <a:cubicBezTo>
                    <a:pt x="819" y="266"/>
                    <a:pt x="810" y="268"/>
                    <a:pt x="810" y="272"/>
                  </a:cubicBezTo>
                  <a:cubicBezTo>
                    <a:pt x="811" y="289"/>
                    <a:pt x="816" y="275"/>
                    <a:pt x="820" y="280"/>
                  </a:cubicBezTo>
                  <a:cubicBezTo>
                    <a:pt x="838" y="307"/>
                    <a:pt x="847" y="277"/>
                    <a:pt x="832" y="248"/>
                  </a:cubicBezTo>
                  <a:cubicBezTo>
                    <a:pt x="823" y="231"/>
                    <a:pt x="834" y="234"/>
                    <a:pt x="809" y="195"/>
                  </a:cubicBezTo>
                  <a:cubicBezTo>
                    <a:pt x="801" y="181"/>
                    <a:pt x="785" y="169"/>
                    <a:pt x="787" y="164"/>
                  </a:cubicBezTo>
                  <a:cubicBezTo>
                    <a:pt x="790" y="156"/>
                    <a:pt x="764" y="135"/>
                    <a:pt x="742" y="120"/>
                  </a:cubicBezTo>
                  <a:cubicBezTo>
                    <a:pt x="740" y="119"/>
                    <a:pt x="738" y="118"/>
                    <a:pt x="736" y="118"/>
                  </a:cubicBezTo>
                  <a:cubicBezTo>
                    <a:pt x="728" y="116"/>
                    <a:pt x="719" y="113"/>
                    <a:pt x="722" y="105"/>
                  </a:cubicBezTo>
                  <a:cubicBezTo>
                    <a:pt x="723" y="102"/>
                    <a:pt x="730" y="103"/>
                    <a:pt x="733" y="92"/>
                  </a:cubicBezTo>
                  <a:cubicBezTo>
                    <a:pt x="737" y="78"/>
                    <a:pt x="738" y="77"/>
                    <a:pt x="741" y="75"/>
                  </a:cubicBezTo>
                  <a:cubicBezTo>
                    <a:pt x="756" y="66"/>
                    <a:pt x="746" y="38"/>
                    <a:pt x="737" y="30"/>
                  </a:cubicBezTo>
                  <a:cubicBezTo>
                    <a:pt x="728" y="23"/>
                    <a:pt x="728" y="20"/>
                    <a:pt x="719" y="13"/>
                  </a:cubicBezTo>
                  <a:cubicBezTo>
                    <a:pt x="714" y="10"/>
                    <a:pt x="712" y="8"/>
                    <a:pt x="711" y="8"/>
                  </a:cubicBezTo>
                  <a:cubicBezTo>
                    <a:pt x="709" y="7"/>
                    <a:pt x="708" y="7"/>
                    <a:pt x="703" y="6"/>
                  </a:cubicBezTo>
                  <a:cubicBezTo>
                    <a:pt x="695" y="4"/>
                    <a:pt x="676" y="8"/>
                    <a:pt x="671" y="13"/>
                  </a:cubicBezTo>
                  <a:cubicBezTo>
                    <a:pt x="664" y="19"/>
                    <a:pt x="659" y="18"/>
                    <a:pt x="650" y="27"/>
                  </a:cubicBezTo>
                  <a:cubicBezTo>
                    <a:pt x="641" y="36"/>
                    <a:pt x="639" y="43"/>
                    <a:pt x="641" y="47"/>
                  </a:cubicBezTo>
                  <a:cubicBezTo>
                    <a:pt x="643" y="51"/>
                    <a:pt x="645" y="45"/>
                    <a:pt x="649" y="56"/>
                  </a:cubicBezTo>
                  <a:cubicBezTo>
                    <a:pt x="653" y="66"/>
                    <a:pt x="652" y="62"/>
                    <a:pt x="652" y="71"/>
                  </a:cubicBezTo>
                  <a:cubicBezTo>
                    <a:pt x="652" y="79"/>
                    <a:pt x="651" y="89"/>
                    <a:pt x="658" y="94"/>
                  </a:cubicBezTo>
                  <a:cubicBezTo>
                    <a:pt x="664" y="99"/>
                    <a:pt x="684" y="107"/>
                    <a:pt x="675" y="118"/>
                  </a:cubicBezTo>
                  <a:cubicBezTo>
                    <a:pt x="667" y="126"/>
                    <a:pt x="656" y="128"/>
                    <a:pt x="651" y="142"/>
                  </a:cubicBezTo>
                  <a:cubicBezTo>
                    <a:pt x="650" y="146"/>
                    <a:pt x="635" y="164"/>
                    <a:pt x="641" y="169"/>
                  </a:cubicBezTo>
                  <a:cubicBezTo>
                    <a:pt x="647" y="173"/>
                    <a:pt x="640" y="226"/>
                    <a:pt x="639" y="218"/>
                  </a:cubicBezTo>
                  <a:cubicBezTo>
                    <a:pt x="637" y="198"/>
                    <a:pt x="619" y="184"/>
                    <a:pt x="608" y="165"/>
                  </a:cubicBezTo>
                  <a:cubicBezTo>
                    <a:pt x="604" y="158"/>
                    <a:pt x="590" y="149"/>
                    <a:pt x="585" y="145"/>
                  </a:cubicBezTo>
                  <a:cubicBezTo>
                    <a:pt x="580" y="141"/>
                    <a:pt x="580" y="137"/>
                    <a:pt x="578" y="134"/>
                  </a:cubicBezTo>
                  <a:cubicBezTo>
                    <a:pt x="575" y="130"/>
                    <a:pt x="575" y="132"/>
                    <a:pt x="561" y="126"/>
                  </a:cubicBezTo>
                  <a:cubicBezTo>
                    <a:pt x="555" y="124"/>
                    <a:pt x="540" y="121"/>
                    <a:pt x="535" y="117"/>
                  </a:cubicBezTo>
                  <a:cubicBezTo>
                    <a:pt x="531" y="113"/>
                    <a:pt x="512" y="110"/>
                    <a:pt x="505" y="107"/>
                  </a:cubicBezTo>
                  <a:cubicBezTo>
                    <a:pt x="499" y="105"/>
                    <a:pt x="516" y="95"/>
                    <a:pt x="508" y="84"/>
                  </a:cubicBezTo>
                  <a:cubicBezTo>
                    <a:pt x="500" y="72"/>
                    <a:pt x="506" y="70"/>
                    <a:pt x="498" y="61"/>
                  </a:cubicBezTo>
                  <a:cubicBezTo>
                    <a:pt x="489" y="53"/>
                    <a:pt x="487" y="47"/>
                    <a:pt x="485" y="41"/>
                  </a:cubicBezTo>
                  <a:cubicBezTo>
                    <a:pt x="482" y="34"/>
                    <a:pt x="479" y="32"/>
                    <a:pt x="469" y="26"/>
                  </a:cubicBezTo>
                  <a:cubicBezTo>
                    <a:pt x="460" y="21"/>
                    <a:pt x="458" y="18"/>
                    <a:pt x="448" y="19"/>
                  </a:cubicBezTo>
                  <a:cubicBezTo>
                    <a:pt x="437" y="20"/>
                    <a:pt x="433" y="22"/>
                    <a:pt x="424" y="25"/>
                  </a:cubicBezTo>
                  <a:cubicBezTo>
                    <a:pt x="416" y="27"/>
                    <a:pt x="408" y="29"/>
                    <a:pt x="404" y="37"/>
                  </a:cubicBezTo>
                  <a:cubicBezTo>
                    <a:pt x="401" y="44"/>
                    <a:pt x="398" y="41"/>
                    <a:pt x="397" y="53"/>
                  </a:cubicBezTo>
                  <a:cubicBezTo>
                    <a:pt x="396" y="64"/>
                    <a:pt x="402" y="57"/>
                    <a:pt x="402" y="64"/>
                  </a:cubicBezTo>
                  <a:cubicBezTo>
                    <a:pt x="403" y="71"/>
                    <a:pt x="403" y="68"/>
                    <a:pt x="403" y="77"/>
                  </a:cubicBezTo>
                  <a:cubicBezTo>
                    <a:pt x="403" y="87"/>
                    <a:pt x="406" y="92"/>
                    <a:pt x="409" y="99"/>
                  </a:cubicBezTo>
                  <a:cubicBezTo>
                    <a:pt x="412" y="105"/>
                    <a:pt x="413" y="103"/>
                    <a:pt x="419" y="107"/>
                  </a:cubicBezTo>
                  <a:cubicBezTo>
                    <a:pt x="424" y="112"/>
                    <a:pt x="429" y="106"/>
                    <a:pt x="430" y="113"/>
                  </a:cubicBezTo>
                  <a:cubicBezTo>
                    <a:pt x="431" y="120"/>
                    <a:pt x="420" y="120"/>
                    <a:pt x="412" y="125"/>
                  </a:cubicBezTo>
                  <a:cubicBezTo>
                    <a:pt x="410" y="127"/>
                    <a:pt x="405" y="133"/>
                    <a:pt x="402" y="138"/>
                  </a:cubicBezTo>
                  <a:cubicBezTo>
                    <a:pt x="395" y="147"/>
                    <a:pt x="386" y="152"/>
                    <a:pt x="388" y="160"/>
                  </a:cubicBezTo>
                  <a:cubicBezTo>
                    <a:pt x="389" y="163"/>
                    <a:pt x="384" y="164"/>
                    <a:pt x="380" y="169"/>
                  </a:cubicBezTo>
                  <a:cubicBezTo>
                    <a:pt x="376" y="172"/>
                    <a:pt x="371" y="179"/>
                    <a:pt x="365" y="183"/>
                  </a:cubicBezTo>
                  <a:cubicBezTo>
                    <a:pt x="360" y="187"/>
                    <a:pt x="362" y="188"/>
                    <a:pt x="349" y="193"/>
                  </a:cubicBezTo>
                  <a:cubicBezTo>
                    <a:pt x="337" y="197"/>
                    <a:pt x="323" y="209"/>
                    <a:pt x="319" y="213"/>
                  </a:cubicBezTo>
                  <a:cubicBezTo>
                    <a:pt x="314" y="218"/>
                    <a:pt x="308" y="228"/>
                    <a:pt x="288" y="226"/>
                  </a:cubicBezTo>
                  <a:cubicBezTo>
                    <a:pt x="277" y="225"/>
                    <a:pt x="266" y="219"/>
                    <a:pt x="263" y="214"/>
                  </a:cubicBezTo>
                  <a:cubicBezTo>
                    <a:pt x="260" y="208"/>
                    <a:pt x="255" y="205"/>
                    <a:pt x="247" y="198"/>
                  </a:cubicBezTo>
                  <a:cubicBezTo>
                    <a:pt x="240" y="190"/>
                    <a:pt x="238" y="187"/>
                    <a:pt x="234" y="184"/>
                  </a:cubicBezTo>
                  <a:cubicBezTo>
                    <a:pt x="230" y="182"/>
                    <a:pt x="229" y="177"/>
                    <a:pt x="214" y="168"/>
                  </a:cubicBezTo>
                  <a:cubicBezTo>
                    <a:pt x="213" y="167"/>
                    <a:pt x="199" y="158"/>
                    <a:pt x="203" y="153"/>
                  </a:cubicBezTo>
                  <a:cubicBezTo>
                    <a:pt x="206" y="147"/>
                    <a:pt x="187" y="136"/>
                    <a:pt x="172" y="129"/>
                  </a:cubicBezTo>
                  <a:cubicBezTo>
                    <a:pt x="157" y="121"/>
                    <a:pt x="136" y="103"/>
                    <a:pt x="123" y="101"/>
                  </a:cubicBezTo>
                  <a:cubicBezTo>
                    <a:pt x="114" y="100"/>
                    <a:pt x="104" y="95"/>
                    <a:pt x="104" y="95"/>
                  </a:cubicBezTo>
                  <a:cubicBezTo>
                    <a:pt x="104" y="95"/>
                    <a:pt x="110" y="85"/>
                    <a:pt x="113" y="84"/>
                  </a:cubicBezTo>
                  <a:cubicBezTo>
                    <a:pt x="119" y="81"/>
                    <a:pt x="121" y="69"/>
                    <a:pt x="122" y="58"/>
                  </a:cubicBezTo>
                  <a:cubicBezTo>
                    <a:pt x="123" y="52"/>
                    <a:pt x="125" y="47"/>
                    <a:pt x="119" y="34"/>
                  </a:cubicBezTo>
                  <a:cubicBezTo>
                    <a:pt x="113" y="21"/>
                    <a:pt x="107" y="14"/>
                    <a:pt x="95" y="7"/>
                  </a:cubicBezTo>
                  <a:cubicBezTo>
                    <a:pt x="86" y="1"/>
                    <a:pt x="73" y="0"/>
                    <a:pt x="58" y="8"/>
                  </a:cubicBezTo>
                  <a:cubicBezTo>
                    <a:pt x="48" y="13"/>
                    <a:pt x="36" y="27"/>
                    <a:pt x="33" y="39"/>
                  </a:cubicBezTo>
                  <a:cubicBezTo>
                    <a:pt x="30" y="51"/>
                    <a:pt x="43" y="46"/>
                    <a:pt x="40" y="68"/>
                  </a:cubicBezTo>
                  <a:cubicBezTo>
                    <a:pt x="39" y="78"/>
                    <a:pt x="47" y="92"/>
                    <a:pt x="50" y="92"/>
                  </a:cubicBezTo>
                  <a:cubicBezTo>
                    <a:pt x="60" y="94"/>
                    <a:pt x="70" y="99"/>
                    <a:pt x="55" y="106"/>
                  </a:cubicBezTo>
                  <a:cubicBezTo>
                    <a:pt x="50" y="109"/>
                    <a:pt x="42" y="126"/>
                    <a:pt x="38" y="144"/>
                  </a:cubicBezTo>
                  <a:cubicBezTo>
                    <a:pt x="34" y="162"/>
                    <a:pt x="26" y="174"/>
                    <a:pt x="32" y="180"/>
                  </a:cubicBezTo>
                  <a:cubicBezTo>
                    <a:pt x="36" y="184"/>
                    <a:pt x="33" y="188"/>
                    <a:pt x="29" y="201"/>
                  </a:cubicBezTo>
                  <a:cubicBezTo>
                    <a:pt x="21" y="228"/>
                    <a:pt x="18" y="234"/>
                    <a:pt x="16" y="244"/>
                  </a:cubicBezTo>
                  <a:cubicBezTo>
                    <a:pt x="13" y="253"/>
                    <a:pt x="7" y="263"/>
                    <a:pt x="8" y="279"/>
                  </a:cubicBezTo>
                  <a:cubicBezTo>
                    <a:pt x="9" y="286"/>
                    <a:pt x="0" y="291"/>
                    <a:pt x="2" y="305"/>
                  </a:cubicBezTo>
                  <a:cubicBezTo>
                    <a:pt x="6" y="324"/>
                    <a:pt x="17" y="325"/>
                    <a:pt x="16" y="319"/>
                  </a:cubicBezTo>
                  <a:cubicBezTo>
                    <a:pt x="14" y="303"/>
                    <a:pt x="14" y="290"/>
                    <a:pt x="17" y="292"/>
                  </a:cubicBezTo>
                  <a:cubicBezTo>
                    <a:pt x="36" y="309"/>
                    <a:pt x="19" y="282"/>
                    <a:pt x="19" y="282"/>
                  </a:cubicBezTo>
                  <a:cubicBezTo>
                    <a:pt x="19" y="282"/>
                    <a:pt x="24" y="282"/>
                    <a:pt x="27" y="271"/>
                  </a:cubicBezTo>
                  <a:cubicBezTo>
                    <a:pt x="30" y="261"/>
                    <a:pt x="39" y="263"/>
                    <a:pt x="45" y="236"/>
                  </a:cubicBezTo>
                  <a:cubicBezTo>
                    <a:pt x="47" y="226"/>
                    <a:pt x="52" y="228"/>
                    <a:pt x="58" y="214"/>
                  </a:cubicBezTo>
                  <a:cubicBezTo>
                    <a:pt x="60" y="207"/>
                    <a:pt x="61" y="195"/>
                    <a:pt x="66" y="198"/>
                  </a:cubicBezTo>
                  <a:cubicBezTo>
                    <a:pt x="71" y="201"/>
                    <a:pt x="71" y="159"/>
                    <a:pt x="75" y="173"/>
                  </a:cubicBezTo>
                  <a:cubicBezTo>
                    <a:pt x="79" y="182"/>
                    <a:pt x="80" y="204"/>
                    <a:pt x="87" y="213"/>
                  </a:cubicBezTo>
                  <a:cubicBezTo>
                    <a:pt x="95" y="221"/>
                    <a:pt x="99" y="232"/>
                    <a:pt x="101" y="240"/>
                  </a:cubicBezTo>
                  <a:cubicBezTo>
                    <a:pt x="97" y="266"/>
                    <a:pt x="107" y="259"/>
                    <a:pt x="108" y="276"/>
                  </a:cubicBezTo>
                  <a:cubicBezTo>
                    <a:pt x="110" y="294"/>
                    <a:pt x="111" y="289"/>
                    <a:pt x="110" y="305"/>
                  </a:cubicBezTo>
                  <a:cubicBezTo>
                    <a:pt x="108" y="322"/>
                    <a:pt x="102" y="340"/>
                    <a:pt x="101" y="363"/>
                  </a:cubicBezTo>
                  <a:cubicBezTo>
                    <a:pt x="100" y="385"/>
                    <a:pt x="96" y="384"/>
                    <a:pt x="104" y="409"/>
                  </a:cubicBezTo>
                  <a:cubicBezTo>
                    <a:pt x="111" y="428"/>
                    <a:pt x="117" y="434"/>
                    <a:pt x="121" y="440"/>
                  </a:cubicBezTo>
                  <a:cubicBezTo>
                    <a:pt x="121" y="440"/>
                    <a:pt x="121" y="440"/>
                    <a:pt x="121" y="440"/>
                  </a:cubicBezTo>
                  <a:cubicBezTo>
                    <a:pt x="120" y="440"/>
                    <a:pt x="116" y="440"/>
                    <a:pt x="111" y="446"/>
                  </a:cubicBezTo>
                  <a:cubicBezTo>
                    <a:pt x="109" y="448"/>
                    <a:pt x="109" y="448"/>
                    <a:pt x="94" y="456"/>
                  </a:cubicBezTo>
                  <a:cubicBezTo>
                    <a:pt x="87" y="459"/>
                    <a:pt x="87" y="475"/>
                    <a:pt x="93" y="475"/>
                  </a:cubicBezTo>
                  <a:cubicBezTo>
                    <a:pt x="99" y="476"/>
                    <a:pt x="102" y="476"/>
                    <a:pt x="110" y="475"/>
                  </a:cubicBezTo>
                  <a:cubicBezTo>
                    <a:pt x="113" y="475"/>
                    <a:pt x="114" y="475"/>
                    <a:pt x="115" y="475"/>
                  </a:cubicBezTo>
                  <a:cubicBezTo>
                    <a:pt x="116" y="475"/>
                    <a:pt x="118" y="474"/>
                    <a:pt x="126" y="472"/>
                  </a:cubicBezTo>
                  <a:cubicBezTo>
                    <a:pt x="148" y="465"/>
                    <a:pt x="174" y="466"/>
                    <a:pt x="181" y="461"/>
                  </a:cubicBezTo>
                  <a:cubicBezTo>
                    <a:pt x="189" y="457"/>
                    <a:pt x="183" y="450"/>
                    <a:pt x="177" y="438"/>
                  </a:cubicBezTo>
                  <a:cubicBezTo>
                    <a:pt x="175" y="434"/>
                    <a:pt x="183" y="433"/>
                    <a:pt x="178" y="425"/>
                  </a:cubicBezTo>
                  <a:cubicBezTo>
                    <a:pt x="176" y="423"/>
                    <a:pt x="161" y="409"/>
                    <a:pt x="158" y="403"/>
                  </a:cubicBezTo>
                  <a:cubicBezTo>
                    <a:pt x="153" y="395"/>
                    <a:pt x="149" y="381"/>
                    <a:pt x="155" y="359"/>
                  </a:cubicBezTo>
                  <a:cubicBezTo>
                    <a:pt x="157" y="352"/>
                    <a:pt x="179" y="398"/>
                    <a:pt x="211" y="380"/>
                  </a:cubicBezTo>
                  <a:cubicBezTo>
                    <a:pt x="223" y="373"/>
                    <a:pt x="241" y="378"/>
                    <a:pt x="249" y="377"/>
                  </a:cubicBezTo>
                  <a:cubicBezTo>
                    <a:pt x="258" y="376"/>
                    <a:pt x="260" y="366"/>
                    <a:pt x="269" y="384"/>
                  </a:cubicBezTo>
                  <a:cubicBezTo>
                    <a:pt x="278" y="402"/>
                    <a:pt x="272" y="400"/>
                    <a:pt x="280" y="409"/>
                  </a:cubicBezTo>
                  <a:cubicBezTo>
                    <a:pt x="288" y="417"/>
                    <a:pt x="294" y="414"/>
                    <a:pt x="294" y="414"/>
                  </a:cubicBezTo>
                  <a:cubicBezTo>
                    <a:pt x="294" y="414"/>
                    <a:pt x="299" y="403"/>
                    <a:pt x="299" y="389"/>
                  </a:cubicBezTo>
                  <a:cubicBezTo>
                    <a:pt x="299" y="375"/>
                    <a:pt x="296" y="338"/>
                    <a:pt x="290" y="330"/>
                  </a:cubicBezTo>
                  <a:cubicBezTo>
                    <a:pt x="284" y="322"/>
                    <a:pt x="262" y="333"/>
                    <a:pt x="259" y="328"/>
                  </a:cubicBezTo>
                  <a:cubicBezTo>
                    <a:pt x="255" y="318"/>
                    <a:pt x="240" y="329"/>
                    <a:pt x="234" y="329"/>
                  </a:cubicBezTo>
                  <a:cubicBezTo>
                    <a:pt x="205" y="327"/>
                    <a:pt x="213" y="329"/>
                    <a:pt x="202" y="329"/>
                  </a:cubicBezTo>
                  <a:cubicBezTo>
                    <a:pt x="191" y="329"/>
                    <a:pt x="190" y="321"/>
                    <a:pt x="190" y="311"/>
                  </a:cubicBezTo>
                  <a:cubicBezTo>
                    <a:pt x="189" y="300"/>
                    <a:pt x="190" y="293"/>
                    <a:pt x="193" y="279"/>
                  </a:cubicBezTo>
                  <a:cubicBezTo>
                    <a:pt x="194" y="271"/>
                    <a:pt x="197" y="268"/>
                    <a:pt x="189" y="249"/>
                  </a:cubicBezTo>
                  <a:cubicBezTo>
                    <a:pt x="183" y="234"/>
                    <a:pt x="182" y="235"/>
                    <a:pt x="180" y="222"/>
                  </a:cubicBezTo>
                  <a:cubicBezTo>
                    <a:pt x="178" y="209"/>
                    <a:pt x="177" y="204"/>
                    <a:pt x="175" y="192"/>
                  </a:cubicBezTo>
                  <a:cubicBezTo>
                    <a:pt x="172" y="180"/>
                    <a:pt x="163" y="170"/>
                    <a:pt x="175" y="177"/>
                  </a:cubicBezTo>
                  <a:cubicBezTo>
                    <a:pt x="179" y="179"/>
                    <a:pt x="182" y="186"/>
                    <a:pt x="185" y="183"/>
                  </a:cubicBezTo>
                  <a:cubicBezTo>
                    <a:pt x="190" y="178"/>
                    <a:pt x="206" y="208"/>
                    <a:pt x="238" y="218"/>
                  </a:cubicBezTo>
                  <a:cubicBezTo>
                    <a:pt x="251" y="222"/>
                    <a:pt x="245" y="220"/>
                    <a:pt x="256" y="230"/>
                  </a:cubicBezTo>
                  <a:cubicBezTo>
                    <a:pt x="266" y="241"/>
                    <a:pt x="267" y="242"/>
                    <a:pt x="275" y="246"/>
                  </a:cubicBezTo>
                  <a:cubicBezTo>
                    <a:pt x="284" y="250"/>
                    <a:pt x="281" y="243"/>
                    <a:pt x="289" y="247"/>
                  </a:cubicBezTo>
                  <a:cubicBezTo>
                    <a:pt x="297" y="251"/>
                    <a:pt x="293" y="251"/>
                    <a:pt x="303" y="249"/>
                  </a:cubicBezTo>
                  <a:cubicBezTo>
                    <a:pt x="313" y="247"/>
                    <a:pt x="312" y="247"/>
                    <a:pt x="319" y="240"/>
                  </a:cubicBezTo>
                  <a:cubicBezTo>
                    <a:pt x="325" y="234"/>
                    <a:pt x="323" y="230"/>
                    <a:pt x="346" y="224"/>
                  </a:cubicBezTo>
                  <a:cubicBezTo>
                    <a:pt x="369" y="217"/>
                    <a:pt x="374" y="212"/>
                    <a:pt x="381" y="205"/>
                  </a:cubicBezTo>
                  <a:cubicBezTo>
                    <a:pt x="389" y="197"/>
                    <a:pt x="402" y="189"/>
                    <a:pt x="406" y="197"/>
                  </a:cubicBezTo>
                  <a:cubicBezTo>
                    <a:pt x="408" y="201"/>
                    <a:pt x="431" y="173"/>
                    <a:pt x="436" y="177"/>
                  </a:cubicBezTo>
                  <a:cubicBezTo>
                    <a:pt x="452" y="190"/>
                    <a:pt x="445" y="202"/>
                    <a:pt x="450" y="214"/>
                  </a:cubicBezTo>
                  <a:cubicBezTo>
                    <a:pt x="456" y="226"/>
                    <a:pt x="455" y="227"/>
                    <a:pt x="460" y="236"/>
                  </a:cubicBezTo>
                  <a:cubicBezTo>
                    <a:pt x="466" y="246"/>
                    <a:pt x="468" y="248"/>
                    <a:pt x="470" y="254"/>
                  </a:cubicBezTo>
                  <a:cubicBezTo>
                    <a:pt x="474" y="262"/>
                    <a:pt x="463" y="283"/>
                    <a:pt x="462" y="294"/>
                  </a:cubicBezTo>
                  <a:cubicBezTo>
                    <a:pt x="461" y="304"/>
                    <a:pt x="456" y="344"/>
                    <a:pt x="453" y="361"/>
                  </a:cubicBezTo>
                  <a:cubicBezTo>
                    <a:pt x="450" y="379"/>
                    <a:pt x="455" y="412"/>
                    <a:pt x="456" y="422"/>
                  </a:cubicBezTo>
                  <a:cubicBezTo>
                    <a:pt x="457" y="431"/>
                    <a:pt x="464" y="427"/>
                    <a:pt x="443" y="433"/>
                  </a:cubicBezTo>
                  <a:cubicBezTo>
                    <a:pt x="422" y="438"/>
                    <a:pt x="422" y="451"/>
                    <a:pt x="423" y="457"/>
                  </a:cubicBezTo>
                  <a:cubicBezTo>
                    <a:pt x="424" y="464"/>
                    <a:pt x="433" y="460"/>
                    <a:pt x="442" y="460"/>
                  </a:cubicBezTo>
                  <a:cubicBezTo>
                    <a:pt x="452" y="460"/>
                    <a:pt x="473" y="461"/>
                    <a:pt x="481" y="459"/>
                  </a:cubicBezTo>
                  <a:cubicBezTo>
                    <a:pt x="490" y="457"/>
                    <a:pt x="508" y="462"/>
                    <a:pt x="510" y="455"/>
                  </a:cubicBezTo>
                  <a:cubicBezTo>
                    <a:pt x="510" y="453"/>
                    <a:pt x="505" y="437"/>
                    <a:pt x="511" y="435"/>
                  </a:cubicBezTo>
                  <a:cubicBezTo>
                    <a:pt x="518" y="433"/>
                    <a:pt x="507" y="416"/>
                    <a:pt x="504" y="408"/>
                  </a:cubicBezTo>
                  <a:cubicBezTo>
                    <a:pt x="498" y="389"/>
                    <a:pt x="500" y="369"/>
                    <a:pt x="500" y="356"/>
                  </a:cubicBezTo>
                  <a:cubicBezTo>
                    <a:pt x="500" y="343"/>
                    <a:pt x="507" y="338"/>
                    <a:pt x="511" y="334"/>
                  </a:cubicBezTo>
                  <a:cubicBezTo>
                    <a:pt x="515" y="331"/>
                    <a:pt x="515" y="329"/>
                    <a:pt x="521" y="334"/>
                  </a:cubicBezTo>
                  <a:cubicBezTo>
                    <a:pt x="536" y="347"/>
                    <a:pt x="537" y="355"/>
                    <a:pt x="545" y="363"/>
                  </a:cubicBezTo>
                  <a:cubicBezTo>
                    <a:pt x="553" y="372"/>
                    <a:pt x="547" y="373"/>
                    <a:pt x="561" y="385"/>
                  </a:cubicBezTo>
                  <a:cubicBezTo>
                    <a:pt x="568" y="392"/>
                    <a:pt x="585" y="399"/>
                    <a:pt x="594" y="404"/>
                  </a:cubicBezTo>
                  <a:cubicBezTo>
                    <a:pt x="604" y="409"/>
                    <a:pt x="601" y="415"/>
                    <a:pt x="606" y="418"/>
                  </a:cubicBezTo>
                  <a:cubicBezTo>
                    <a:pt x="611" y="421"/>
                    <a:pt x="618" y="417"/>
                    <a:pt x="615" y="424"/>
                  </a:cubicBezTo>
                  <a:cubicBezTo>
                    <a:pt x="612" y="430"/>
                    <a:pt x="597" y="433"/>
                    <a:pt x="595" y="442"/>
                  </a:cubicBezTo>
                  <a:cubicBezTo>
                    <a:pt x="593" y="450"/>
                    <a:pt x="591" y="449"/>
                    <a:pt x="592" y="453"/>
                  </a:cubicBezTo>
                  <a:cubicBezTo>
                    <a:pt x="593" y="457"/>
                    <a:pt x="601" y="457"/>
                    <a:pt x="614" y="457"/>
                  </a:cubicBezTo>
                  <a:cubicBezTo>
                    <a:pt x="627" y="457"/>
                    <a:pt x="709" y="457"/>
                    <a:pt x="713" y="457"/>
                  </a:cubicBezTo>
                  <a:cubicBezTo>
                    <a:pt x="718" y="457"/>
                    <a:pt x="715" y="455"/>
                    <a:pt x="716" y="448"/>
                  </a:cubicBezTo>
                  <a:cubicBezTo>
                    <a:pt x="717" y="442"/>
                    <a:pt x="716" y="438"/>
                    <a:pt x="722" y="441"/>
                  </a:cubicBezTo>
                  <a:cubicBezTo>
                    <a:pt x="730" y="444"/>
                    <a:pt x="722" y="429"/>
                    <a:pt x="723" y="415"/>
                  </a:cubicBezTo>
                  <a:cubicBezTo>
                    <a:pt x="724" y="401"/>
                    <a:pt x="725" y="389"/>
                    <a:pt x="727" y="383"/>
                  </a:cubicBezTo>
                  <a:cubicBezTo>
                    <a:pt x="730" y="378"/>
                    <a:pt x="732" y="343"/>
                    <a:pt x="737" y="341"/>
                  </a:cubicBezTo>
                  <a:cubicBezTo>
                    <a:pt x="741" y="339"/>
                    <a:pt x="762" y="391"/>
                    <a:pt x="776" y="392"/>
                  </a:cubicBezTo>
                  <a:cubicBezTo>
                    <a:pt x="800" y="392"/>
                    <a:pt x="782" y="391"/>
                    <a:pt x="790" y="391"/>
                  </a:cubicBezTo>
                  <a:cubicBezTo>
                    <a:pt x="799" y="391"/>
                    <a:pt x="805" y="392"/>
                    <a:pt x="812" y="395"/>
                  </a:cubicBezTo>
                  <a:cubicBezTo>
                    <a:pt x="820" y="397"/>
                    <a:pt x="832" y="396"/>
                    <a:pt x="837" y="399"/>
                  </a:cubicBezTo>
                  <a:cubicBezTo>
                    <a:pt x="841" y="403"/>
                    <a:pt x="852" y="404"/>
                    <a:pt x="857" y="410"/>
                  </a:cubicBezTo>
                  <a:cubicBezTo>
                    <a:pt x="863" y="415"/>
                    <a:pt x="866" y="413"/>
                    <a:pt x="868" y="418"/>
                  </a:cubicBezTo>
                  <a:cubicBezTo>
                    <a:pt x="870" y="423"/>
                    <a:pt x="871" y="428"/>
                    <a:pt x="874" y="427"/>
                  </a:cubicBezTo>
                  <a:cubicBezTo>
                    <a:pt x="878" y="425"/>
                    <a:pt x="881" y="425"/>
                    <a:pt x="881" y="425"/>
                  </a:cubicBezTo>
                  <a:cubicBezTo>
                    <a:pt x="881" y="425"/>
                    <a:pt x="884" y="420"/>
                    <a:pt x="886" y="424"/>
                  </a:cubicBezTo>
                  <a:cubicBezTo>
                    <a:pt x="889" y="428"/>
                    <a:pt x="891" y="428"/>
                    <a:pt x="890" y="422"/>
                  </a:cubicBezTo>
                  <a:close/>
                  <a:moveTo>
                    <a:pt x="683" y="358"/>
                  </a:moveTo>
                  <a:cubicBezTo>
                    <a:pt x="675" y="367"/>
                    <a:pt x="677" y="377"/>
                    <a:pt x="677" y="391"/>
                  </a:cubicBezTo>
                  <a:cubicBezTo>
                    <a:pt x="677" y="400"/>
                    <a:pt x="668" y="419"/>
                    <a:pt x="667" y="424"/>
                  </a:cubicBezTo>
                  <a:cubicBezTo>
                    <a:pt x="666" y="428"/>
                    <a:pt x="664" y="405"/>
                    <a:pt x="659" y="404"/>
                  </a:cubicBezTo>
                  <a:cubicBezTo>
                    <a:pt x="657" y="404"/>
                    <a:pt x="655" y="403"/>
                    <a:pt x="654" y="403"/>
                  </a:cubicBezTo>
                  <a:cubicBezTo>
                    <a:pt x="653" y="402"/>
                    <a:pt x="652" y="400"/>
                    <a:pt x="647" y="394"/>
                  </a:cubicBezTo>
                  <a:cubicBezTo>
                    <a:pt x="641" y="383"/>
                    <a:pt x="617" y="374"/>
                    <a:pt x="610" y="362"/>
                  </a:cubicBezTo>
                  <a:cubicBezTo>
                    <a:pt x="604" y="349"/>
                    <a:pt x="587" y="347"/>
                    <a:pt x="580" y="335"/>
                  </a:cubicBezTo>
                  <a:cubicBezTo>
                    <a:pt x="576" y="329"/>
                    <a:pt x="574" y="312"/>
                    <a:pt x="573" y="295"/>
                  </a:cubicBezTo>
                  <a:cubicBezTo>
                    <a:pt x="572" y="277"/>
                    <a:pt x="572" y="261"/>
                    <a:pt x="561" y="248"/>
                  </a:cubicBezTo>
                  <a:cubicBezTo>
                    <a:pt x="552" y="236"/>
                    <a:pt x="543" y="215"/>
                    <a:pt x="542" y="208"/>
                  </a:cubicBezTo>
                  <a:cubicBezTo>
                    <a:pt x="541" y="201"/>
                    <a:pt x="532" y="195"/>
                    <a:pt x="533" y="181"/>
                  </a:cubicBezTo>
                  <a:cubicBezTo>
                    <a:pt x="538" y="171"/>
                    <a:pt x="552" y="185"/>
                    <a:pt x="559" y="187"/>
                  </a:cubicBezTo>
                  <a:cubicBezTo>
                    <a:pt x="565" y="190"/>
                    <a:pt x="562" y="184"/>
                    <a:pt x="570" y="185"/>
                  </a:cubicBezTo>
                  <a:cubicBezTo>
                    <a:pt x="579" y="187"/>
                    <a:pt x="582" y="192"/>
                    <a:pt x="589" y="196"/>
                  </a:cubicBezTo>
                  <a:cubicBezTo>
                    <a:pt x="602" y="202"/>
                    <a:pt x="603" y="208"/>
                    <a:pt x="606" y="212"/>
                  </a:cubicBezTo>
                  <a:cubicBezTo>
                    <a:pt x="628" y="247"/>
                    <a:pt x="631" y="261"/>
                    <a:pt x="630" y="269"/>
                  </a:cubicBezTo>
                  <a:cubicBezTo>
                    <a:pt x="625" y="277"/>
                    <a:pt x="618" y="285"/>
                    <a:pt x="626" y="290"/>
                  </a:cubicBezTo>
                  <a:cubicBezTo>
                    <a:pt x="626" y="301"/>
                    <a:pt x="632" y="309"/>
                    <a:pt x="639" y="310"/>
                  </a:cubicBezTo>
                  <a:cubicBezTo>
                    <a:pt x="653" y="311"/>
                    <a:pt x="660" y="297"/>
                    <a:pt x="656" y="278"/>
                  </a:cubicBezTo>
                  <a:cubicBezTo>
                    <a:pt x="659" y="249"/>
                    <a:pt x="672" y="242"/>
                    <a:pt x="676" y="222"/>
                  </a:cubicBezTo>
                  <a:cubicBezTo>
                    <a:pt x="677" y="212"/>
                    <a:pt x="678" y="207"/>
                    <a:pt x="677" y="215"/>
                  </a:cubicBezTo>
                  <a:cubicBezTo>
                    <a:pt x="677" y="217"/>
                    <a:pt x="677" y="220"/>
                    <a:pt x="676" y="222"/>
                  </a:cubicBezTo>
                  <a:cubicBezTo>
                    <a:pt x="676" y="232"/>
                    <a:pt x="676" y="246"/>
                    <a:pt x="677" y="258"/>
                  </a:cubicBezTo>
                  <a:cubicBezTo>
                    <a:pt x="679" y="271"/>
                    <a:pt x="687" y="287"/>
                    <a:pt x="687" y="293"/>
                  </a:cubicBezTo>
                  <a:cubicBezTo>
                    <a:pt x="686" y="307"/>
                    <a:pt x="689" y="313"/>
                    <a:pt x="686" y="318"/>
                  </a:cubicBezTo>
                  <a:cubicBezTo>
                    <a:pt x="683" y="324"/>
                    <a:pt x="692" y="348"/>
                    <a:pt x="683" y="35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800"/>
            </a:p>
          </p:txBody>
        </p:sp>
      </p:grpSp>
    </p:spTree>
    <p:custDataLst>
      <p:tags r:id="rId68"/>
    </p:custDataLst>
    <p:extLst>
      <p:ext uri="{BB962C8B-B14F-4D97-AF65-F5344CB8AC3E}">
        <p14:creationId xmlns:p14="http://schemas.microsoft.com/office/powerpoint/2010/main" val="3663246712"/>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 id="2147483917" r:id="rId13"/>
    <p:sldLayoutId id="2147483918" r:id="rId14"/>
    <p:sldLayoutId id="2147483919" r:id="rId15"/>
    <p:sldLayoutId id="2147483920" r:id="rId16"/>
    <p:sldLayoutId id="2147483921" r:id="rId17"/>
    <p:sldLayoutId id="2147483922" r:id="rId18"/>
    <p:sldLayoutId id="2147483923" r:id="rId19"/>
    <p:sldLayoutId id="2147483924" r:id="rId20"/>
    <p:sldLayoutId id="2147483925" r:id="rId21"/>
    <p:sldLayoutId id="2147483926" r:id="rId22"/>
    <p:sldLayoutId id="2147483927" r:id="rId23"/>
    <p:sldLayoutId id="2147483928" r:id="rId24"/>
    <p:sldLayoutId id="2147483929" r:id="rId25"/>
    <p:sldLayoutId id="2147483930" r:id="rId26"/>
    <p:sldLayoutId id="2147483931" r:id="rId27"/>
    <p:sldLayoutId id="2147483932" r:id="rId28"/>
    <p:sldLayoutId id="2147483933" r:id="rId29"/>
    <p:sldLayoutId id="2147483934" r:id="rId30"/>
    <p:sldLayoutId id="2147483935" r:id="rId31"/>
    <p:sldLayoutId id="2147483936" r:id="rId32"/>
    <p:sldLayoutId id="2147483937" r:id="rId33"/>
    <p:sldLayoutId id="2147483938" r:id="rId34"/>
    <p:sldLayoutId id="2147483939" r:id="rId35"/>
    <p:sldLayoutId id="2147483940" r:id="rId36"/>
    <p:sldLayoutId id="2147483941" r:id="rId37"/>
    <p:sldLayoutId id="2147483942" r:id="rId38"/>
    <p:sldLayoutId id="2147483943" r:id="rId39"/>
    <p:sldLayoutId id="2147483944" r:id="rId40"/>
    <p:sldLayoutId id="2147483945" r:id="rId41"/>
    <p:sldLayoutId id="2147483946" r:id="rId42"/>
    <p:sldLayoutId id="2147483947" r:id="rId43"/>
    <p:sldLayoutId id="2147483948" r:id="rId44"/>
    <p:sldLayoutId id="2147483949" r:id="rId45"/>
    <p:sldLayoutId id="2147483950" r:id="rId46"/>
    <p:sldLayoutId id="2147483951" r:id="rId47"/>
    <p:sldLayoutId id="2147483952" r:id="rId48"/>
    <p:sldLayoutId id="2147483953" r:id="rId49"/>
    <p:sldLayoutId id="2147483954" r:id="rId50"/>
    <p:sldLayoutId id="2147483955" r:id="rId51"/>
    <p:sldLayoutId id="2147483956" r:id="rId52"/>
    <p:sldLayoutId id="2147483957" r:id="rId53"/>
    <p:sldLayoutId id="2147483958" r:id="rId54"/>
    <p:sldLayoutId id="2147483959" r:id="rId55"/>
    <p:sldLayoutId id="2147483960" r:id="rId56"/>
    <p:sldLayoutId id="2147483961" r:id="rId57"/>
    <p:sldLayoutId id="2147483962" r:id="rId58"/>
    <p:sldLayoutId id="2147483963" r:id="rId59"/>
    <p:sldLayoutId id="2147483964" r:id="rId60"/>
    <p:sldLayoutId id="2147483965" r:id="rId61"/>
    <p:sldLayoutId id="2147483966" r:id="rId62"/>
    <p:sldLayoutId id="2147483967" r:id="rId63"/>
    <p:sldLayoutId id="2147483968" r:id="rId64"/>
    <p:sldLayoutId id="2147483969" r:id="rId65"/>
    <p:sldLayoutId id="2147483970" r:id="rId66"/>
  </p:sldLayoutIdLst>
  <p:txStyles>
    <p:titleStyle>
      <a:lvl1pPr algn="l" defTabSz="914332" rtl="0" eaLnBrk="1" latinLnBrk="0" hangingPunct="1">
        <a:lnSpc>
          <a:spcPct val="100000"/>
        </a:lnSpc>
        <a:spcBef>
          <a:spcPct val="0"/>
        </a:spcBef>
        <a:buNone/>
        <a:defRPr sz="2800" b="1" kern="1200">
          <a:solidFill>
            <a:schemeClr val="tx1"/>
          </a:solidFill>
          <a:latin typeface="+mj-lt"/>
          <a:ea typeface="+mj-ea"/>
          <a:cs typeface="+mj-cs"/>
        </a:defRPr>
      </a:lvl1pPr>
    </p:titleStyle>
    <p:bodyStyle>
      <a:lvl1pPr marL="228584" indent="-228584" algn="l" defTabSz="914332" rtl="0" eaLnBrk="1" latinLnBrk="0" hangingPunct="1">
        <a:lnSpc>
          <a:spcPct val="100000"/>
        </a:lnSpc>
        <a:spcBef>
          <a:spcPts val="800"/>
        </a:spcBef>
        <a:spcAft>
          <a:spcPts val="400"/>
        </a:spcAft>
        <a:buFont typeface="Arial" panose="020B0604020202020204" pitchFamily="34" charset="0"/>
        <a:buChar char="•"/>
        <a:defRPr sz="2000" kern="1200">
          <a:solidFill>
            <a:schemeClr val="tx1"/>
          </a:solidFill>
          <a:latin typeface="+mn-lt"/>
          <a:ea typeface="+mn-ea"/>
          <a:cs typeface="Calibri" panose="020F0502020204030204" pitchFamily="34" charset="0"/>
        </a:defRPr>
      </a:lvl1pPr>
      <a:lvl2pPr marL="685750" indent="-228584" algn="l" defTabSz="914332" rtl="0" eaLnBrk="1" latinLnBrk="0" hangingPunct="1">
        <a:lnSpc>
          <a:spcPct val="90000"/>
        </a:lnSpc>
        <a:spcBef>
          <a:spcPts val="500"/>
        </a:spcBef>
        <a:buFont typeface="ITC Avant Garde Std Bk" panose="020B0502020202020204" pitchFamily="34" charset="0"/>
        <a:buChar char="»"/>
        <a:defRPr sz="1800" kern="1200">
          <a:solidFill>
            <a:schemeClr val="tx1"/>
          </a:solidFill>
          <a:latin typeface="+mn-lt"/>
          <a:ea typeface="+mn-ea"/>
          <a:cs typeface="Calibri" panose="020F0502020204030204" pitchFamily="34" charset="0"/>
        </a:defRPr>
      </a:lvl2pPr>
      <a:lvl3pPr marL="1142914" indent="-228584" algn="l" defTabSz="914332" rtl="0" eaLnBrk="1" latinLnBrk="0" hangingPunct="1">
        <a:lnSpc>
          <a:spcPct val="90000"/>
        </a:lnSpc>
        <a:spcBef>
          <a:spcPts val="500"/>
        </a:spcBef>
        <a:buFont typeface="ITC Avant Garde Std Bk" panose="020B0502020202020204" pitchFamily="34" charset="0"/>
        <a:buChar char="•"/>
        <a:defRPr sz="1600" kern="1200">
          <a:solidFill>
            <a:schemeClr val="tx1"/>
          </a:solidFill>
          <a:latin typeface="+mn-lt"/>
          <a:ea typeface="+mn-ea"/>
          <a:cs typeface="Calibri" panose="020F0502020204030204" pitchFamily="34" charset="0"/>
        </a:defRPr>
      </a:lvl3pPr>
      <a:lvl4pPr marL="1600080" indent="-228584" algn="l" defTabSz="914332" rtl="0" eaLnBrk="1" latinLnBrk="0" hangingPunct="1">
        <a:lnSpc>
          <a:spcPct val="90000"/>
        </a:lnSpc>
        <a:spcBef>
          <a:spcPts val="500"/>
        </a:spcBef>
        <a:buFont typeface="ITC Avant Garde Std Bk" panose="020B0502020202020204" pitchFamily="34" charset="0"/>
        <a:buChar char="•"/>
        <a:defRPr sz="1400" kern="1200">
          <a:solidFill>
            <a:schemeClr val="tx1"/>
          </a:solidFill>
          <a:latin typeface="+mn-lt"/>
          <a:ea typeface="+mn-ea"/>
          <a:cs typeface="Calibri" panose="020F0502020204030204" pitchFamily="34" charset="0"/>
        </a:defRPr>
      </a:lvl4pPr>
      <a:lvl5pPr marL="2057247" indent="-228584" algn="l" defTabSz="914332" rtl="0" eaLnBrk="1" latinLnBrk="0" hangingPunct="1">
        <a:lnSpc>
          <a:spcPct val="90000"/>
        </a:lnSpc>
        <a:spcBef>
          <a:spcPts val="500"/>
        </a:spcBef>
        <a:buFont typeface="ITC Avant Garde Std Bk" panose="020B0502020202020204" pitchFamily="34" charset="0"/>
        <a:buChar char="•"/>
        <a:defRPr sz="1400" kern="1200">
          <a:solidFill>
            <a:schemeClr val="tx1"/>
          </a:solidFill>
          <a:latin typeface="+mn-lt"/>
          <a:ea typeface="+mn-ea"/>
          <a:cs typeface="Calibri" panose="020F0502020204030204" pitchFamily="34" charset="0"/>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4" pos="5120">
          <p15:clr>
            <a:srgbClr val="F26B43"/>
          </p15:clr>
        </p15:guide>
        <p15:guide id="5" orient="horz" pos="412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54.xml"/><Relationship Id="rId6" Type="http://schemas.openxmlformats.org/officeDocument/2006/relationships/image" Target="../media/image21.png"/><Relationship Id="rId5" Type="http://schemas.microsoft.com/office/2007/relationships/hdphoto" Target="../media/hdphoto1.wdp"/><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54.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197.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197.xml"/></Relationships>
</file>

<file path=ppt/slides/_rels/slide14.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notesSlide" Target="../notesSlides/notesSlide14.xml"/><Relationship Id="rId1" Type="http://schemas.openxmlformats.org/officeDocument/2006/relationships/slideLayout" Target="../slideLayouts/slideLayout197.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sv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9.xml"/></Relationships>
</file>

<file path=ppt/slides/_rels/slide1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7.xml"/><Relationship Id="rId1" Type="http://schemas.openxmlformats.org/officeDocument/2006/relationships/slideLayout" Target="../slideLayouts/slideLayout255.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5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5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4.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1.xml"/><Relationship Id="rId4" Type="http://schemas.openxmlformats.org/officeDocument/2006/relationships/image" Target="../media/image43.sv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7.xml"/><Relationship Id="rId1" Type="http://schemas.openxmlformats.org/officeDocument/2006/relationships/themeOverride" Target="../theme/themeOverride1.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1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8.xml"/></Relationships>
</file>

<file path=ppt/slides/_rels/slide2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122.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14.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5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7.xml"/><Relationship Id="rId1" Type="http://schemas.openxmlformats.org/officeDocument/2006/relationships/tags" Target="../tags/tag3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7.xml"/><Relationship Id="rId1" Type="http://schemas.openxmlformats.org/officeDocument/2006/relationships/tags" Target="../tags/tag38.xml"/><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4.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55.xml"/><Relationship Id="rId5" Type="http://schemas.openxmlformats.org/officeDocument/2006/relationships/chart" Target="../charts/chart3.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8A43E-D3F7-4745-0AC8-2419048DC57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87FED22-35CA-C438-D260-171CA03CD8DF}"/>
              </a:ext>
            </a:extLst>
          </p:cNvPr>
          <p:cNvSpPr>
            <a:spLocks noGrp="1"/>
          </p:cNvSpPr>
          <p:nvPr>
            <p:ph type="ctrTitle"/>
          </p:nvPr>
        </p:nvSpPr>
        <p:spPr>
          <a:xfrm>
            <a:off x="629264" y="1161590"/>
            <a:ext cx="9114503" cy="2267410"/>
          </a:xfrm>
        </p:spPr>
        <p:txBody>
          <a:bodyPr>
            <a:normAutofit/>
          </a:bodyPr>
          <a:lstStyle/>
          <a:p>
            <a:r>
              <a:rPr lang="en-US" sz="5400"/>
              <a:t>A Global Landscape </a:t>
            </a:r>
            <a:br>
              <a:rPr lang="en-US" sz="6000"/>
            </a:br>
            <a:r>
              <a:rPr lang="en-US" b="0" i="1"/>
              <a:t>Current Threats and Trends in </a:t>
            </a:r>
            <a:br>
              <a:rPr lang="en-US" b="0" i="1"/>
            </a:br>
            <a:r>
              <a:rPr lang="en-US" b="0" i="1"/>
              <a:t>Online Child Sexual Exploitation</a:t>
            </a:r>
            <a:endParaRPr lang="en-US" sz="6000" b="0" i="1"/>
          </a:p>
        </p:txBody>
      </p:sp>
      <p:sp>
        <p:nvSpPr>
          <p:cNvPr id="9" name="Subtitle 8">
            <a:extLst>
              <a:ext uri="{FF2B5EF4-FFF2-40B4-BE49-F238E27FC236}">
                <a16:creationId xmlns:a16="http://schemas.microsoft.com/office/drawing/2014/main" id="{B6F47E19-FFAA-579D-31DA-CC1993BD4B7D}"/>
              </a:ext>
            </a:extLst>
          </p:cNvPr>
          <p:cNvSpPr>
            <a:spLocks noGrp="1"/>
          </p:cNvSpPr>
          <p:nvPr>
            <p:ph type="subTitle" idx="1"/>
          </p:nvPr>
        </p:nvSpPr>
        <p:spPr>
          <a:xfrm>
            <a:off x="629264" y="3765754"/>
            <a:ext cx="9114503" cy="878981"/>
          </a:xfrm>
        </p:spPr>
        <p:txBody>
          <a:bodyPr vert="horz" lIns="91440" tIns="45720" rIns="91440" bIns="45720" rtlCol="0" anchor="t">
            <a:normAutofit/>
          </a:bodyPr>
          <a:lstStyle/>
          <a:p>
            <a:r>
              <a:rPr lang="en-US" dirty="0"/>
              <a:t>Staca Shehan | Vice President</a:t>
            </a:r>
          </a:p>
          <a:p>
            <a:r>
              <a:rPr lang="en-US" sz="2000" i="1" dirty="0"/>
              <a:t>November 2025</a:t>
            </a:r>
          </a:p>
        </p:txBody>
      </p:sp>
    </p:spTree>
    <p:extLst>
      <p:ext uri="{BB962C8B-B14F-4D97-AF65-F5344CB8AC3E}">
        <p14:creationId xmlns:p14="http://schemas.microsoft.com/office/powerpoint/2010/main" val="3350440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3D80A55-E5A7-34EB-A1C6-847A509DFBC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8B9AC73-D70C-3BAA-BA8C-CDF4305187E9}"/>
              </a:ext>
            </a:extLst>
          </p:cNvPr>
          <p:cNvSpPr txBox="1"/>
          <p:nvPr/>
        </p:nvSpPr>
        <p:spPr>
          <a:xfrm>
            <a:off x="498092" y="169334"/>
            <a:ext cx="1062219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2">
                    <a:lumMod val="10000"/>
                  </a:schemeClr>
                </a:solidFill>
                <a:effectLst/>
                <a:uLnTx/>
                <a:uFillTx/>
                <a:latin typeface="Century Gothic" panose="020B0502020202020204" pitchFamily="34" charset="0"/>
                <a:ea typeface="+mn-ea"/>
                <a:cs typeface="+mn-cs"/>
              </a:rPr>
              <a:t>Leveraging Technology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1" u="none" strike="noStrike" kern="1200" cap="none" spc="0" normalizeH="0" baseline="0" noProof="0" dirty="0">
              <a:ln>
                <a:noFill/>
              </a:ln>
              <a:solidFill>
                <a:schemeClr val="bg2">
                  <a:lumMod val="10000"/>
                </a:schemeClr>
              </a:solidFill>
              <a:effectLst/>
              <a:uLnTx/>
              <a:uFillTx/>
              <a:latin typeface="Century Gothic" panose="020B0502020202020204" pitchFamily="34" charset="0"/>
              <a:ea typeface="+mn-ea"/>
              <a:cs typeface="+mn-cs"/>
            </a:endParaRPr>
          </a:p>
        </p:txBody>
      </p:sp>
      <p:pic>
        <p:nvPicPr>
          <p:cNvPr id="2" name="Picture 1" descr="A yellow and black logo&#10;&#10;Description automatically generated">
            <a:extLst>
              <a:ext uri="{FF2B5EF4-FFF2-40B4-BE49-F238E27FC236}">
                <a16:creationId xmlns:a16="http://schemas.microsoft.com/office/drawing/2014/main" id="{AB406309-C0C6-F990-36D6-3D5F1F689F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4772" y="2651760"/>
            <a:ext cx="1188720" cy="1188720"/>
          </a:xfrm>
          <a:prstGeom prst="rect">
            <a:avLst/>
          </a:prstGeom>
        </p:spPr>
      </p:pic>
      <p:sp>
        <p:nvSpPr>
          <p:cNvPr id="4" name="TextBox 3">
            <a:extLst>
              <a:ext uri="{FF2B5EF4-FFF2-40B4-BE49-F238E27FC236}">
                <a16:creationId xmlns:a16="http://schemas.microsoft.com/office/drawing/2014/main" id="{39F62385-E44F-1081-C81D-E29D006C0362}"/>
              </a:ext>
            </a:extLst>
          </p:cNvPr>
          <p:cNvSpPr txBox="1"/>
          <p:nvPr/>
        </p:nvSpPr>
        <p:spPr>
          <a:xfrm>
            <a:off x="381497" y="1874520"/>
            <a:ext cx="1440800" cy="707886"/>
          </a:xfrm>
          <a:prstGeom prst="rect">
            <a:avLst/>
          </a:prstGeom>
          <a:noFill/>
        </p:spPr>
        <p:txBody>
          <a:bodyPr wrap="square" rtlCol="0">
            <a:spAutoFit/>
          </a:bodyPr>
          <a:lstStyle/>
          <a:p>
            <a:pPr marL="0" marR="0" lvl="0" indent="0" algn="ctr" defTabSz="77724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404040"/>
                </a:solidFill>
                <a:effectLst/>
                <a:uLnTx/>
                <a:uFillTx/>
                <a:latin typeface="Calibri" panose="020F0502020204030204" pitchFamily="34" charset="0"/>
                <a:ea typeface="+mn-ea"/>
                <a:cs typeface="Calibri" panose="020F0502020204030204" pitchFamily="34" charset="0"/>
              </a:rPr>
              <a:t>People Matching</a:t>
            </a:r>
            <a:endParaRPr kumimoji="0" lang="en-US" sz="2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54CBFD8-4D91-5A80-2449-FB69DD013A91}"/>
              </a:ext>
            </a:extLst>
          </p:cNvPr>
          <p:cNvSpPr txBox="1"/>
          <p:nvPr/>
        </p:nvSpPr>
        <p:spPr>
          <a:xfrm>
            <a:off x="2297646" y="1874520"/>
            <a:ext cx="1362168" cy="707886"/>
          </a:xfrm>
          <a:prstGeom prst="rect">
            <a:avLst/>
          </a:prstGeom>
          <a:noFill/>
        </p:spPr>
        <p:txBody>
          <a:bodyPr wrap="square" rtlCol="0">
            <a:spAutoFit/>
          </a:bodyPr>
          <a:lstStyle/>
          <a:p>
            <a:pPr marL="0" marR="0" lvl="0" indent="0" algn="ctr" defTabSz="77724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404040"/>
                </a:solidFill>
                <a:effectLst/>
                <a:uLnTx/>
                <a:uFillTx/>
                <a:latin typeface="Calibri" panose="020F0502020204030204" pitchFamily="34" charset="0"/>
                <a:ea typeface="+mn-ea"/>
                <a:cs typeface="Calibri" panose="020F0502020204030204" pitchFamily="34" charset="0"/>
              </a:rPr>
              <a:t>File Matching</a:t>
            </a:r>
            <a:endParaRPr kumimoji="0" lang="en-US" sz="2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EB7C2D9-A4C9-0D6A-130C-53C2788F0409}"/>
              </a:ext>
            </a:extLst>
          </p:cNvPr>
          <p:cNvSpPr txBox="1"/>
          <p:nvPr/>
        </p:nvSpPr>
        <p:spPr>
          <a:xfrm>
            <a:off x="3950168" y="1874520"/>
            <a:ext cx="1764744" cy="707886"/>
          </a:xfrm>
          <a:prstGeom prst="rect">
            <a:avLst/>
          </a:prstGeom>
          <a:noFill/>
        </p:spPr>
        <p:txBody>
          <a:bodyPr wrap="square" rtlCol="0">
            <a:spAutoFit/>
          </a:bodyPr>
          <a:lstStyle/>
          <a:p>
            <a:pPr marL="0" marR="0" lvl="0" indent="0" algn="ctr" defTabSz="77724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404040"/>
                </a:solidFill>
                <a:effectLst/>
                <a:uLnTx/>
                <a:uFillTx/>
                <a:latin typeface="Calibri" panose="020F0502020204030204" pitchFamily="34" charset="0"/>
                <a:ea typeface="+mn-ea"/>
                <a:cs typeface="Calibri" panose="020F0502020204030204" pitchFamily="34" charset="0"/>
              </a:rPr>
              <a:t>Location Prediction</a:t>
            </a:r>
            <a:endParaRPr kumimoji="0" lang="en-US" sz="2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D8811B8-BF89-18F6-59CA-E738D836EB1A}"/>
              </a:ext>
            </a:extLst>
          </p:cNvPr>
          <p:cNvSpPr txBox="1"/>
          <p:nvPr/>
        </p:nvSpPr>
        <p:spPr>
          <a:xfrm>
            <a:off x="7777386" y="1874520"/>
            <a:ext cx="1764744" cy="707886"/>
          </a:xfrm>
          <a:prstGeom prst="rect">
            <a:avLst/>
          </a:prstGeom>
          <a:noFill/>
        </p:spPr>
        <p:txBody>
          <a:bodyPr wrap="square" rtlCol="0">
            <a:spAutoFit/>
          </a:bodyPr>
          <a:lstStyle/>
          <a:p>
            <a:pPr marL="0" marR="0" lvl="0" indent="0" algn="ctr" defTabSz="77724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404040"/>
                </a:solidFill>
                <a:effectLst/>
                <a:uLnTx/>
                <a:uFillTx/>
                <a:latin typeface="Calibri" panose="020F0502020204030204" pitchFamily="34" charset="0"/>
                <a:ea typeface="+mn-ea"/>
                <a:cs typeface="Calibri" panose="020F0502020204030204" pitchFamily="34" charset="0"/>
              </a:rPr>
              <a:t>Language Analysis</a:t>
            </a:r>
            <a:endParaRPr kumimoji="0" lang="en-US" sz="2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01CE721-9862-8446-58FC-D5B006274CC4}"/>
              </a:ext>
            </a:extLst>
          </p:cNvPr>
          <p:cNvSpPr txBox="1"/>
          <p:nvPr/>
        </p:nvSpPr>
        <p:spPr>
          <a:xfrm>
            <a:off x="10052417" y="1874520"/>
            <a:ext cx="1411384" cy="707886"/>
          </a:xfrm>
          <a:prstGeom prst="rect">
            <a:avLst/>
          </a:prstGeom>
          <a:noFill/>
        </p:spPr>
        <p:txBody>
          <a:bodyPr wrap="square" rtlCol="0">
            <a:spAutoFit/>
          </a:bodyPr>
          <a:lstStyle/>
          <a:p>
            <a:pPr marL="0" marR="0" lvl="0" indent="0" algn="ctr" defTabSz="77724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New Images</a:t>
            </a:r>
            <a:endParaRPr kumimoji="0" lang="en-US" sz="2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725A492-8481-49E6-A5FA-D106D5046F86}"/>
              </a:ext>
            </a:extLst>
          </p:cNvPr>
          <p:cNvSpPr txBox="1"/>
          <p:nvPr/>
        </p:nvSpPr>
        <p:spPr>
          <a:xfrm>
            <a:off x="2100079" y="4065893"/>
            <a:ext cx="1828800" cy="1828800"/>
          </a:xfrm>
          <a:prstGeom prst="rect">
            <a:avLst/>
          </a:prstGeom>
          <a:noFill/>
        </p:spPr>
        <p:txBody>
          <a:bodyPr wrap="square" rtlCol="0">
            <a:spAutoFit/>
          </a:bodyPr>
          <a:lstStyle/>
          <a:p>
            <a:pPr marL="0" marR="0" lvl="0" indent="0" algn="ctr" defTabSz="77724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404040"/>
                </a:solidFill>
                <a:effectLst/>
                <a:uLnTx/>
                <a:uFillTx/>
                <a:latin typeface="Calibri" panose="020F0502020204030204" pitchFamily="34" charset="0"/>
                <a:ea typeface="+mn-ea"/>
                <a:cs typeface="Calibri" panose="020F0502020204030204" pitchFamily="34" charset="0"/>
              </a:rPr>
              <a:t>File matching technologies increase efficiencies and reduce CSAM exposure</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4CBEDC7C-85B5-A2A2-E69D-F8B9D7ED64A6}"/>
              </a:ext>
            </a:extLst>
          </p:cNvPr>
          <p:cNvSpPr txBox="1"/>
          <p:nvPr/>
        </p:nvSpPr>
        <p:spPr>
          <a:xfrm>
            <a:off x="3951490" y="4104811"/>
            <a:ext cx="1828800" cy="1828800"/>
          </a:xfrm>
          <a:prstGeom prst="rect">
            <a:avLst/>
          </a:prstGeom>
          <a:noFill/>
        </p:spPr>
        <p:txBody>
          <a:bodyPr wrap="square" rtlCol="0">
            <a:spAutoFit/>
          </a:bodyPr>
          <a:lstStyle/>
          <a:p>
            <a:pPr marL="0" marR="0" lvl="0" indent="0" algn="ctr" defTabSz="77724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404040"/>
                </a:solidFill>
                <a:effectLst/>
                <a:uLnTx/>
                <a:uFillTx/>
                <a:latin typeface="Calibri" panose="020F0502020204030204" pitchFamily="34" charset="0"/>
                <a:ea typeface="+mn-ea"/>
                <a:cs typeface="Calibri" panose="020F0502020204030204" pitchFamily="34" charset="0"/>
              </a:rPr>
              <a:t>Prediction models to resolve locations for referral</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5791377-B58C-B2C0-7B87-734E88290615}"/>
              </a:ext>
            </a:extLst>
          </p:cNvPr>
          <p:cNvSpPr txBox="1"/>
          <p:nvPr/>
        </p:nvSpPr>
        <p:spPr>
          <a:xfrm>
            <a:off x="7745358" y="4104811"/>
            <a:ext cx="1828800" cy="1828800"/>
          </a:xfrm>
          <a:prstGeom prst="rect">
            <a:avLst/>
          </a:prstGeom>
          <a:noFill/>
        </p:spPr>
        <p:txBody>
          <a:bodyPr wrap="square" rtlCol="0">
            <a:spAutoFit/>
          </a:bodyPr>
          <a:lstStyle/>
          <a:p>
            <a:pPr marL="0" marR="0" lvl="0" indent="0" algn="ctr" defTabSz="77724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404040"/>
                </a:solidFill>
                <a:effectLst/>
                <a:uLnTx/>
                <a:uFillTx/>
                <a:latin typeface="Calibri" panose="020F0502020204030204" pitchFamily="34" charset="0"/>
                <a:ea typeface="+mn-ea"/>
                <a:cs typeface="Calibri" panose="020F0502020204030204" pitchFamily="34" charset="0"/>
              </a:rPr>
              <a:t>Text based alerts locate high priority reports through Natural Language Processing </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A503B8B-AF82-1277-4690-4C3A916168F8}"/>
              </a:ext>
            </a:extLst>
          </p:cNvPr>
          <p:cNvSpPr txBox="1"/>
          <p:nvPr/>
        </p:nvSpPr>
        <p:spPr>
          <a:xfrm>
            <a:off x="9818063" y="4104811"/>
            <a:ext cx="1950555" cy="1754326"/>
          </a:xfrm>
          <a:prstGeom prst="rect">
            <a:avLst/>
          </a:prstGeom>
          <a:noFill/>
        </p:spPr>
        <p:txBody>
          <a:bodyPr wrap="square" rtlCol="0">
            <a:spAutoFit/>
          </a:bodyPr>
          <a:lstStyle/>
          <a:p>
            <a:pPr marL="0" marR="0" lvl="0" indent="0" algn="ctr" defTabSz="77724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404040"/>
                </a:solidFill>
                <a:effectLst/>
                <a:uLnTx/>
                <a:uFillTx/>
                <a:latin typeface="Calibri" panose="020F0502020204030204" pitchFamily="34" charset="0"/>
                <a:ea typeface="+mn-ea"/>
                <a:cs typeface="Calibri" panose="020F0502020204030204" pitchFamily="34" charset="0"/>
              </a:rPr>
              <a:t>Alerts for possibly newly produced content for quick review and escalation to law enforcement</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16A089CF-B9C6-A2C4-D5D7-645B1F702F3D}"/>
              </a:ext>
            </a:extLst>
          </p:cNvPr>
          <p:cNvCxnSpPr>
            <a:cxnSpLocks/>
          </p:cNvCxnSpPr>
          <p:nvPr/>
        </p:nvCxnSpPr>
        <p:spPr>
          <a:xfrm>
            <a:off x="9756991" y="2011680"/>
            <a:ext cx="0" cy="4116064"/>
          </a:xfrm>
          <a:prstGeom prst="line">
            <a:avLst/>
          </a:prstGeom>
          <a:ln w="28575"/>
        </p:spPr>
        <p:style>
          <a:lnRef idx="2">
            <a:schemeClr val="dk1"/>
          </a:lnRef>
          <a:fillRef idx="0">
            <a:schemeClr val="dk1"/>
          </a:fillRef>
          <a:effectRef idx="1">
            <a:schemeClr val="dk1"/>
          </a:effectRef>
          <a:fontRef idx="minor">
            <a:schemeClr val="tx1"/>
          </a:fontRef>
        </p:style>
      </p:cxnSp>
      <p:pic>
        <p:nvPicPr>
          <p:cNvPr id="15" name="Picture 14" descr="A black background with a black square&#10;&#10;Description automatically generated with medium confidence">
            <a:extLst>
              <a:ext uri="{FF2B5EF4-FFF2-40B4-BE49-F238E27FC236}">
                <a16:creationId xmlns:a16="http://schemas.microsoft.com/office/drawing/2014/main" id="{66A67BF6-AB57-FED5-31E6-5CDB1A2A2DD9}"/>
              </a:ext>
            </a:extLst>
          </p:cNvPr>
          <p:cNvPicPr>
            <a:picLocks noChangeAspect="1"/>
          </p:cNvPicPr>
          <p:nvPr/>
        </p:nvPicPr>
        <p:blipFill rotWithShape="1">
          <a:blip r:embed="rId4" cstate="print">
            <a:duotone>
              <a:schemeClr val="accent5">
                <a:shade val="45000"/>
                <a:satMod val="135000"/>
              </a:schemeClr>
              <a:prstClr val="white"/>
            </a:duoton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l="20821" t="19463" r="21810" b="22080"/>
          <a:stretch/>
        </p:blipFill>
        <p:spPr>
          <a:xfrm>
            <a:off x="8116013" y="2651760"/>
            <a:ext cx="1256303" cy="1280160"/>
          </a:xfrm>
          <a:prstGeom prst="rect">
            <a:avLst/>
          </a:prstGeom>
        </p:spPr>
      </p:pic>
      <p:pic>
        <p:nvPicPr>
          <p:cNvPr id="16" name="Picture 15" descr="A black background with a black square&#10;&#10;Description automatically generated with medium confidence">
            <a:extLst>
              <a:ext uri="{FF2B5EF4-FFF2-40B4-BE49-F238E27FC236}">
                <a16:creationId xmlns:a16="http://schemas.microsoft.com/office/drawing/2014/main" id="{DF88F42C-1A88-55C2-4B41-790CAFAE7B8A}"/>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01605" y="2651760"/>
            <a:ext cx="1188720" cy="1188720"/>
          </a:xfrm>
          <a:prstGeom prst="rect">
            <a:avLst/>
          </a:prstGeom>
        </p:spPr>
      </p:pic>
      <p:pic>
        <p:nvPicPr>
          <p:cNvPr id="17" name="Picture 16" descr="A fingerprint with a check mark&#10;&#10;Description automatically generated">
            <a:extLst>
              <a:ext uri="{FF2B5EF4-FFF2-40B4-BE49-F238E27FC236}">
                <a16:creationId xmlns:a16="http://schemas.microsoft.com/office/drawing/2014/main" id="{86DD2716-1479-2D5B-F0B7-1955B6788071}"/>
              </a:ext>
            </a:extLst>
          </p:cNvPr>
          <p:cNvPicPr>
            <a:picLocks noChangeAspect="1"/>
          </p:cNvPicPr>
          <p:nvPr/>
        </p:nvPicPr>
        <p:blipFill>
          <a:blip r:embed="rId7"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2421464" y="2651760"/>
            <a:ext cx="1188720" cy="1188720"/>
          </a:xfrm>
          <a:prstGeom prst="rect">
            <a:avLst/>
          </a:prstGeom>
        </p:spPr>
      </p:pic>
      <p:sp>
        <p:nvSpPr>
          <p:cNvPr id="18" name="TextBox 17">
            <a:extLst>
              <a:ext uri="{FF2B5EF4-FFF2-40B4-BE49-F238E27FC236}">
                <a16:creationId xmlns:a16="http://schemas.microsoft.com/office/drawing/2014/main" id="{CEC28D95-B7CC-2AFB-526B-B01C2D8C77DE}"/>
              </a:ext>
            </a:extLst>
          </p:cNvPr>
          <p:cNvSpPr txBox="1"/>
          <p:nvPr/>
        </p:nvSpPr>
        <p:spPr>
          <a:xfrm>
            <a:off x="5873872" y="1874520"/>
            <a:ext cx="1764744" cy="707886"/>
          </a:xfrm>
          <a:prstGeom prst="rect">
            <a:avLst/>
          </a:prstGeom>
          <a:noFill/>
        </p:spPr>
        <p:txBody>
          <a:bodyPr wrap="square" rtlCol="0">
            <a:spAutoFit/>
          </a:bodyPr>
          <a:lstStyle/>
          <a:p>
            <a:pPr marL="0" marR="0" lvl="0" indent="0" algn="ctr" defTabSz="77724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404040"/>
                </a:solidFill>
                <a:effectLst/>
                <a:uLnTx/>
                <a:uFillTx/>
                <a:latin typeface="Calibri" panose="020F0502020204030204" pitchFamily="34" charset="0"/>
                <a:ea typeface="+mn-ea"/>
                <a:cs typeface="Calibri" panose="020F0502020204030204" pitchFamily="34" charset="0"/>
              </a:rPr>
              <a:t>High-Value Reports</a:t>
            </a:r>
            <a:endParaRPr kumimoji="0" lang="en-US" sz="2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9" name="Picture 18" descr="A black background with a black square&#10;&#10;Description automatically generated with medium confidence">
            <a:extLst>
              <a:ext uri="{FF2B5EF4-FFF2-40B4-BE49-F238E27FC236}">
                <a16:creationId xmlns:a16="http://schemas.microsoft.com/office/drawing/2014/main" id="{63667557-5E9D-3D74-B459-9E3127A064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56290" y="2651760"/>
            <a:ext cx="1188720" cy="1188720"/>
          </a:xfrm>
          <a:prstGeom prst="rect">
            <a:avLst/>
          </a:prstGeom>
        </p:spPr>
      </p:pic>
      <p:sp>
        <p:nvSpPr>
          <p:cNvPr id="20" name="TextBox 19">
            <a:extLst>
              <a:ext uri="{FF2B5EF4-FFF2-40B4-BE49-F238E27FC236}">
                <a16:creationId xmlns:a16="http://schemas.microsoft.com/office/drawing/2014/main" id="{C4C769A0-FA1B-1576-9052-BD1A8A9A0A54}"/>
              </a:ext>
            </a:extLst>
          </p:cNvPr>
          <p:cNvSpPr txBox="1"/>
          <p:nvPr/>
        </p:nvSpPr>
        <p:spPr>
          <a:xfrm>
            <a:off x="5831612" y="4104811"/>
            <a:ext cx="1828800" cy="1828800"/>
          </a:xfrm>
          <a:prstGeom prst="rect">
            <a:avLst/>
          </a:prstGeom>
          <a:noFill/>
        </p:spPr>
        <p:txBody>
          <a:bodyPr wrap="square" rtlCol="0">
            <a:spAutoFit/>
          </a:bodyPr>
          <a:lstStyle/>
          <a:p>
            <a:pPr marL="0" marR="0" lvl="0" indent="0" algn="ctr" defTabSz="77724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404040"/>
                </a:solidFill>
                <a:effectLst/>
                <a:uLnTx/>
                <a:uFillTx/>
                <a:latin typeface="Calibri" panose="020F0502020204030204" pitchFamily="34" charset="0"/>
                <a:ea typeface="+mn-ea"/>
                <a:cs typeface="Calibri" panose="020F0502020204030204" pitchFamily="34" charset="0"/>
              </a:rPr>
              <a:t>Alerts for reports on subjects in positions of trust or with prior arrests</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FDB47689-2DD3-FBEE-A194-A4AE783CC552}"/>
              </a:ext>
            </a:extLst>
          </p:cNvPr>
          <p:cNvGrpSpPr/>
          <p:nvPr/>
        </p:nvGrpSpPr>
        <p:grpSpPr>
          <a:xfrm>
            <a:off x="9986710" y="2651760"/>
            <a:ext cx="1249760" cy="1288281"/>
            <a:chOff x="9510871" y="2500282"/>
            <a:chExt cx="1249760" cy="1288281"/>
          </a:xfrm>
        </p:grpSpPr>
        <p:pic>
          <p:nvPicPr>
            <p:cNvPr id="22" name="Picture 21" descr="A black and white picture of a child&#10;&#10;Description automatically generated">
              <a:extLst>
                <a:ext uri="{FF2B5EF4-FFF2-40B4-BE49-F238E27FC236}">
                  <a16:creationId xmlns:a16="http://schemas.microsoft.com/office/drawing/2014/main" id="{690A4E8B-CB20-D147-AD9E-1029975BAA3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52620" y="2500282"/>
              <a:ext cx="1008011" cy="1097280"/>
            </a:xfrm>
            <a:prstGeom prst="rect">
              <a:avLst/>
            </a:prstGeom>
          </p:spPr>
        </p:pic>
        <p:pic>
          <p:nvPicPr>
            <p:cNvPr id="23" name="Picture 22" descr="A black background with a black square&#10;&#10;Description automatically generated with medium confidence">
              <a:extLst>
                <a:ext uri="{FF2B5EF4-FFF2-40B4-BE49-F238E27FC236}">
                  <a16:creationId xmlns:a16="http://schemas.microsoft.com/office/drawing/2014/main" id="{B53F9B96-630B-09C1-B109-2B778D3563A8}"/>
                </a:ext>
              </a:extLst>
            </p:cNvPr>
            <p:cNvPicPr>
              <a:picLocks noChangeAspect="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510871" y="3092079"/>
              <a:ext cx="696484" cy="696484"/>
            </a:xfrm>
            <a:prstGeom prst="rect">
              <a:avLst/>
            </a:prstGeom>
          </p:spPr>
        </p:pic>
      </p:grpSp>
      <p:cxnSp>
        <p:nvCxnSpPr>
          <p:cNvPr id="24" name="Straight Connector 23">
            <a:extLst>
              <a:ext uri="{FF2B5EF4-FFF2-40B4-BE49-F238E27FC236}">
                <a16:creationId xmlns:a16="http://schemas.microsoft.com/office/drawing/2014/main" id="{84CF9339-BB84-975A-2EC3-5F17EBD4845C}"/>
              </a:ext>
            </a:extLst>
          </p:cNvPr>
          <p:cNvCxnSpPr>
            <a:cxnSpLocks/>
          </p:cNvCxnSpPr>
          <p:nvPr/>
        </p:nvCxnSpPr>
        <p:spPr>
          <a:xfrm>
            <a:off x="7745358" y="2011680"/>
            <a:ext cx="0" cy="4116064"/>
          </a:xfrm>
          <a:prstGeom prst="line">
            <a:avLst/>
          </a:prstGeom>
          <a:ln w="28575"/>
        </p:spPr>
        <p:style>
          <a:lnRef idx="2">
            <a:schemeClr val="dk1"/>
          </a:lnRef>
          <a:fillRef idx="0">
            <a:schemeClr val="dk1"/>
          </a:fillRef>
          <a:effectRef idx="1">
            <a:schemeClr val="dk1"/>
          </a:effectRef>
          <a:fontRef idx="minor">
            <a:schemeClr val="tx1"/>
          </a:fontRef>
        </p:style>
      </p:cxnSp>
      <p:cxnSp>
        <p:nvCxnSpPr>
          <p:cNvPr id="25" name="Straight Connector 24">
            <a:extLst>
              <a:ext uri="{FF2B5EF4-FFF2-40B4-BE49-F238E27FC236}">
                <a16:creationId xmlns:a16="http://schemas.microsoft.com/office/drawing/2014/main" id="{AF3264DA-2E6B-7FAB-E8A5-C2244FE51426}"/>
              </a:ext>
            </a:extLst>
          </p:cNvPr>
          <p:cNvCxnSpPr>
            <a:cxnSpLocks/>
          </p:cNvCxnSpPr>
          <p:nvPr/>
        </p:nvCxnSpPr>
        <p:spPr>
          <a:xfrm>
            <a:off x="5831613" y="2011680"/>
            <a:ext cx="0" cy="4116064"/>
          </a:xfrm>
          <a:prstGeom prst="line">
            <a:avLst/>
          </a:prstGeom>
          <a:ln w="28575"/>
        </p:spPr>
        <p:style>
          <a:lnRef idx="2">
            <a:schemeClr val="dk1"/>
          </a:lnRef>
          <a:fillRef idx="0">
            <a:schemeClr val="dk1"/>
          </a:fillRef>
          <a:effectRef idx="1">
            <a:schemeClr val="dk1"/>
          </a:effectRef>
          <a:fontRef idx="minor">
            <a:schemeClr val="tx1"/>
          </a:fontRef>
        </p:style>
      </p:cxnSp>
      <p:cxnSp>
        <p:nvCxnSpPr>
          <p:cNvPr id="26" name="Straight Connector 25">
            <a:extLst>
              <a:ext uri="{FF2B5EF4-FFF2-40B4-BE49-F238E27FC236}">
                <a16:creationId xmlns:a16="http://schemas.microsoft.com/office/drawing/2014/main" id="{FF13218E-E44E-AACB-1797-970D120347A5}"/>
              </a:ext>
            </a:extLst>
          </p:cNvPr>
          <p:cNvCxnSpPr>
            <a:cxnSpLocks/>
          </p:cNvCxnSpPr>
          <p:nvPr/>
        </p:nvCxnSpPr>
        <p:spPr>
          <a:xfrm>
            <a:off x="3937597" y="2011680"/>
            <a:ext cx="0" cy="4116064"/>
          </a:xfrm>
          <a:prstGeom prst="line">
            <a:avLst/>
          </a:prstGeom>
          <a:ln w="28575"/>
        </p:spPr>
        <p:style>
          <a:lnRef idx="2">
            <a:schemeClr val="dk1"/>
          </a:lnRef>
          <a:fillRef idx="0">
            <a:schemeClr val="dk1"/>
          </a:fillRef>
          <a:effectRef idx="1">
            <a:schemeClr val="dk1"/>
          </a:effectRef>
          <a:fontRef idx="minor">
            <a:schemeClr val="tx1"/>
          </a:fontRef>
        </p:style>
      </p:cxnSp>
      <p:cxnSp>
        <p:nvCxnSpPr>
          <p:cNvPr id="27" name="Straight Connector 26">
            <a:extLst>
              <a:ext uri="{FF2B5EF4-FFF2-40B4-BE49-F238E27FC236}">
                <a16:creationId xmlns:a16="http://schemas.microsoft.com/office/drawing/2014/main" id="{07E5EE53-F0DC-1C48-1D15-AEB282862B72}"/>
              </a:ext>
            </a:extLst>
          </p:cNvPr>
          <p:cNvCxnSpPr>
            <a:cxnSpLocks/>
          </p:cNvCxnSpPr>
          <p:nvPr/>
        </p:nvCxnSpPr>
        <p:spPr>
          <a:xfrm>
            <a:off x="2100079" y="2011680"/>
            <a:ext cx="0" cy="4116064"/>
          </a:xfrm>
          <a:prstGeom prst="line">
            <a:avLst/>
          </a:prstGeom>
          <a:ln w="28575"/>
        </p:spPr>
        <p:style>
          <a:lnRef idx="2">
            <a:schemeClr val="dk1"/>
          </a:lnRef>
          <a:fillRef idx="0">
            <a:schemeClr val="dk1"/>
          </a:fillRef>
          <a:effectRef idx="1">
            <a:schemeClr val="dk1"/>
          </a:effectRef>
          <a:fontRef idx="minor">
            <a:schemeClr val="tx1"/>
          </a:fontRef>
        </p:style>
      </p:cxnSp>
      <p:sp>
        <p:nvSpPr>
          <p:cNvPr id="28" name="TextBox 27">
            <a:extLst>
              <a:ext uri="{FF2B5EF4-FFF2-40B4-BE49-F238E27FC236}">
                <a16:creationId xmlns:a16="http://schemas.microsoft.com/office/drawing/2014/main" id="{1A03546B-8696-9C03-5742-7D7F7484C7AF}"/>
              </a:ext>
            </a:extLst>
          </p:cNvPr>
          <p:cNvSpPr txBox="1"/>
          <p:nvPr/>
        </p:nvSpPr>
        <p:spPr>
          <a:xfrm>
            <a:off x="162322" y="4065893"/>
            <a:ext cx="1828800" cy="1828800"/>
          </a:xfrm>
          <a:prstGeom prst="rect">
            <a:avLst/>
          </a:prstGeom>
          <a:noFill/>
        </p:spPr>
        <p:txBody>
          <a:bodyPr wrap="square" rtlCol="0">
            <a:spAutoFit/>
          </a:bodyPr>
          <a:lstStyle/>
          <a:p>
            <a:pPr marL="0" marR="0" lvl="0" indent="0" algn="ctr" defTabSz="77724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404040"/>
                </a:solidFill>
                <a:effectLst/>
                <a:uLnTx/>
                <a:uFillTx/>
                <a:latin typeface="Calibri" panose="020F0502020204030204" pitchFamily="34" charset="0"/>
                <a:ea typeface="+mn-ea"/>
                <a:cs typeface="Calibri" panose="020F0502020204030204" pitchFamily="34" charset="0"/>
              </a:rPr>
              <a:t>De-duplicate reports using entity matchers and create profiles for reported people</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5137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6D811A9-03D0-2981-CCC5-4F221E4607C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36E1AA9-D1B7-27FF-8A5B-6002C16C32FB}"/>
              </a:ext>
            </a:extLst>
          </p:cNvPr>
          <p:cNvSpPr txBox="1"/>
          <p:nvPr/>
        </p:nvSpPr>
        <p:spPr>
          <a:xfrm>
            <a:off x="498092" y="169334"/>
            <a:ext cx="853160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2">
                    <a:lumMod val="10000"/>
                  </a:schemeClr>
                </a:solidFill>
                <a:effectLst/>
                <a:uLnTx/>
                <a:uFillTx/>
                <a:latin typeface="Century Gothic" panose="020B0502020202020204" pitchFamily="34" charset="0"/>
                <a:ea typeface="+mn-ea"/>
                <a:cs typeface="+mn-cs"/>
              </a:rPr>
              <a:t>Global Report Referrals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1" u="none" strike="noStrike" kern="1200" cap="none" spc="0" normalizeH="0" baseline="0" noProof="0" dirty="0">
              <a:ln>
                <a:noFill/>
              </a:ln>
              <a:solidFill>
                <a:schemeClr val="bg2">
                  <a:lumMod val="10000"/>
                </a:schemeClr>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0860BD1F-0468-DCBA-910D-2ACBBA5BEB21}"/>
              </a:ext>
            </a:extLst>
          </p:cNvPr>
          <p:cNvPicPr>
            <a:picLocks noChangeAspect="1"/>
          </p:cNvPicPr>
          <p:nvPr/>
        </p:nvPicPr>
        <p:blipFill>
          <a:blip r:embed="rId3"/>
          <a:srcRect l="17850" t="12624" b="13475"/>
          <a:stretch/>
        </p:blipFill>
        <p:spPr>
          <a:xfrm>
            <a:off x="1573792" y="1019387"/>
            <a:ext cx="10500795" cy="5669280"/>
          </a:xfrm>
          <a:prstGeom prst="rect">
            <a:avLst/>
          </a:prstGeom>
        </p:spPr>
      </p:pic>
      <p:sp>
        <p:nvSpPr>
          <p:cNvPr id="8" name="Google Shape;3990;p604">
            <a:extLst>
              <a:ext uri="{FF2B5EF4-FFF2-40B4-BE49-F238E27FC236}">
                <a16:creationId xmlns:a16="http://schemas.microsoft.com/office/drawing/2014/main" id="{025F3928-9708-C656-AEDB-2B34D07A2493}"/>
              </a:ext>
            </a:extLst>
          </p:cNvPr>
          <p:cNvSpPr txBox="1"/>
          <p:nvPr/>
        </p:nvSpPr>
        <p:spPr>
          <a:xfrm>
            <a:off x="498092" y="5003451"/>
            <a:ext cx="3786232" cy="1323399"/>
          </a:xfrm>
          <a:prstGeom prst="rect">
            <a:avLst/>
          </a:prstGeom>
          <a:noFill/>
          <a:ln>
            <a:noFill/>
          </a:ln>
        </p:spPr>
        <p:txBody>
          <a:bodyPr spcFirstLastPara="1" wrap="square" lIns="91433" tIns="45700" rIns="91433" bIns="45700" anchor="t" anchorCtr="0">
            <a:spAutoFit/>
          </a:bodyPr>
          <a:lstStyle/>
          <a:p>
            <a:pPr marL="33866" marR="0" lvl="0" indent="0" algn="l" defTabSz="914400" rtl="0" eaLnBrk="1" fontAlgn="auto" latinLnBrk="0" hangingPunct="1">
              <a:lnSpc>
                <a:spcPct val="100000"/>
              </a:lnSpc>
              <a:spcBef>
                <a:spcPts val="0"/>
              </a:spcBef>
              <a:spcAft>
                <a:spcPts val="0"/>
              </a:spcAft>
              <a:buClrTx/>
              <a:buSzPts val="1800"/>
              <a:buFontTx/>
              <a:buNone/>
              <a:tabLst/>
              <a:defRPr/>
            </a:pPr>
            <a:r>
              <a:rPr kumimoji="0" lang="en-US" sz="1000" b="0" i="1" u="none" strike="noStrike" kern="1200" cap="none" spc="0" normalizeH="0" baseline="0" noProof="0">
                <a:ln>
                  <a:noFill/>
                </a:ln>
                <a:solidFill>
                  <a:srgbClr val="99A8BD"/>
                </a:solidFill>
                <a:effectLst/>
                <a:uLnTx/>
                <a:uFillTx/>
                <a:latin typeface="Calibri" panose="020F0502020204030204"/>
                <a:ea typeface="Calibri"/>
                <a:cs typeface="Calibri"/>
                <a:sym typeface="Calibri"/>
              </a:rPr>
              <a:t>This map is not indicative of the level of child sexual abuse in a particular country.  This map depicts  the volume of reports submitted predominantly by U.S.-based Electronic Service Providers to NCMEC’s CyberTipline in accordance with 18 U.S.C. 2258A.  Online companies report incidents of “apparent child pornography” and may include geographic indicators related to the incident. These geographical indicators may be affected by the use of proxies and anonymizers. This map is generated for informational purposes only. </a:t>
            </a:r>
          </a:p>
        </p:txBody>
      </p:sp>
      <p:pic>
        <p:nvPicPr>
          <p:cNvPr id="10" name="Picture 9">
            <a:extLst>
              <a:ext uri="{FF2B5EF4-FFF2-40B4-BE49-F238E27FC236}">
                <a16:creationId xmlns:a16="http://schemas.microsoft.com/office/drawing/2014/main" id="{D36837FB-48A0-E4C0-C49C-5AD870E90A7A}"/>
              </a:ext>
            </a:extLst>
          </p:cNvPr>
          <p:cNvPicPr>
            <a:picLocks noChangeAspect="1"/>
          </p:cNvPicPr>
          <p:nvPr/>
        </p:nvPicPr>
        <p:blipFill>
          <a:blip r:embed="rId4"/>
          <a:stretch>
            <a:fillRect/>
          </a:stretch>
        </p:blipFill>
        <p:spPr>
          <a:xfrm>
            <a:off x="498092" y="2168460"/>
            <a:ext cx="2228965" cy="2521080"/>
          </a:xfrm>
          <a:prstGeom prst="rect">
            <a:avLst/>
          </a:prstGeom>
        </p:spPr>
      </p:pic>
    </p:spTree>
    <p:extLst>
      <p:ext uri="{BB962C8B-B14F-4D97-AF65-F5344CB8AC3E}">
        <p14:creationId xmlns:p14="http://schemas.microsoft.com/office/powerpoint/2010/main" val="3397462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D11FEA26-C4FE-E5D2-358A-21B077EC9446}"/>
              </a:ext>
            </a:extLst>
          </p:cNvPr>
          <p:cNvSpPr txBox="1">
            <a:spLocks/>
          </p:cNvSpPr>
          <p:nvPr/>
        </p:nvSpPr>
        <p:spPr>
          <a:xfrm>
            <a:off x="476739" y="212587"/>
            <a:ext cx="9837234" cy="861320"/>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lang="en-US" sz="3600" b="1" kern="1200" spc="0" baseline="0" dirty="0">
                <a:solidFill>
                  <a:schemeClr val="bg2">
                    <a:lumMod val="10000"/>
                  </a:schemeClr>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effectLst/>
                <a:uLnTx/>
                <a:uFillTx/>
                <a:latin typeface="Century Gothic" panose="020B0502020202020204" pitchFamily="34" charset="0"/>
                <a:ea typeface="+mj-ea"/>
                <a:cs typeface="+mj-cs"/>
              </a:rPr>
              <a:t>CyberTipline Volume for Croatia</a:t>
            </a:r>
          </a:p>
        </p:txBody>
      </p:sp>
      <p:graphicFrame>
        <p:nvGraphicFramePr>
          <p:cNvPr id="5" name="Chart 4">
            <a:extLst>
              <a:ext uri="{FF2B5EF4-FFF2-40B4-BE49-F238E27FC236}">
                <a16:creationId xmlns:a16="http://schemas.microsoft.com/office/drawing/2014/main" id="{E317ECCA-E162-134C-EE94-A082D8924A6E}"/>
              </a:ext>
            </a:extLst>
          </p:cNvPr>
          <p:cNvGraphicFramePr/>
          <p:nvPr/>
        </p:nvGraphicFramePr>
        <p:xfrm>
          <a:off x="273131" y="1163936"/>
          <a:ext cx="5308271" cy="54186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Table 10">
            <a:extLst>
              <a:ext uri="{FF2B5EF4-FFF2-40B4-BE49-F238E27FC236}">
                <a16:creationId xmlns:a16="http://schemas.microsoft.com/office/drawing/2014/main" id="{BBAE434A-B67A-E887-53B0-D9227F3F32DF}"/>
              </a:ext>
            </a:extLst>
          </p:cNvPr>
          <p:cNvGraphicFramePr>
            <a:graphicFrameLocks noGrp="1"/>
          </p:cNvGraphicFramePr>
          <p:nvPr/>
        </p:nvGraphicFramePr>
        <p:xfrm>
          <a:off x="5944968" y="1475271"/>
          <a:ext cx="5785715" cy="5073698"/>
        </p:xfrm>
        <a:graphic>
          <a:graphicData uri="http://schemas.openxmlformats.org/drawingml/2006/table">
            <a:tbl>
              <a:tblPr firstRow="1" bandRow="1">
                <a:tableStyleId>{00A15C55-8517-42AA-B614-E9B94910E393}</a:tableStyleId>
              </a:tblPr>
              <a:tblGrid>
                <a:gridCol w="1319858">
                  <a:extLst>
                    <a:ext uri="{9D8B030D-6E8A-4147-A177-3AD203B41FA5}">
                      <a16:colId xmlns:a16="http://schemas.microsoft.com/office/drawing/2014/main" val="2225316866"/>
                    </a:ext>
                  </a:extLst>
                </a:gridCol>
                <a:gridCol w="1350015">
                  <a:extLst>
                    <a:ext uri="{9D8B030D-6E8A-4147-A177-3AD203B41FA5}">
                      <a16:colId xmlns:a16="http://schemas.microsoft.com/office/drawing/2014/main" val="2864993090"/>
                    </a:ext>
                  </a:extLst>
                </a:gridCol>
                <a:gridCol w="2114360">
                  <a:extLst>
                    <a:ext uri="{9D8B030D-6E8A-4147-A177-3AD203B41FA5}">
                      <a16:colId xmlns:a16="http://schemas.microsoft.com/office/drawing/2014/main" val="695394473"/>
                    </a:ext>
                  </a:extLst>
                </a:gridCol>
                <a:gridCol w="1001482">
                  <a:extLst>
                    <a:ext uri="{9D8B030D-6E8A-4147-A177-3AD203B41FA5}">
                      <a16:colId xmlns:a16="http://schemas.microsoft.com/office/drawing/2014/main" val="3201812113"/>
                    </a:ext>
                  </a:extLst>
                </a:gridCol>
              </a:tblGrid>
              <a:tr h="252642">
                <a:tc>
                  <a:txBody>
                    <a:bodyPr/>
                    <a:lstStyle/>
                    <a:p>
                      <a:pPr algn="l" fontAlgn="b">
                        <a:buNone/>
                      </a:pPr>
                      <a:r>
                        <a:rPr lang="en-US" sz="1400" b="1" u="none" strike="noStrike">
                          <a:solidFill>
                            <a:schemeClr val="bg1"/>
                          </a:solidFill>
                          <a:effectLst/>
                        </a:rPr>
                        <a:t>Country</a:t>
                      </a:r>
                      <a:endParaRPr lang="en-US" sz="1400" b="1" i="0" u="none" strike="noStrike">
                        <a:solidFill>
                          <a:schemeClr val="bg1"/>
                        </a:solidFill>
                        <a:effectLst/>
                        <a:latin typeface="Aptos Narrow" panose="020B0004020202020204" pitchFamily="34" charset="0"/>
                      </a:endParaRPr>
                    </a:p>
                  </a:txBody>
                  <a:tcPr marL="7620" marR="7620" marT="7620" anchor="b"/>
                </a:tc>
                <a:tc>
                  <a:txBody>
                    <a:bodyPr/>
                    <a:lstStyle/>
                    <a:p>
                      <a:pPr algn="l" fontAlgn="b">
                        <a:buNone/>
                      </a:pPr>
                      <a:r>
                        <a:rPr lang="en-US" sz="1400" b="1" u="none" strike="noStrike">
                          <a:solidFill>
                            <a:schemeClr val="bg1"/>
                          </a:solidFill>
                          <a:effectLst/>
                        </a:rPr>
                        <a:t>Reports</a:t>
                      </a:r>
                      <a:endParaRPr lang="en-US" sz="1400" b="1" i="0" u="none" strike="noStrike">
                        <a:solidFill>
                          <a:schemeClr val="bg1"/>
                        </a:solidFill>
                        <a:effectLst/>
                        <a:latin typeface="Aptos Narrow" panose="020B0004020202020204" pitchFamily="34" charset="0"/>
                      </a:endParaRPr>
                    </a:p>
                  </a:txBody>
                  <a:tcPr marL="7620" marR="7620" marT="7620" anchor="b"/>
                </a:tc>
                <a:tc>
                  <a:txBody>
                    <a:bodyPr/>
                    <a:lstStyle/>
                    <a:p>
                      <a:pPr algn="l" fontAlgn="b">
                        <a:buNone/>
                      </a:pPr>
                      <a:r>
                        <a:rPr lang="en-US" sz="1400" b="1" u="none" strike="noStrike">
                          <a:solidFill>
                            <a:schemeClr val="bg1"/>
                          </a:solidFill>
                          <a:effectLst/>
                        </a:rPr>
                        <a:t>Country</a:t>
                      </a:r>
                      <a:endParaRPr lang="en-US" sz="1400" b="1" i="0" u="none" strike="noStrike">
                        <a:solidFill>
                          <a:schemeClr val="bg1"/>
                        </a:solidFill>
                        <a:effectLst/>
                        <a:latin typeface="Aptos Narrow" panose="020B0004020202020204" pitchFamily="34" charset="0"/>
                      </a:endParaRPr>
                    </a:p>
                  </a:txBody>
                  <a:tcPr marL="7620" marR="7620" marT="7620" anchor="b"/>
                </a:tc>
                <a:tc>
                  <a:txBody>
                    <a:bodyPr/>
                    <a:lstStyle/>
                    <a:p>
                      <a:pPr algn="l" fontAlgn="b">
                        <a:buNone/>
                      </a:pPr>
                      <a:r>
                        <a:rPr lang="en-US" sz="1400" b="1" u="none" strike="noStrike">
                          <a:solidFill>
                            <a:schemeClr val="bg1"/>
                          </a:solidFill>
                          <a:effectLst/>
                        </a:rPr>
                        <a:t>Reports</a:t>
                      </a:r>
                      <a:endParaRPr lang="en-US" sz="1400" b="1" i="0" u="none" strike="noStrike">
                        <a:solidFill>
                          <a:schemeClr val="bg1"/>
                        </a:solidFill>
                        <a:effectLst/>
                        <a:latin typeface="Aptos Narrow" panose="020B0004020202020204" pitchFamily="34" charset="0"/>
                      </a:endParaRPr>
                    </a:p>
                  </a:txBody>
                  <a:tcPr marL="7620" marR="7620" marT="7620" anchor="b"/>
                </a:tc>
                <a:extLst>
                  <a:ext uri="{0D108BD9-81ED-4DB2-BD59-A6C34878D82A}">
                    <a16:rowId xmlns:a16="http://schemas.microsoft.com/office/drawing/2014/main" val="2662537863"/>
                  </a:ext>
                </a:extLst>
              </a:tr>
              <a:tr h="263523">
                <a:tc>
                  <a:txBody>
                    <a:bodyPr/>
                    <a:lstStyle/>
                    <a:p>
                      <a:pPr algn="ctr" fontAlgn="b">
                        <a:buNone/>
                      </a:pPr>
                      <a:r>
                        <a:rPr lang="en-US" sz="1400" b="0" u="none" strike="noStrike">
                          <a:solidFill>
                            <a:srgbClr val="000000"/>
                          </a:solidFill>
                          <a:effectLst/>
                          <a:latin typeface="+mn-lt"/>
                        </a:rPr>
                        <a:t>France*</a:t>
                      </a:r>
                      <a:endParaRPr lang="en-US" sz="1400" b="0" i="0" u="none" strike="noStrike">
                        <a:solidFill>
                          <a:srgbClr val="000000"/>
                        </a:solidFill>
                        <a:effectLst/>
                        <a:latin typeface="+mn-lt"/>
                      </a:endParaRPr>
                    </a:p>
                  </a:txBody>
                  <a:tcPr marL="7620" marR="7620" marT="7620" anchor="b"/>
                </a:tc>
                <a:tc>
                  <a:txBody>
                    <a:bodyPr/>
                    <a:lstStyle/>
                    <a:p>
                      <a:pPr algn="ctr" fontAlgn="b">
                        <a:buNone/>
                      </a:pPr>
                      <a:r>
                        <a:rPr lang="en-US" sz="1400" b="0" u="none" strike="noStrike">
                          <a:solidFill>
                            <a:srgbClr val="000000"/>
                          </a:solidFill>
                          <a:effectLst/>
                          <a:latin typeface="+mn-lt"/>
                        </a:rPr>
                        <a:t>821,777</a:t>
                      </a:r>
                      <a:endParaRPr lang="en-US" sz="1400" b="0" i="0" u="none" strike="noStrike">
                        <a:solidFill>
                          <a:srgbClr val="000000"/>
                        </a:solidFill>
                        <a:effectLst/>
                        <a:latin typeface="+mn-lt"/>
                      </a:endParaRPr>
                    </a:p>
                  </a:txBody>
                  <a:tcPr marL="7620" marR="7620" marT="7620" anchor="b"/>
                </a:tc>
                <a:tc>
                  <a:txBody>
                    <a:bodyPr/>
                    <a:lstStyle/>
                    <a:p>
                      <a:pPr algn="ctr" fontAlgn="b">
                        <a:buNone/>
                      </a:pPr>
                      <a:r>
                        <a:rPr lang="en-US" sz="1400" b="1" u="none" strike="noStrike">
                          <a:solidFill>
                            <a:srgbClr val="000000"/>
                          </a:solidFill>
                          <a:effectLst/>
                          <a:latin typeface="+mn-lt"/>
                        </a:rPr>
                        <a:t>Croatia</a:t>
                      </a:r>
                      <a:endParaRPr lang="en-US" sz="1400" b="1" i="0" u="none" strike="noStrike">
                        <a:solidFill>
                          <a:srgbClr val="000000"/>
                        </a:solidFill>
                        <a:effectLst/>
                        <a:latin typeface="+mn-lt"/>
                      </a:endParaRPr>
                    </a:p>
                  </a:txBody>
                  <a:tcPr marL="7620" marR="7620" marT="7620" anchor="b"/>
                </a:tc>
                <a:tc>
                  <a:txBody>
                    <a:bodyPr/>
                    <a:lstStyle/>
                    <a:p>
                      <a:pPr algn="ctr" fontAlgn="b">
                        <a:buNone/>
                      </a:pPr>
                      <a:r>
                        <a:rPr lang="en-US" sz="1400" b="1" u="none" strike="noStrike">
                          <a:solidFill>
                            <a:srgbClr val="000000"/>
                          </a:solidFill>
                          <a:effectLst/>
                          <a:latin typeface="+mn-lt"/>
                        </a:rPr>
                        <a:t>43,397</a:t>
                      </a:r>
                      <a:endParaRPr lang="en-US" sz="1400" b="1" i="0" u="none" strike="noStrike">
                        <a:solidFill>
                          <a:srgbClr val="000000"/>
                        </a:solidFill>
                        <a:effectLst/>
                        <a:latin typeface="+mn-lt"/>
                      </a:endParaRPr>
                    </a:p>
                  </a:txBody>
                  <a:tcPr marL="7620" marR="7620" marT="7620" anchor="b"/>
                </a:tc>
                <a:extLst>
                  <a:ext uri="{0D108BD9-81ED-4DB2-BD59-A6C34878D82A}">
                    <a16:rowId xmlns:a16="http://schemas.microsoft.com/office/drawing/2014/main" val="3998565239"/>
                  </a:ext>
                </a:extLst>
              </a:tr>
              <a:tr h="261383">
                <a:tc>
                  <a:txBody>
                    <a:bodyPr/>
                    <a:lstStyle/>
                    <a:p>
                      <a:pPr algn="ctr" fontAlgn="b">
                        <a:buNone/>
                      </a:pPr>
                      <a:r>
                        <a:rPr lang="en-US" sz="1400" b="0" u="none" strike="noStrike">
                          <a:solidFill>
                            <a:srgbClr val="000000"/>
                          </a:solidFill>
                          <a:effectLst/>
                          <a:latin typeface="+mn-lt"/>
                        </a:rPr>
                        <a:t>Germany*</a:t>
                      </a:r>
                      <a:endParaRPr lang="en-US" sz="1400" b="0" i="0" u="none" strike="noStrike">
                        <a:solidFill>
                          <a:srgbClr val="000000"/>
                        </a:solidFill>
                        <a:effectLst/>
                        <a:latin typeface="+mn-lt"/>
                      </a:endParaRPr>
                    </a:p>
                  </a:txBody>
                  <a:tcPr marL="7620" marR="7620" marT="7620" anchor="b"/>
                </a:tc>
                <a:tc>
                  <a:txBody>
                    <a:bodyPr/>
                    <a:lstStyle/>
                    <a:p>
                      <a:pPr algn="ctr" fontAlgn="b">
                        <a:buNone/>
                      </a:pPr>
                      <a:r>
                        <a:rPr lang="en-US" sz="1400" b="0" u="none" strike="noStrike">
                          <a:solidFill>
                            <a:srgbClr val="000000"/>
                          </a:solidFill>
                          <a:effectLst/>
                          <a:latin typeface="+mn-lt"/>
                        </a:rPr>
                        <a:t>664,949</a:t>
                      </a:r>
                      <a:endParaRPr lang="en-US" sz="1400" b="0" i="0" u="none" strike="noStrike">
                        <a:solidFill>
                          <a:srgbClr val="000000"/>
                        </a:solidFill>
                        <a:effectLst/>
                        <a:latin typeface="+mn-lt"/>
                      </a:endParaRPr>
                    </a:p>
                  </a:txBody>
                  <a:tcPr marL="7620" marR="7620" marT="7620" anchor="b"/>
                </a:tc>
                <a:tc>
                  <a:txBody>
                    <a:bodyPr/>
                    <a:lstStyle/>
                    <a:p>
                      <a:pPr algn="ctr" fontAlgn="b">
                        <a:buNone/>
                      </a:pPr>
                      <a:r>
                        <a:rPr lang="en-US" sz="1400" b="0" u="none" strike="noStrike">
                          <a:solidFill>
                            <a:srgbClr val="000000"/>
                          </a:solidFill>
                          <a:effectLst/>
                          <a:latin typeface="+mn-lt"/>
                        </a:rPr>
                        <a:t>Slovenia*</a:t>
                      </a:r>
                      <a:endParaRPr lang="en-US" sz="1400" b="0" i="0" u="none" strike="noStrike">
                        <a:solidFill>
                          <a:srgbClr val="000000"/>
                        </a:solidFill>
                        <a:effectLst/>
                        <a:latin typeface="+mn-lt"/>
                      </a:endParaRPr>
                    </a:p>
                  </a:txBody>
                  <a:tcPr marL="7620" marR="7620" marT="7620" anchor="b"/>
                </a:tc>
                <a:tc>
                  <a:txBody>
                    <a:bodyPr/>
                    <a:lstStyle/>
                    <a:p>
                      <a:pPr algn="ctr" fontAlgn="b">
                        <a:buNone/>
                      </a:pPr>
                      <a:r>
                        <a:rPr lang="en-US" sz="1400" b="0" u="none" strike="noStrike">
                          <a:solidFill>
                            <a:srgbClr val="000000"/>
                          </a:solidFill>
                          <a:effectLst/>
                          <a:latin typeface="+mn-lt"/>
                        </a:rPr>
                        <a:t>28,688</a:t>
                      </a:r>
                      <a:endParaRPr lang="en-US" sz="1400" b="0" i="0" u="none" strike="noStrike">
                        <a:solidFill>
                          <a:srgbClr val="000000"/>
                        </a:solidFill>
                        <a:effectLst/>
                        <a:latin typeface="+mn-lt"/>
                      </a:endParaRPr>
                    </a:p>
                  </a:txBody>
                  <a:tcPr marL="7620" marR="7620" marT="7620" anchor="b"/>
                </a:tc>
                <a:extLst>
                  <a:ext uri="{0D108BD9-81ED-4DB2-BD59-A6C34878D82A}">
                    <a16:rowId xmlns:a16="http://schemas.microsoft.com/office/drawing/2014/main" val="1527283528"/>
                  </a:ext>
                </a:extLst>
              </a:tr>
              <a:tr h="252642">
                <a:tc>
                  <a:txBody>
                    <a:bodyPr/>
                    <a:lstStyle/>
                    <a:p>
                      <a:pPr algn="ctr" fontAlgn="b">
                        <a:buNone/>
                      </a:pPr>
                      <a:r>
                        <a:rPr lang="en-US" sz="1400" b="0" u="none" strike="noStrike">
                          <a:solidFill>
                            <a:srgbClr val="000000"/>
                          </a:solidFill>
                          <a:effectLst/>
                          <a:latin typeface="+mn-lt"/>
                        </a:rPr>
                        <a:t>Italy*</a:t>
                      </a:r>
                      <a:endParaRPr lang="en-US" sz="1400" b="0" i="0" u="none" strike="noStrike">
                        <a:solidFill>
                          <a:srgbClr val="000000"/>
                        </a:solidFill>
                        <a:effectLst/>
                        <a:latin typeface="+mn-lt"/>
                      </a:endParaRPr>
                    </a:p>
                  </a:txBody>
                  <a:tcPr marL="7620" marR="7620" marT="7620" anchor="b"/>
                </a:tc>
                <a:tc>
                  <a:txBody>
                    <a:bodyPr/>
                    <a:lstStyle/>
                    <a:p>
                      <a:pPr algn="ctr" fontAlgn="b">
                        <a:buNone/>
                      </a:pPr>
                      <a:r>
                        <a:rPr lang="en-US" sz="1400" b="0" u="none" strike="noStrike">
                          <a:solidFill>
                            <a:srgbClr val="000000"/>
                          </a:solidFill>
                          <a:effectLst/>
                          <a:latin typeface="+mn-lt"/>
                        </a:rPr>
                        <a:t>497,003</a:t>
                      </a:r>
                      <a:endParaRPr lang="en-US" sz="1400" b="0" i="0" u="none" strike="noStrike">
                        <a:solidFill>
                          <a:srgbClr val="000000"/>
                        </a:solidFill>
                        <a:effectLst/>
                        <a:latin typeface="+mn-lt"/>
                      </a:endParaRPr>
                    </a:p>
                  </a:txBody>
                  <a:tcPr marL="7620" marR="7620" marT="7620" anchor="b"/>
                </a:tc>
                <a:tc>
                  <a:txBody>
                    <a:bodyPr/>
                    <a:lstStyle/>
                    <a:p>
                      <a:pPr algn="ctr" fontAlgn="b">
                        <a:buNone/>
                      </a:pPr>
                      <a:r>
                        <a:rPr lang="en-US" sz="1400" b="0" u="none" strike="noStrike">
                          <a:solidFill>
                            <a:srgbClr val="000000"/>
                          </a:solidFill>
                          <a:effectLst/>
                          <a:latin typeface="+mn-lt"/>
                        </a:rPr>
                        <a:t>Cyprus</a:t>
                      </a:r>
                      <a:endParaRPr lang="en-US" sz="1400" b="0" i="0" u="none" strike="noStrike">
                        <a:solidFill>
                          <a:srgbClr val="000000"/>
                        </a:solidFill>
                        <a:effectLst/>
                        <a:latin typeface="+mn-lt"/>
                      </a:endParaRPr>
                    </a:p>
                  </a:txBody>
                  <a:tcPr marL="7620" marR="7620" marT="7620" anchor="b"/>
                </a:tc>
                <a:tc>
                  <a:txBody>
                    <a:bodyPr/>
                    <a:lstStyle/>
                    <a:p>
                      <a:pPr algn="ctr" fontAlgn="b">
                        <a:buNone/>
                      </a:pPr>
                      <a:r>
                        <a:rPr lang="en-US" sz="1400" b="0" u="none" strike="noStrike">
                          <a:solidFill>
                            <a:srgbClr val="000000"/>
                          </a:solidFill>
                          <a:effectLst/>
                          <a:latin typeface="+mn-lt"/>
                        </a:rPr>
                        <a:t>23,795</a:t>
                      </a:r>
                      <a:endParaRPr lang="en-US" sz="1400" b="0" i="0" u="none" strike="noStrike">
                        <a:solidFill>
                          <a:srgbClr val="000000"/>
                        </a:solidFill>
                        <a:effectLst/>
                        <a:latin typeface="+mn-lt"/>
                      </a:endParaRPr>
                    </a:p>
                  </a:txBody>
                  <a:tcPr marL="7620" marR="7620" marT="7620" anchor="b"/>
                </a:tc>
                <a:extLst>
                  <a:ext uri="{0D108BD9-81ED-4DB2-BD59-A6C34878D82A}">
                    <a16:rowId xmlns:a16="http://schemas.microsoft.com/office/drawing/2014/main" val="2818725532"/>
                  </a:ext>
                </a:extLst>
              </a:tr>
              <a:tr h="261383">
                <a:tc>
                  <a:txBody>
                    <a:bodyPr/>
                    <a:lstStyle/>
                    <a:p>
                      <a:pPr algn="ctr" fontAlgn="b">
                        <a:buNone/>
                      </a:pPr>
                      <a:r>
                        <a:rPr lang="en-US" sz="1400" b="0" u="none" strike="noStrike">
                          <a:solidFill>
                            <a:srgbClr val="000000"/>
                          </a:solidFill>
                          <a:effectLst/>
                          <a:latin typeface="+mn-lt"/>
                        </a:rPr>
                        <a:t>Poland*</a:t>
                      </a:r>
                      <a:endParaRPr lang="en-US" sz="1400" b="0" i="0" u="none" strike="noStrike">
                        <a:solidFill>
                          <a:srgbClr val="000000"/>
                        </a:solidFill>
                        <a:effectLst/>
                        <a:latin typeface="+mn-lt"/>
                      </a:endParaRPr>
                    </a:p>
                  </a:txBody>
                  <a:tcPr marL="7620" marR="7620" marT="7620" anchor="b"/>
                </a:tc>
                <a:tc>
                  <a:txBody>
                    <a:bodyPr/>
                    <a:lstStyle/>
                    <a:p>
                      <a:pPr algn="ctr" fontAlgn="b">
                        <a:buNone/>
                      </a:pPr>
                      <a:r>
                        <a:rPr lang="en-US" sz="1400" b="0" u="none" strike="noStrike">
                          <a:solidFill>
                            <a:srgbClr val="000000"/>
                          </a:solidFill>
                          <a:effectLst/>
                          <a:latin typeface="+mn-lt"/>
                        </a:rPr>
                        <a:t>484,178</a:t>
                      </a:r>
                      <a:endParaRPr lang="en-US" sz="1400" b="0" i="0" u="none" strike="noStrike">
                        <a:solidFill>
                          <a:srgbClr val="000000"/>
                        </a:solidFill>
                        <a:effectLst/>
                        <a:latin typeface="+mn-lt"/>
                      </a:endParaRPr>
                    </a:p>
                  </a:txBody>
                  <a:tcPr marL="7620" marR="7620" marT="7620" anchor="b"/>
                </a:tc>
                <a:tc>
                  <a:txBody>
                    <a:bodyPr/>
                    <a:lstStyle/>
                    <a:p>
                      <a:pPr algn="ctr" fontAlgn="b">
                        <a:buNone/>
                      </a:pPr>
                      <a:r>
                        <a:rPr lang="en-US" sz="1400" b="0" u="none" strike="noStrike">
                          <a:solidFill>
                            <a:srgbClr val="000000"/>
                          </a:solidFill>
                          <a:effectLst/>
                          <a:latin typeface="+mn-lt"/>
                        </a:rPr>
                        <a:t>Latvia*</a:t>
                      </a:r>
                      <a:endParaRPr lang="en-US" sz="1400" b="0" i="0" u="none" strike="noStrike">
                        <a:solidFill>
                          <a:srgbClr val="000000"/>
                        </a:solidFill>
                        <a:effectLst/>
                        <a:latin typeface="+mn-lt"/>
                      </a:endParaRPr>
                    </a:p>
                  </a:txBody>
                  <a:tcPr marL="7620" marR="7620" marT="7620" anchor="b"/>
                </a:tc>
                <a:tc>
                  <a:txBody>
                    <a:bodyPr/>
                    <a:lstStyle/>
                    <a:p>
                      <a:pPr algn="ctr" fontAlgn="b">
                        <a:buNone/>
                      </a:pPr>
                      <a:r>
                        <a:rPr lang="en-US" sz="1400" b="0" u="none" strike="noStrike">
                          <a:solidFill>
                            <a:srgbClr val="000000"/>
                          </a:solidFill>
                          <a:effectLst/>
                          <a:latin typeface="+mn-lt"/>
                        </a:rPr>
                        <a:t>20,072</a:t>
                      </a:r>
                      <a:endParaRPr lang="en-US" sz="1400" b="0" i="0" u="none" strike="noStrike">
                        <a:solidFill>
                          <a:srgbClr val="000000"/>
                        </a:solidFill>
                        <a:effectLst/>
                        <a:latin typeface="+mn-lt"/>
                      </a:endParaRPr>
                    </a:p>
                  </a:txBody>
                  <a:tcPr marL="7620" marR="7620" marT="7620" anchor="b"/>
                </a:tc>
                <a:extLst>
                  <a:ext uri="{0D108BD9-81ED-4DB2-BD59-A6C34878D82A}">
                    <a16:rowId xmlns:a16="http://schemas.microsoft.com/office/drawing/2014/main" val="369588780"/>
                  </a:ext>
                </a:extLst>
              </a:tr>
              <a:tr h="261383">
                <a:tc>
                  <a:txBody>
                    <a:bodyPr/>
                    <a:lstStyle/>
                    <a:p>
                      <a:pPr algn="ctr" fontAlgn="b">
                        <a:buNone/>
                      </a:pPr>
                      <a:r>
                        <a:rPr lang="en-US" sz="1400" b="0" u="none" strike="noStrike">
                          <a:solidFill>
                            <a:srgbClr val="000000"/>
                          </a:solidFill>
                          <a:effectLst/>
                          <a:latin typeface="+mn-lt"/>
                        </a:rPr>
                        <a:t>Romania*</a:t>
                      </a:r>
                      <a:endParaRPr lang="en-US" sz="1400" b="0" i="0" u="none" strike="noStrike">
                        <a:solidFill>
                          <a:srgbClr val="000000"/>
                        </a:solidFill>
                        <a:effectLst/>
                        <a:latin typeface="+mn-lt"/>
                      </a:endParaRPr>
                    </a:p>
                  </a:txBody>
                  <a:tcPr marL="7620" marR="7620" marT="7620" anchor="b"/>
                </a:tc>
                <a:tc>
                  <a:txBody>
                    <a:bodyPr/>
                    <a:lstStyle/>
                    <a:p>
                      <a:pPr algn="ctr" fontAlgn="b">
                        <a:buNone/>
                      </a:pPr>
                      <a:r>
                        <a:rPr lang="en-US" sz="1400" b="0" u="none" strike="noStrike">
                          <a:solidFill>
                            <a:srgbClr val="000000"/>
                          </a:solidFill>
                          <a:effectLst/>
                          <a:latin typeface="+mn-lt"/>
                        </a:rPr>
                        <a:t>305,443</a:t>
                      </a:r>
                      <a:endParaRPr lang="en-US" sz="1400" b="0" i="0" u="none" strike="noStrike">
                        <a:solidFill>
                          <a:srgbClr val="000000"/>
                        </a:solidFill>
                        <a:effectLst/>
                        <a:latin typeface="+mn-lt"/>
                      </a:endParaRPr>
                    </a:p>
                  </a:txBody>
                  <a:tcPr marL="7620" marR="7620" marT="7620" anchor="b"/>
                </a:tc>
                <a:tc>
                  <a:txBody>
                    <a:bodyPr/>
                    <a:lstStyle/>
                    <a:p>
                      <a:pPr algn="ctr" fontAlgn="b">
                        <a:buNone/>
                      </a:pPr>
                      <a:r>
                        <a:rPr lang="en-US" sz="1400" b="0" u="none" strike="noStrike">
                          <a:solidFill>
                            <a:srgbClr val="000000"/>
                          </a:solidFill>
                          <a:effectLst/>
                          <a:latin typeface="+mn-lt"/>
                        </a:rPr>
                        <a:t>Estonia</a:t>
                      </a:r>
                      <a:endParaRPr lang="en-US" sz="1400" b="0" i="0" u="none" strike="noStrike">
                        <a:solidFill>
                          <a:srgbClr val="000000"/>
                        </a:solidFill>
                        <a:effectLst/>
                        <a:latin typeface="+mn-lt"/>
                      </a:endParaRPr>
                    </a:p>
                  </a:txBody>
                  <a:tcPr marL="7620" marR="7620" marT="7620" anchor="b"/>
                </a:tc>
                <a:tc>
                  <a:txBody>
                    <a:bodyPr/>
                    <a:lstStyle/>
                    <a:p>
                      <a:pPr algn="ctr" fontAlgn="b">
                        <a:buNone/>
                      </a:pPr>
                      <a:r>
                        <a:rPr lang="en-US" sz="1400" b="0" u="none" strike="noStrike">
                          <a:solidFill>
                            <a:srgbClr val="000000"/>
                          </a:solidFill>
                          <a:effectLst/>
                          <a:latin typeface="+mn-lt"/>
                        </a:rPr>
                        <a:t>19,623</a:t>
                      </a:r>
                      <a:endParaRPr lang="en-US" sz="1400" b="0" i="0" u="none" strike="noStrike">
                        <a:solidFill>
                          <a:srgbClr val="000000"/>
                        </a:solidFill>
                        <a:effectLst/>
                        <a:latin typeface="+mn-lt"/>
                      </a:endParaRPr>
                    </a:p>
                  </a:txBody>
                  <a:tcPr marL="7620" marR="7620" marT="7620" anchor="b"/>
                </a:tc>
                <a:extLst>
                  <a:ext uri="{0D108BD9-81ED-4DB2-BD59-A6C34878D82A}">
                    <a16:rowId xmlns:a16="http://schemas.microsoft.com/office/drawing/2014/main" val="1662341550"/>
                  </a:ext>
                </a:extLst>
              </a:tr>
              <a:tr h="272577">
                <a:tc>
                  <a:txBody>
                    <a:bodyPr/>
                    <a:lstStyle/>
                    <a:p>
                      <a:pPr algn="ctr" fontAlgn="b">
                        <a:buNone/>
                      </a:pPr>
                      <a:r>
                        <a:rPr lang="en-US" sz="1400" b="0" u="none" strike="noStrike">
                          <a:solidFill>
                            <a:srgbClr val="000000"/>
                          </a:solidFill>
                          <a:effectLst/>
                          <a:latin typeface="+mn-lt"/>
                        </a:rPr>
                        <a:t>Hungary*</a:t>
                      </a:r>
                      <a:endParaRPr lang="en-US" sz="1400" b="0" i="0" u="none" strike="noStrike">
                        <a:solidFill>
                          <a:srgbClr val="000000"/>
                        </a:solidFill>
                        <a:effectLst/>
                        <a:latin typeface="+mn-lt"/>
                      </a:endParaRPr>
                    </a:p>
                  </a:txBody>
                  <a:tcPr marL="7620" marR="7620" marT="7620" anchor="b"/>
                </a:tc>
                <a:tc>
                  <a:txBody>
                    <a:bodyPr/>
                    <a:lstStyle/>
                    <a:p>
                      <a:pPr algn="ctr" fontAlgn="b">
                        <a:buNone/>
                      </a:pPr>
                      <a:r>
                        <a:rPr lang="en-US" sz="1400" b="0" u="none" strike="noStrike">
                          <a:solidFill>
                            <a:srgbClr val="000000"/>
                          </a:solidFill>
                          <a:effectLst/>
                          <a:latin typeface="+mn-lt"/>
                        </a:rPr>
                        <a:t>165,774</a:t>
                      </a:r>
                      <a:endParaRPr lang="en-US" sz="1400" b="0" i="0" u="none" strike="noStrike">
                        <a:solidFill>
                          <a:srgbClr val="000000"/>
                        </a:solidFill>
                        <a:effectLst/>
                        <a:latin typeface="+mn-lt"/>
                      </a:endParaRPr>
                    </a:p>
                  </a:txBody>
                  <a:tcPr marL="7620" marR="7620" marT="7620" anchor="b"/>
                </a:tc>
                <a:tc>
                  <a:txBody>
                    <a:bodyPr/>
                    <a:lstStyle/>
                    <a:p>
                      <a:pPr algn="ctr" fontAlgn="b">
                        <a:buNone/>
                      </a:pPr>
                      <a:r>
                        <a:rPr lang="en-US" sz="1400" b="0" u="none" strike="noStrike">
                          <a:solidFill>
                            <a:srgbClr val="000000"/>
                          </a:solidFill>
                          <a:effectLst/>
                          <a:latin typeface="+mn-lt"/>
                        </a:rPr>
                        <a:t>Reunion*</a:t>
                      </a:r>
                      <a:endParaRPr lang="en-US" sz="1400" b="0" i="0" u="none" strike="noStrike">
                        <a:solidFill>
                          <a:srgbClr val="000000"/>
                        </a:solidFill>
                        <a:effectLst/>
                        <a:latin typeface="+mn-lt"/>
                      </a:endParaRPr>
                    </a:p>
                  </a:txBody>
                  <a:tcPr marL="7620" marR="7620" marT="7620" anchor="b"/>
                </a:tc>
                <a:tc>
                  <a:txBody>
                    <a:bodyPr/>
                    <a:lstStyle/>
                    <a:p>
                      <a:pPr algn="ctr" fontAlgn="b">
                        <a:buNone/>
                      </a:pPr>
                      <a:r>
                        <a:rPr lang="en-US" sz="1400" b="0" u="none" strike="noStrike">
                          <a:solidFill>
                            <a:srgbClr val="000000"/>
                          </a:solidFill>
                          <a:effectLst/>
                          <a:latin typeface="+mn-lt"/>
                        </a:rPr>
                        <a:t>19,096</a:t>
                      </a:r>
                      <a:endParaRPr lang="en-US" sz="1400" b="0" i="0" u="none" strike="noStrike">
                        <a:solidFill>
                          <a:srgbClr val="000000"/>
                        </a:solidFill>
                        <a:effectLst/>
                        <a:latin typeface="+mn-lt"/>
                      </a:endParaRPr>
                    </a:p>
                  </a:txBody>
                  <a:tcPr marL="7620" marR="7620" marT="7620" anchor="b"/>
                </a:tc>
                <a:extLst>
                  <a:ext uri="{0D108BD9-81ED-4DB2-BD59-A6C34878D82A}">
                    <a16:rowId xmlns:a16="http://schemas.microsoft.com/office/drawing/2014/main" val="3526001082"/>
                  </a:ext>
                </a:extLst>
              </a:tr>
              <a:tr h="261383">
                <a:tc>
                  <a:txBody>
                    <a:bodyPr/>
                    <a:lstStyle/>
                    <a:p>
                      <a:pPr algn="ctr" fontAlgn="b">
                        <a:buNone/>
                      </a:pPr>
                      <a:r>
                        <a:rPr lang="en-US" sz="1400" b="0" u="none" strike="noStrike">
                          <a:solidFill>
                            <a:srgbClr val="000000"/>
                          </a:solidFill>
                          <a:effectLst/>
                          <a:latin typeface="+mn-lt"/>
                        </a:rPr>
                        <a:t>Portugal*</a:t>
                      </a:r>
                      <a:endParaRPr lang="en-US" sz="1400" b="0" i="0" u="none" strike="noStrike">
                        <a:solidFill>
                          <a:srgbClr val="000000"/>
                        </a:solidFill>
                        <a:effectLst/>
                        <a:latin typeface="+mn-lt"/>
                      </a:endParaRPr>
                    </a:p>
                  </a:txBody>
                  <a:tcPr marL="7620" marR="7620" marT="7620" anchor="b"/>
                </a:tc>
                <a:tc>
                  <a:txBody>
                    <a:bodyPr/>
                    <a:lstStyle/>
                    <a:p>
                      <a:pPr algn="ctr" fontAlgn="b">
                        <a:buNone/>
                      </a:pPr>
                      <a:r>
                        <a:rPr lang="en-US" sz="1400" b="0" u="none" strike="noStrike">
                          <a:solidFill>
                            <a:srgbClr val="000000"/>
                          </a:solidFill>
                          <a:effectLst/>
                          <a:latin typeface="+mn-lt"/>
                        </a:rPr>
                        <a:t>140,968</a:t>
                      </a:r>
                      <a:endParaRPr lang="en-US" sz="1400" b="0" i="0" u="none" strike="noStrike">
                        <a:solidFill>
                          <a:srgbClr val="000000"/>
                        </a:solidFill>
                        <a:effectLst/>
                        <a:latin typeface="+mn-lt"/>
                      </a:endParaRPr>
                    </a:p>
                  </a:txBody>
                  <a:tcPr marL="7620" marR="7620" marT="7620" anchor="b"/>
                </a:tc>
                <a:tc>
                  <a:txBody>
                    <a:bodyPr/>
                    <a:lstStyle/>
                    <a:p>
                      <a:pPr algn="ctr" fontAlgn="b">
                        <a:buNone/>
                      </a:pPr>
                      <a:r>
                        <a:rPr lang="en-US" sz="1400" b="0" u="none" strike="noStrike">
                          <a:solidFill>
                            <a:srgbClr val="000000"/>
                          </a:solidFill>
                          <a:effectLst/>
                          <a:latin typeface="+mn-lt"/>
                        </a:rPr>
                        <a:t>Malta</a:t>
                      </a:r>
                      <a:endParaRPr lang="en-US" sz="1400" b="0" i="0" u="none" strike="noStrike">
                        <a:solidFill>
                          <a:srgbClr val="000000"/>
                        </a:solidFill>
                        <a:effectLst/>
                        <a:latin typeface="+mn-lt"/>
                      </a:endParaRPr>
                    </a:p>
                  </a:txBody>
                  <a:tcPr marL="7620" marR="7620" marT="7620" anchor="b"/>
                </a:tc>
                <a:tc>
                  <a:txBody>
                    <a:bodyPr/>
                    <a:lstStyle/>
                    <a:p>
                      <a:pPr algn="ctr" fontAlgn="b">
                        <a:buNone/>
                      </a:pPr>
                      <a:r>
                        <a:rPr lang="en-US" sz="1400" b="0" u="none" strike="noStrike">
                          <a:solidFill>
                            <a:srgbClr val="000000"/>
                          </a:solidFill>
                          <a:effectLst/>
                          <a:latin typeface="+mn-lt"/>
                        </a:rPr>
                        <a:t>8,744</a:t>
                      </a:r>
                      <a:endParaRPr lang="en-US" sz="1400" b="0" i="0" u="none" strike="noStrike">
                        <a:solidFill>
                          <a:srgbClr val="000000"/>
                        </a:solidFill>
                        <a:effectLst/>
                        <a:latin typeface="+mn-lt"/>
                      </a:endParaRPr>
                    </a:p>
                  </a:txBody>
                  <a:tcPr marL="7620" marR="7620" marT="7620" anchor="b"/>
                </a:tc>
                <a:extLst>
                  <a:ext uri="{0D108BD9-81ED-4DB2-BD59-A6C34878D82A}">
                    <a16:rowId xmlns:a16="http://schemas.microsoft.com/office/drawing/2014/main" val="3632662082"/>
                  </a:ext>
                </a:extLst>
              </a:tr>
              <a:tr h="261383">
                <a:tc>
                  <a:txBody>
                    <a:bodyPr/>
                    <a:lstStyle/>
                    <a:p>
                      <a:pPr algn="ctr" fontAlgn="b">
                        <a:buNone/>
                      </a:pPr>
                      <a:r>
                        <a:rPr lang="en-US" sz="1400" b="0" u="none" strike="noStrike">
                          <a:solidFill>
                            <a:srgbClr val="000000"/>
                          </a:solidFill>
                          <a:effectLst/>
                          <a:latin typeface="+mn-lt"/>
                        </a:rPr>
                        <a:t>Belgium</a:t>
                      </a:r>
                      <a:endParaRPr lang="en-US" sz="1400" b="0" i="0" u="none" strike="noStrike">
                        <a:solidFill>
                          <a:srgbClr val="000000"/>
                        </a:solidFill>
                        <a:effectLst/>
                        <a:latin typeface="+mn-lt"/>
                      </a:endParaRPr>
                    </a:p>
                  </a:txBody>
                  <a:tcPr marL="7620" marR="7620" marT="7620" anchor="b"/>
                </a:tc>
                <a:tc>
                  <a:txBody>
                    <a:bodyPr/>
                    <a:lstStyle/>
                    <a:p>
                      <a:pPr algn="ctr" fontAlgn="b">
                        <a:buNone/>
                      </a:pPr>
                      <a:r>
                        <a:rPr lang="en-US" sz="1400" b="0" u="none" strike="noStrike">
                          <a:solidFill>
                            <a:srgbClr val="000000"/>
                          </a:solidFill>
                          <a:effectLst/>
                          <a:latin typeface="+mn-lt"/>
                        </a:rPr>
                        <a:t>139,728</a:t>
                      </a:r>
                      <a:endParaRPr lang="en-US" sz="1400" b="0" i="0" u="none" strike="noStrike">
                        <a:solidFill>
                          <a:srgbClr val="000000"/>
                        </a:solidFill>
                        <a:effectLst/>
                        <a:latin typeface="+mn-lt"/>
                      </a:endParaRPr>
                    </a:p>
                  </a:txBody>
                  <a:tcPr marL="7620" marR="7620" marT="7620" anchor="b"/>
                </a:tc>
                <a:tc>
                  <a:txBody>
                    <a:bodyPr/>
                    <a:lstStyle/>
                    <a:p>
                      <a:pPr algn="ctr" fontAlgn="b">
                        <a:buNone/>
                      </a:pPr>
                      <a:r>
                        <a:rPr lang="en-US" sz="1400" b="0" u="none" strike="noStrike">
                          <a:solidFill>
                            <a:srgbClr val="000000"/>
                          </a:solidFill>
                          <a:effectLst/>
                          <a:latin typeface="+mn-lt"/>
                        </a:rPr>
                        <a:t>Luxembourg*</a:t>
                      </a:r>
                      <a:endParaRPr lang="en-US" sz="1400" b="0" i="0" u="none" strike="noStrike">
                        <a:solidFill>
                          <a:srgbClr val="000000"/>
                        </a:solidFill>
                        <a:effectLst/>
                        <a:latin typeface="+mn-lt"/>
                      </a:endParaRPr>
                    </a:p>
                  </a:txBody>
                  <a:tcPr marL="7620" marR="7620" marT="7620" anchor="b"/>
                </a:tc>
                <a:tc>
                  <a:txBody>
                    <a:bodyPr/>
                    <a:lstStyle/>
                    <a:p>
                      <a:pPr algn="ctr" fontAlgn="b">
                        <a:buNone/>
                      </a:pPr>
                      <a:r>
                        <a:rPr lang="en-US" sz="1400" b="0" u="none" strike="noStrike">
                          <a:solidFill>
                            <a:srgbClr val="000000"/>
                          </a:solidFill>
                          <a:effectLst/>
                          <a:latin typeface="+mn-lt"/>
                        </a:rPr>
                        <a:t>8,352</a:t>
                      </a:r>
                      <a:endParaRPr lang="en-US" sz="1400" b="0" i="0" u="none" strike="noStrike">
                        <a:solidFill>
                          <a:srgbClr val="000000"/>
                        </a:solidFill>
                        <a:effectLst/>
                        <a:latin typeface="+mn-lt"/>
                      </a:endParaRPr>
                    </a:p>
                  </a:txBody>
                  <a:tcPr marL="7620" marR="7620" marT="7620" anchor="b"/>
                </a:tc>
                <a:extLst>
                  <a:ext uri="{0D108BD9-81ED-4DB2-BD59-A6C34878D82A}">
                    <a16:rowId xmlns:a16="http://schemas.microsoft.com/office/drawing/2014/main" val="4280110501"/>
                  </a:ext>
                </a:extLst>
              </a:tr>
              <a:tr h="261383">
                <a:tc>
                  <a:txBody>
                    <a:bodyPr/>
                    <a:lstStyle/>
                    <a:p>
                      <a:pPr algn="ctr" fontAlgn="b">
                        <a:buNone/>
                      </a:pPr>
                      <a:r>
                        <a:rPr lang="en-US" sz="1400" b="0" u="none" strike="noStrike">
                          <a:solidFill>
                            <a:srgbClr val="000000"/>
                          </a:solidFill>
                          <a:effectLst/>
                          <a:latin typeface="+mn-lt"/>
                        </a:rPr>
                        <a:t>Czech Republic*</a:t>
                      </a:r>
                      <a:endParaRPr lang="en-US" sz="1400" b="0" i="0" u="none" strike="noStrike">
                        <a:solidFill>
                          <a:srgbClr val="000000"/>
                        </a:solidFill>
                        <a:effectLst/>
                        <a:latin typeface="+mn-lt"/>
                      </a:endParaRPr>
                    </a:p>
                  </a:txBody>
                  <a:tcPr marL="7620" marR="7620" marT="7620" anchor="b"/>
                </a:tc>
                <a:tc>
                  <a:txBody>
                    <a:bodyPr/>
                    <a:lstStyle/>
                    <a:p>
                      <a:pPr algn="ctr" fontAlgn="b">
                        <a:buNone/>
                      </a:pPr>
                      <a:r>
                        <a:rPr lang="en-US" sz="1400" b="0" u="none" strike="noStrike">
                          <a:solidFill>
                            <a:srgbClr val="000000"/>
                          </a:solidFill>
                          <a:effectLst/>
                          <a:latin typeface="+mn-lt"/>
                        </a:rPr>
                        <a:t>138,938</a:t>
                      </a:r>
                      <a:endParaRPr lang="en-US" sz="1400" b="0" i="0" u="none" strike="noStrike">
                        <a:solidFill>
                          <a:srgbClr val="000000"/>
                        </a:solidFill>
                        <a:effectLst/>
                        <a:latin typeface="+mn-lt"/>
                      </a:endParaRPr>
                    </a:p>
                  </a:txBody>
                  <a:tcPr marL="7620" marR="7620" marT="7620" anchor="b"/>
                </a:tc>
                <a:tc>
                  <a:txBody>
                    <a:bodyPr/>
                    <a:lstStyle/>
                    <a:p>
                      <a:pPr algn="ctr" fontAlgn="b">
                        <a:buNone/>
                      </a:pPr>
                      <a:r>
                        <a:rPr lang="en-US" sz="1400" b="0" u="none" strike="noStrike">
                          <a:solidFill>
                            <a:srgbClr val="000000"/>
                          </a:solidFill>
                          <a:effectLst/>
                          <a:latin typeface="+mn-lt"/>
                        </a:rPr>
                        <a:t>Mayotte*</a:t>
                      </a:r>
                      <a:endParaRPr lang="en-US" sz="1400" b="0" i="0" u="none" strike="noStrike">
                        <a:solidFill>
                          <a:srgbClr val="000000"/>
                        </a:solidFill>
                        <a:effectLst/>
                        <a:latin typeface="+mn-lt"/>
                      </a:endParaRPr>
                    </a:p>
                  </a:txBody>
                  <a:tcPr marL="7620" marR="7620" marT="7620" anchor="b"/>
                </a:tc>
                <a:tc>
                  <a:txBody>
                    <a:bodyPr/>
                    <a:lstStyle/>
                    <a:p>
                      <a:pPr algn="ctr" fontAlgn="b">
                        <a:buNone/>
                      </a:pPr>
                      <a:r>
                        <a:rPr lang="en-US" sz="1400" b="0" u="none" strike="noStrike">
                          <a:solidFill>
                            <a:srgbClr val="000000"/>
                          </a:solidFill>
                          <a:effectLst/>
                          <a:latin typeface="+mn-lt"/>
                        </a:rPr>
                        <a:t>5,449</a:t>
                      </a:r>
                      <a:endParaRPr lang="en-US" sz="1400" b="0" i="0" u="none" strike="noStrike">
                        <a:solidFill>
                          <a:srgbClr val="000000"/>
                        </a:solidFill>
                        <a:effectLst/>
                        <a:latin typeface="+mn-lt"/>
                      </a:endParaRPr>
                    </a:p>
                  </a:txBody>
                  <a:tcPr marL="7620" marR="7620" marT="7620" anchor="b"/>
                </a:tc>
                <a:extLst>
                  <a:ext uri="{0D108BD9-81ED-4DB2-BD59-A6C34878D82A}">
                    <a16:rowId xmlns:a16="http://schemas.microsoft.com/office/drawing/2014/main" val="4200990251"/>
                  </a:ext>
                </a:extLst>
              </a:tr>
              <a:tr h="261383">
                <a:tc>
                  <a:txBody>
                    <a:bodyPr/>
                    <a:lstStyle/>
                    <a:p>
                      <a:pPr algn="ctr" fontAlgn="b">
                        <a:buNone/>
                      </a:pPr>
                      <a:r>
                        <a:rPr lang="en-US" sz="1400" b="0" u="none" strike="noStrike">
                          <a:solidFill>
                            <a:srgbClr val="000000"/>
                          </a:solidFill>
                          <a:effectLst/>
                          <a:latin typeface="+mn-lt"/>
                        </a:rPr>
                        <a:t>Sweden*</a:t>
                      </a:r>
                      <a:endParaRPr lang="en-US" sz="1400" b="0" i="0" u="none" strike="noStrike">
                        <a:solidFill>
                          <a:srgbClr val="000000"/>
                        </a:solidFill>
                        <a:effectLst/>
                        <a:latin typeface="+mn-lt"/>
                      </a:endParaRPr>
                    </a:p>
                  </a:txBody>
                  <a:tcPr marL="7620" marR="7620" marT="7620" anchor="b"/>
                </a:tc>
                <a:tc>
                  <a:txBody>
                    <a:bodyPr/>
                    <a:lstStyle/>
                    <a:p>
                      <a:pPr algn="ctr" fontAlgn="b">
                        <a:buNone/>
                      </a:pPr>
                      <a:r>
                        <a:rPr lang="en-US" sz="1400" b="0" u="none" strike="noStrike">
                          <a:solidFill>
                            <a:srgbClr val="000000"/>
                          </a:solidFill>
                          <a:effectLst/>
                          <a:latin typeface="+mn-lt"/>
                        </a:rPr>
                        <a:t>124,335</a:t>
                      </a:r>
                      <a:endParaRPr lang="en-US" sz="1400" b="0" i="0" u="none" strike="noStrike">
                        <a:solidFill>
                          <a:srgbClr val="000000"/>
                        </a:solidFill>
                        <a:effectLst/>
                        <a:latin typeface="+mn-lt"/>
                      </a:endParaRPr>
                    </a:p>
                  </a:txBody>
                  <a:tcPr marL="7620" marR="7620" marT="7620" anchor="b"/>
                </a:tc>
                <a:tc>
                  <a:txBody>
                    <a:bodyPr/>
                    <a:lstStyle/>
                    <a:p>
                      <a:pPr algn="ctr" fontAlgn="b">
                        <a:buNone/>
                      </a:pPr>
                      <a:r>
                        <a:rPr lang="en-US" sz="1400" b="0" u="none" strike="noStrike">
                          <a:solidFill>
                            <a:srgbClr val="000000"/>
                          </a:solidFill>
                          <a:effectLst/>
                          <a:latin typeface="+mn-lt"/>
                        </a:rPr>
                        <a:t>French Guiana*</a:t>
                      </a:r>
                      <a:endParaRPr lang="en-US" sz="1400" b="0" i="0" u="none" strike="noStrike">
                        <a:solidFill>
                          <a:srgbClr val="000000"/>
                        </a:solidFill>
                        <a:effectLst/>
                        <a:latin typeface="+mn-lt"/>
                      </a:endParaRPr>
                    </a:p>
                  </a:txBody>
                  <a:tcPr marL="7620" marR="7620" marT="7620" anchor="b"/>
                </a:tc>
                <a:tc>
                  <a:txBody>
                    <a:bodyPr/>
                    <a:lstStyle/>
                    <a:p>
                      <a:pPr algn="ctr" fontAlgn="b">
                        <a:buNone/>
                      </a:pPr>
                      <a:r>
                        <a:rPr lang="en-US" sz="1400" b="0" u="none" strike="noStrike">
                          <a:solidFill>
                            <a:srgbClr val="000000"/>
                          </a:solidFill>
                          <a:effectLst/>
                          <a:latin typeface="+mn-lt"/>
                        </a:rPr>
                        <a:t>3,092</a:t>
                      </a:r>
                      <a:endParaRPr lang="en-US" sz="1400" b="0" i="0" u="none" strike="noStrike">
                        <a:solidFill>
                          <a:srgbClr val="000000"/>
                        </a:solidFill>
                        <a:effectLst/>
                        <a:latin typeface="+mn-lt"/>
                      </a:endParaRPr>
                    </a:p>
                  </a:txBody>
                  <a:tcPr marL="7620" marR="7620" marT="7620" anchor="b"/>
                </a:tc>
                <a:extLst>
                  <a:ext uri="{0D108BD9-81ED-4DB2-BD59-A6C34878D82A}">
                    <a16:rowId xmlns:a16="http://schemas.microsoft.com/office/drawing/2014/main" val="664463674"/>
                  </a:ext>
                </a:extLst>
              </a:tr>
              <a:tr h="261383">
                <a:tc>
                  <a:txBody>
                    <a:bodyPr/>
                    <a:lstStyle/>
                    <a:p>
                      <a:pPr algn="ctr" fontAlgn="b">
                        <a:buNone/>
                      </a:pPr>
                      <a:r>
                        <a:rPr lang="en-US" sz="1400" b="0" u="none" strike="noStrike">
                          <a:solidFill>
                            <a:srgbClr val="000000"/>
                          </a:solidFill>
                          <a:effectLst/>
                          <a:latin typeface="+mn-lt"/>
                        </a:rPr>
                        <a:t>Bulgaria*</a:t>
                      </a:r>
                      <a:endParaRPr lang="en-US" sz="1400" b="0" i="0" u="none" strike="noStrike">
                        <a:solidFill>
                          <a:srgbClr val="000000"/>
                        </a:solidFill>
                        <a:effectLst/>
                        <a:latin typeface="+mn-lt"/>
                      </a:endParaRPr>
                    </a:p>
                  </a:txBody>
                  <a:tcPr marL="7620" marR="7620" marT="7620" anchor="b"/>
                </a:tc>
                <a:tc>
                  <a:txBody>
                    <a:bodyPr/>
                    <a:lstStyle/>
                    <a:p>
                      <a:pPr algn="ctr" fontAlgn="b">
                        <a:buNone/>
                      </a:pPr>
                      <a:r>
                        <a:rPr lang="en-US" sz="1400" b="0" u="none" strike="noStrike">
                          <a:solidFill>
                            <a:srgbClr val="000000"/>
                          </a:solidFill>
                          <a:effectLst/>
                          <a:latin typeface="+mn-lt"/>
                        </a:rPr>
                        <a:t>98,603</a:t>
                      </a:r>
                      <a:endParaRPr lang="en-US" sz="1400" b="0" i="0" u="none" strike="noStrike">
                        <a:solidFill>
                          <a:srgbClr val="000000"/>
                        </a:solidFill>
                        <a:effectLst/>
                        <a:latin typeface="+mn-lt"/>
                      </a:endParaRPr>
                    </a:p>
                  </a:txBody>
                  <a:tcPr marL="7620" marR="7620" marT="7620" anchor="b"/>
                </a:tc>
                <a:tc>
                  <a:txBody>
                    <a:bodyPr/>
                    <a:lstStyle/>
                    <a:p>
                      <a:pPr algn="ctr" fontAlgn="b">
                        <a:buNone/>
                      </a:pPr>
                      <a:r>
                        <a:rPr lang="en-US" sz="1400" b="0" u="none" strike="noStrike">
                          <a:solidFill>
                            <a:srgbClr val="000000"/>
                          </a:solidFill>
                          <a:effectLst/>
                          <a:latin typeface="+mn-lt"/>
                        </a:rPr>
                        <a:t>New Caledonia*</a:t>
                      </a:r>
                      <a:endParaRPr lang="en-US" sz="1400" b="0" i="0" u="none" strike="noStrike">
                        <a:solidFill>
                          <a:srgbClr val="000000"/>
                        </a:solidFill>
                        <a:effectLst/>
                        <a:latin typeface="+mn-lt"/>
                      </a:endParaRPr>
                    </a:p>
                  </a:txBody>
                  <a:tcPr marL="7620" marR="7620" marT="7620" anchor="b"/>
                </a:tc>
                <a:tc>
                  <a:txBody>
                    <a:bodyPr/>
                    <a:lstStyle/>
                    <a:p>
                      <a:pPr algn="ctr" fontAlgn="b">
                        <a:buNone/>
                      </a:pPr>
                      <a:r>
                        <a:rPr lang="en-US" sz="1400" b="0" u="none" strike="noStrike">
                          <a:solidFill>
                            <a:srgbClr val="000000"/>
                          </a:solidFill>
                          <a:effectLst/>
                          <a:latin typeface="+mn-lt"/>
                        </a:rPr>
                        <a:t>2,991</a:t>
                      </a:r>
                      <a:endParaRPr lang="en-US" sz="1400" b="0" i="0" u="none" strike="noStrike">
                        <a:solidFill>
                          <a:srgbClr val="000000"/>
                        </a:solidFill>
                        <a:effectLst/>
                        <a:latin typeface="+mn-lt"/>
                      </a:endParaRPr>
                    </a:p>
                  </a:txBody>
                  <a:tcPr marL="7620" marR="7620" marT="7620" anchor="b"/>
                </a:tc>
                <a:extLst>
                  <a:ext uri="{0D108BD9-81ED-4DB2-BD59-A6C34878D82A}">
                    <a16:rowId xmlns:a16="http://schemas.microsoft.com/office/drawing/2014/main" val="2336750218"/>
                  </a:ext>
                </a:extLst>
              </a:tr>
              <a:tr h="261383">
                <a:tc>
                  <a:txBody>
                    <a:bodyPr/>
                    <a:lstStyle/>
                    <a:p>
                      <a:pPr algn="ctr" fontAlgn="b">
                        <a:buNone/>
                      </a:pPr>
                      <a:r>
                        <a:rPr lang="en-US" sz="1400" b="0" u="none" strike="noStrike">
                          <a:solidFill>
                            <a:srgbClr val="000000"/>
                          </a:solidFill>
                          <a:effectLst/>
                          <a:latin typeface="+mn-lt"/>
                        </a:rPr>
                        <a:t>Greece*</a:t>
                      </a:r>
                      <a:endParaRPr lang="en-US" sz="1400" b="0" i="0" u="none" strike="noStrike">
                        <a:solidFill>
                          <a:srgbClr val="000000"/>
                        </a:solidFill>
                        <a:effectLst/>
                        <a:latin typeface="+mn-lt"/>
                      </a:endParaRPr>
                    </a:p>
                  </a:txBody>
                  <a:tcPr marL="7620" marR="7620" marT="7620" anchor="b"/>
                </a:tc>
                <a:tc>
                  <a:txBody>
                    <a:bodyPr/>
                    <a:lstStyle/>
                    <a:p>
                      <a:pPr algn="ctr" fontAlgn="b">
                        <a:buNone/>
                      </a:pPr>
                      <a:r>
                        <a:rPr lang="en-US" sz="1400" b="0" u="none" strike="noStrike">
                          <a:solidFill>
                            <a:srgbClr val="000000"/>
                          </a:solidFill>
                          <a:effectLst/>
                          <a:latin typeface="+mn-lt"/>
                        </a:rPr>
                        <a:t>97,448</a:t>
                      </a:r>
                      <a:endParaRPr lang="en-US" sz="1400" b="0" i="0" u="none" strike="noStrike">
                        <a:solidFill>
                          <a:srgbClr val="000000"/>
                        </a:solidFill>
                        <a:effectLst/>
                        <a:latin typeface="+mn-lt"/>
                      </a:endParaRPr>
                    </a:p>
                  </a:txBody>
                  <a:tcPr marL="7620" marR="7620" marT="7620" anchor="b"/>
                </a:tc>
                <a:tc>
                  <a:txBody>
                    <a:bodyPr/>
                    <a:lstStyle/>
                    <a:p>
                      <a:pPr algn="ctr" fontAlgn="b">
                        <a:buNone/>
                      </a:pPr>
                      <a:r>
                        <a:rPr lang="en-US" sz="1400" b="0" u="none" strike="noStrike">
                          <a:solidFill>
                            <a:srgbClr val="000000"/>
                          </a:solidFill>
                          <a:effectLst/>
                          <a:latin typeface="+mn-lt"/>
                        </a:rPr>
                        <a:t>Guadeloupe*</a:t>
                      </a:r>
                      <a:endParaRPr lang="en-US" sz="1400" b="0" i="0" u="none" strike="noStrike">
                        <a:solidFill>
                          <a:srgbClr val="000000"/>
                        </a:solidFill>
                        <a:effectLst/>
                        <a:latin typeface="+mn-lt"/>
                      </a:endParaRPr>
                    </a:p>
                  </a:txBody>
                  <a:tcPr marL="7620" marR="7620" marT="7620" anchor="b"/>
                </a:tc>
                <a:tc>
                  <a:txBody>
                    <a:bodyPr/>
                    <a:lstStyle/>
                    <a:p>
                      <a:pPr algn="ctr" fontAlgn="b">
                        <a:buNone/>
                      </a:pPr>
                      <a:r>
                        <a:rPr lang="en-US" sz="1400" b="0" u="none" strike="noStrike">
                          <a:solidFill>
                            <a:srgbClr val="000000"/>
                          </a:solidFill>
                          <a:effectLst/>
                          <a:latin typeface="+mn-lt"/>
                        </a:rPr>
                        <a:t>2,923</a:t>
                      </a:r>
                      <a:endParaRPr lang="en-US" sz="1400" b="0" i="0" u="none" strike="noStrike">
                        <a:solidFill>
                          <a:srgbClr val="000000"/>
                        </a:solidFill>
                        <a:effectLst/>
                        <a:latin typeface="+mn-lt"/>
                      </a:endParaRPr>
                    </a:p>
                  </a:txBody>
                  <a:tcPr marL="7620" marR="7620" marT="7620" anchor="b"/>
                </a:tc>
                <a:extLst>
                  <a:ext uri="{0D108BD9-81ED-4DB2-BD59-A6C34878D82A}">
                    <a16:rowId xmlns:a16="http://schemas.microsoft.com/office/drawing/2014/main" val="3195295419"/>
                  </a:ext>
                </a:extLst>
              </a:tr>
              <a:tr h="261383">
                <a:tc>
                  <a:txBody>
                    <a:bodyPr/>
                    <a:lstStyle/>
                    <a:p>
                      <a:pPr algn="ctr" fontAlgn="b">
                        <a:buNone/>
                      </a:pPr>
                      <a:r>
                        <a:rPr lang="en-US" sz="1400" b="0" u="none" strike="noStrike">
                          <a:solidFill>
                            <a:srgbClr val="000000"/>
                          </a:solidFill>
                          <a:effectLst/>
                          <a:latin typeface="+mn-lt"/>
                        </a:rPr>
                        <a:t>Norway*</a:t>
                      </a:r>
                      <a:endParaRPr lang="en-US" sz="1400" b="0" i="0" u="none" strike="noStrike">
                        <a:solidFill>
                          <a:srgbClr val="000000"/>
                        </a:solidFill>
                        <a:effectLst/>
                        <a:latin typeface="+mn-lt"/>
                      </a:endParaRPr>
                    </a:p>
                  </a:txBody>
                  <a:tcPr marL="7620" marR="7620" marT="7620" anchor="b"/>
                </a:tc>
                <a:tc>
                  <a:txBody>
                    <a:bodyPr/>
                    <a:lstStyle/>
                    <a:p>
                      <a:pPr algn="ctr" fontAlgn="b">
                        <a:buNone/>
                      </a:pPr>
                      <a:r>
                        <a:rPr lang="en-US" sz="1400" b="0" u="none" strike="noStrike">
                          <a:solidFill>
                            <a:srgbClr val="000000"/>
                          </a:solidFill>
                          <a:effectLst/>
                          <a:latin typeface="+mn-lt"/>
                        </a:rPr>
                        <a:t>81,298</a:t>
                      </a:r>
                      <a:endParaRPr lang="en-US" sz="1400" b="0" i="0" u="none" strike="noStrike">
                        <a:solidFill>
                          <a:srgbClr val="000000"/>
                        </a:solidFill>
                        <a:effectLst/>
                        <a:latin typeface="+mn-lt"/>
                      </a:endParaRPr>
                    </a:p>
                  </a:txBody>
                  <a:tcPr marL="7620" marR="7620" marT="7620" anchor="b"/>
                </a:tc>
                <a:tc>
                  <a:txBody>
                    <a:bodyPr/>
                    <a:lstStyle/>
                    <a:p>
                      <a:pPr algn="ctr" fontAlgn="b">
                        <a:buNone/>
                      </a:pPr>
                      <a:r>
                        <a:rPr lang="en-US" sz="1400" b="0" u="none" strike="noStrike">
                          <a:solidFill>
                            <a:srgbClr val="000000"/>
                          </a:solidFill>
                          <a:effectLst/>
                          <a:latin typeface="+mn-lt"/>
                        </a:rPr>
                        <a:t>Martinique*</a:t>
                      </a:r>
                      <a:endParaRPr lang="en-US" sz="1400" b="0" i="0" u="none" strike="noStrike">
                        <a:solidFill>
                          <a:srgbClr val="000000"/>
                        </a:solidFill>
                        <a:effectLst/>
                        <a:latin typeface="+mn-lt"/>
                      </a:endParaRPr>
                    </a:p>
                  </a:txBody>
                  <a:tcPr marL="7620" marR="7620" marT="7620" anchor="b"/>
                </a:tc>
                <a:tc>
                  <a:txBody>
                    <a:bodyPr/>
                    <a:lstStyle/>
                    <a:p>
                      <a:pPr algn="ctr" fontAlgn="b">
                        <a:buNone/>
                      </a:pPr>
                      <a:r>
                        <a:rPr lang="en-US" sz="1400" b="0" u="none" strike="noStrike">
                          <a:solidFill>
                            <a:srgbClr val="000000"/>
                          </a:solidFill>
                          <a:effectLst/>
                          <a:latin typeface="+mn-lt"/>
                        </a:rPr>
                        <a:t>2,793</a:t>
                      </a:r>
                      <a:endParaRPr lang="en-US" sz="1400" b="0" i="0" u="none" strike="noStrike">
                        <a:solidFill>
                          <a:srgbClr val="000000"/>
                        </a:solidFill>
                        <a:effectLst/>
                        <a:latin typeface="+mn-lt"/>
                      </a:endParaRPr>
                    </a:p>
                  </a:txBody>
                  <a:tcPr marL="7620" marR="7620" marT="7620" anchor="b"/>
                </a:tc>
                <a:extLst>
                  <a:ext uri="{0D108BD9-81ED-4DB2-BD59-A6C34878D82A}">
                    <a16:rowId xmlns:a16="http://schemas.microsoft.com/office/drawing/2014/main" val="2570539398"/>
                  </a:ext>
                </a:extLst>
              </a:tr>
              <a:tr h="261383">
                <a:tc>
                  <a:txBody>
                    <a:bodyPr/>
                    <a:lstStyle/>
                    <a:p>
                      <a:pPr algn="ctr" fontAlgn="b">
                        <a:buNone/>
                      </a:pPr>
                      <a:r>
                        <a:rPr lang="en-US" sz="1400" b="0" u="none" strike="noStrike">
                          <a:solidFill>
                            <a:srgbClr val="000000"/>
                          </a:solidFill>
                          <a:effectLst/>
                          <a:latin typeface="+mn-lt"/>
                        </a:rPr>
                        <a:t>Ireland*</a:t>
                      </a:r>
                      <a:endParaRPr lang="en-US" sz="1400" b="0" i="0" u="none" strike="noStrike">
                        <a:solidFill>
                          <a:srgbClr val="000000"/>
                        </a:solidFill>
                        <a:effectLst/>
                        <a:latin typeface="+mn-lt"/>
                      </a:endParaRPr>
                    </a:p>
                  </a:txBody>
                  <a:tcPr marL="7620" marR="7620" marT="7620" anchor="b"/>
                </a:tc>
                <a:tc>
                  <a:txBody>
                    <a:bodyPr/>
                    <a:lstStyle/>
                    <a:p>
                      <a:pPr algn="ctr" fontAlgn="b">
                        <a:buNone/>
                      </a:pPr>
                      <a:r>
                        <a:rPr lang="en-US" sz="1400" b="0" u="none" strike="noStrike">
                          <a:solidFill>
                            <a:srgbClr val="000000"/>
                          </a:solidFill>
                          <a:effectLst/>
                          <a:latin typeface="+mn-lt"/>
                        </a:rPr>
                        <a:t>77,162</a:t>
                      </a:r>
                      <a:endParaRPr lang="en-US" sz="1400" b="0" i="0" u="none" strike="noStrike">
                        <a:solidFill>
                          <a:srgbClr val="000000"/>
                        </a:solidFill>
                        <a:effectLst/>
                        <a:latin typeface="+mn-lt"/>
                      </a:endParaRPr>
                    </a:p>
                  </a:txBody>
                  <a:tcPr marL="7620" marR="7620" marT="7620" anchor="b"/>
                </a:tc>
                <a:tc>
                  <a:txBody>
                    <a:bodyPr/>
                    <a:lstStyle/>
                    <a:p>
                      <a:pPr algn="ctr" fontAlgn="b">
                        <a:buNone/>
                      </a:pPr>
                      <a:r>
                        <a:rPr lang="en-US" sz="1400" b="0" u="none" strike="noStrike">
                          <a:solidFill>
                            <a:srgbClr val="000000"/>
                          </a:solidFill>
                          <a:effectLst/>
                          <a:latin typeface="+mn-lt"/>
                        </a:rPr>
                        <a:t>French Polynesia*</a:t>
                      </a:r>
                      <a:endParaRPr lang="en-US" sz="1400" b="0" i="0" u="none" strike="noStrike">
                        <a:solidFill>
                          <a:srgbClr val="000000"/>
                        </a:solidFill>
                        <a:effectLst/>
                        <a:latin typeface="+mn-lt"/>
                      </a:endParaRPr>
                    </a:p>
                  </a:txBody>
                  <a:tcPr marL="7620" marR="7620" marT="7620" anchor="b"/>
                </a:tc>
                <a:tc>
                  <a:txBody>
                    <a:bodyPr/>
                    <a:lstStyle/>
                    <a:p>
                      <a:pPr algn="ctr" fontAlgn="b">
                        <a:buNone/>
                      </a:pPr>
                      <a:r>
                        <a:rPr lang="en-US" sz="1400" b="0" u="none" strike="noStrike">
                          <a:solidFill>
                            <a:srgbClr val="000000"/>
                          </a:solidFill>
                          <a:effectLst/>
                          <a:latin typeface="+mn-lt"/>
                        </a:rPr>
                        <a:t>2,165</a:t>
                      </a:r>
                      <a:endParaRPr lang="en-US" sz="1400" b="0" i="0" u="none" strike="noStrike">
                        <a:solidFill>
                          <a:srgbClr val="000000"/>
                        </a:solidFill>
                        <a:effectLst/>
                        <a:latin typeface="+mn-lt"/>
                      </a:endParaRPr>
                    </a:p>
                  </a:txBody>
                  <a:tcPr marL="7620" marR="7620" marT="7620" anchor="b"/>
                </a:tc>
                <a:extLst>
                  <a:ext uri="{0D108BD9-81ED-4DB2-BD59-A6C34878D82A}">
                    <a16:rowId xmlns:a16="http://schemas.microsoft.com/office/drawing/2014/main" val="139071210"/>
                  </a:ext>
                </a:extLst>
              </a:tr>
              <a:tr h="261383">
                <a:tc>
                  <a:txBody>
                    <a:bodyPr/>
                    <a:lstStyle/>
                    <a:p>
                      <a:pPr algn="ctr" fontAlgn="b">
                        <a:buNone/>
                      </a:pPr>
                      <a:r>
                        <a:rPr lang="en-US" sz="1400" b="0" u="none" strike="noStrike">
                          <a:solidFill>
                            <a:srgbClr val="000000"/>
                          </a:solidFill>
                          <a:effectLst/>
                          <a:latin typeface="+mn-lt"/>
                        </a:rPr>
                        <a:t>Slovakia</a:t>
                      </a:r>
                      <a:endParaRPr lang="en-US" sz="1400" b="0" i="0" u="none" strike="noStrike">
                        <a:solidFill>
                          <a:srgbClr val="000000"/>
                        </a:solidFill>
                        <a:effectLst/>
                        <a:latin typeface="+mn-lt"/>
                      </a:endParaRPr>
                    </a:p>
                  </a:txBody>
                  <a:tcPr marL="7620" marR="7620" marT="7620" anchor="b"/>
                </a:tc>
                <a:tc>
                  <a:txBody>
                    <a:bodyPr/>
                    <a:lstStyle/>
                    <a:p>
                      <a:pPr algn="ctr" fontAlgn="b">
                        <a:buNone/>
                      </a:pPr>
                      <a:r>
                        <a:rPr lang="en-US" sz="1400" b="0" u="none" strike="noStrike">
                          <a:solidFill>
                            <a:srgbClr val="000000"/>
                          </a:solidFill>
                          <a:effectLst/>
                          <a:latin typeface="+mn-lt"/>
                        </a:rPr>
                        <a:t>75,886</a:t>
                      </a:r>
                      <a:endParaRPr lang="en-US" sz="1400" b="0" i="0" u="none" strike="noStrike">
                        <a:solidFill>
                          <a:srgbClr val="000000"/>
                        </a:solidFill>
                        <a:effectLst/>
                        <a:latin typeface="+mn-lt"/>
                      </a:endParaRPr>
                    </a:p>
                  </a:txBody>
                  <a:tcPr marL="7620" marR="7620" marT="7620" anchor="b"/>
                </a:tc>
                <a:tc>
                  <a:txBody>
                    <a:bodyPr/>
                    <a:lstStyle/>
                    <a:p>
                      <a:pPr algn="ctr" fontAlgn="b">
                        <a:buNone/>
                      </a:pPr>
                      <a:r>
                        <a:rPr lang="en-US" sz="1400" b="0" u="none" strike="noStrike">
                          <a:solidFill>
                            <a:srgbClr val="000000"/>
                          </a:solidFill>
                          <a:effectLst/>
                          <a:latin typeface="+mn-lt"/>
                        </a:rPr>
                        <a:t>Saint Martin*</a:t>
                      </a:r>
                      <a:endParaRPr lang="en-US" sz="1400" b="0" i="0" u="none" strike="noStrike">
                        <a:solidFill>
                          <a:srgbClr val="000000"/>
                        </a:solidFill>
                        <a:effectLst/>
                        <a:latin typeface="+mn-lt"/>
                      </a:endParaRPr>
                    </a:p>
                  </a:txBody>
                  <a:tcPr marL="7620" marR="7620" marT="7620" anchor="b"/>
                </a:tc>
                <a:tc>
                  <a:txBody>
                    <a:bodyPr/>
                    <a:lstStyle/>
                    <a:p>
                      <a:pPr algn="ctr" fontAlgn="b">
                        <a:buNone/>
                      </a:pPr>
                      <a:r>
                        <a:rPr lang="en-US" sz="1400" b="0" u="none" strike="noStrike">
                          <a:solidFill>
                            <a:srgbClr val="000000"/>
                          </a:solidFill>
                          <a:effectLst/>
                          <a:latin typeface="+mn-lt"/>
                        </a:rPr>
                        <a:t>169</a:t>
                      </a:r>
                      <a:endParaRPr lang="en-US" sz="1400" b="0" i="0" u="none" strike="noStrike">
                        <a:solidFill>
                          <a:srgbClr val="000000"/>
                        </a:solidFill>
                        <a:effectLst/>
                        <a:latin typeface="+mn-lt"/>
                      </a:endParaRPr>
                    </a:p>
                  </a:txBody>
                  <a:tcPr marL="7620" marR="7620" marT="7620" anchor="b"/>
                </a:tc>
                <a:extLst>
                  <a:ext uri="{0D108BD9-81ED-4DB2-BD59-A6C34878D82A}">
                    <a16:rowId xmlns:a16="http://schemas.microsoft.com/office/drawing/2014/main" val="2652976989"/>
                  </a:ext>
                </a:extLst>
              </a:tr>
              <a:tr h="267221">
                <a:tc>
                  <a:txBody>
                    <a:bodyPr/>
                    <a:lstStyle/>
                    <a:p>
                      <a:pPr algn="ctr" fontAlgn="b">
                        <a:buNone/>
                      </a:pPr>
                      <a:r>
                        <a:rPr lang="en-US" sz="1400" b="0" u="none" strike="noStrike">
                          <a:solidFill>
                            <a:srgbClr val="000000"/>
                          </a:solidFill>
                          <a:effectLst/>
                          <a:latin typeface="+mn-lt"/>
                        </a:rPr>
                        <a:t>Denmark</a:t>
                      </a:r>
                      <a:endParaRPr lang="en-US" sz="1400" b="0" i="0" u="none" strike="noStrike">
                        <a:solidFill>
                          <a:srgbClr val="000000"/>
                        </a:solidFill>
                        <a:effectLst/>
                        <a:latin typeface="+mn-lt"/>
                      </a:endParaRPr>
                    </a:p>
                  </a:txBody>
                  <a:tcPr marL="7620" marR="7620" marT="7620" anchor="b"/>
                </a:tc>
                <a:tc>
                  <a:txBody>
                    <a:bodyPr/>
                    <a:lstStyle/>
                    <a:p>
                      <a:pPr algn="ctr" fontAlgn="b">
                        <a:buNone/>
                      </a:pPr>
                      <a:r>
                        <a:rPr lang="en-US" sz="1400" b="0" u="none" strike="noStrike">
                          <a:solidFill>
                            <a:srgbClr val="000000"/>
                          </a:solidFill>
                          <a:effectLst/>
                          <a:latin typeface="+mn-lt"/>
                        </a:rPr>
                        <a:t>60,275</a:t>
                      </a:r>
                      <a:endParaRPr lang="en-US" sz="1400" b="0" i="0" u="none" strike="noStrike">
                        <a:solidFill>
                          <a:srgbClr val="000000"/>
                        </a:solidFill>
                        <a:effectLst/>
                        <a:latin typeface="+mn-lt"/>
                      </a:endParaRPr>
                    </a:p>
                  </a:txBody>
                  <a:tcPr marL="7620" marR="7620" marT="7620" anchor="b"/>
                </a:tc>
                <a:tc>
                  <a:txBody>
                    <a:bodyPr/>
                    <a:lstStyle/>
                    <a:p>
                      <a:pPr algn="ctr" fontAlgn="b">
                        <a:buNone/>
                      </a:pPr>
                      <a:r>
                        <a:rPr lang="en-US" sz="1400" b="0" u="none" strike="noStrike">
                          <a:solidFill>
                            <a:srgbClr val="000000"/>
                          </a:solidFill>
                          <a:effectLst/>
                          <a:latin typeface="+mn-lt"/>
                        </a:rPr>
                        <a:t>Sainte Pierre and Miquelon*</a:t>
                      </a:r>
                      <a:endParaRPr lang="en-US" sz="1400" b="0" i="0" u="none" strike="noStrike">
                        <a:solidFill>
                          <a:srgbClr val="000000"/>
                        </a:solidFill>
                        <a:effectLst/>
                        <a:latin typeface="+mn-lt"/>
                      </a:endParaRPr>
                    </a:p>
                  </a:txBody>
                  <a:tcPr marL="7620" marR="7620" marT="7620" anchor="b"/>
                </a:tc>
                <a:tc>
                  <a:txBody>
                    <a:bodyPr/>
                    <a:lstStyle/>
                    <a:p>
                      <a:pPr algn="ctr" fontAlgn="b">
                        <a:buNone/>
                      </a:pPr>
                      <a:r>
                        <a:rPr lang="en-US" sz="1400" b="0" u="none" strike="noStrike">
                          <a:solidFill>
                            <a:srgbClr val="000000"/>
                          </a:solidFill>
                          <a:effectLst/>
                          <a:latin typeface="+mn-lt"/>
                        </a:rPr>
                        <a:t>94</a:t>
                      </a:r>
                      <a:endParaRPr lang="en-US" sz="1400" b="0" i="0" u="none" strike="noStrike">
                        <a:solidFill>
                          <a:srgbClr val="000000"/>
                        </a:solidFill>
                        <a:effectLst/>
                        <a:latin typeface="+mn-lt"/>
                      </a:endParaRPr>
                    </a:p>
                  </a:txBody>
                  <a:tcPr marL="7620" marR="7620" marT="7620" anchor="b"/>
                </a:tc>
                <a:extLst>
                  <a:ext uri="{0D108BD9-81ED-4DB2-BD59-A6C34878D82A}">
                    <a16:rowId xmlns:a16="http://schemas.microsoft.com/office/drawing/2014/main" val="1929330940"/>
                  </a:ext>
                </a:extLst>
              </a:tr>
              <a:tr h="261383">
                <a:tc>
                  <a:txBody>
                    <a:bodyPr/>
                    <a:lstStyle/>
                    <a:p>
                      <a:pPr algn="ctr" fontAlgn="b">
                        <a:buNone/>
                      </a:pPr>
                      <a:r>
                        <a:rPr lang="en-US" sz="1400" b="0" u="none" strike="noStrike">
                          <a:solidFill>
                            <a:srgbClr val="000000"/>
                          </a:solidFill>
                          <a:effectLst/>
                          <a:latin typeface="+mn-lt"/>
                        </a:rPr>
                        <a:t>Finland*</a:t>
                      </a:r>
                      <a:endParaRPr lang="en-US" sz="1400" b="0" i="0" u="none" strike="noStrike">
                        <a:solidFill>
                          <a:srgbClr val="000000"/>
                        </a:solidFill>
                        <a:effectLst/>
                        <a:latin typeface="+mn-lt"/>
                      </a:endParaRPr>
                    </a:p>
                  </a:txBody>
                  <a:tcPr marL="7620" marR="7620" marT="7620" anchor="b"/>
                </a:tc>
                <a:tc>
                  <a:txBody>
                    <a:bodyPr/>
                    <a:lstStyle/>
                    <a:p>
                      <a:pPr algn="ctr" fontAlgn="b">
                        <a:buNone/>
                      </a:pPr>
                      <a:r>
                        <a:rPr lang="en-US" sz="1400" b="0" u="none" strike="noStrike">
                          <a:solidFill>
                            <a:srgbClr val="000000"/>
                          </a:solidFill>
                          <a:effectLst/>
                          <a:latin typeface="+mn-lt"/>
                        </a:rPr>
                        <a:t>50,556</a:t>
                      </a:r>
                      <a:endParaRPr lang="en-US" sz="1400" b="0" i="0" u="none" strike="noStrike">
                        <a:solidFill>
                          <a:srgbClr val="000000"/>
                        </a:solidFill>
                        <a:effectLst/>
                        <a:latin typeface="+mn-lt"/>
                      </a:endParaRPr>
                    </a:p>
                  </a:txBody>
                  <a:tcPr marL="7620" marR="7620" marT="7620" anchor="b"/>
                </a:tc>
                <a:tc>
                  <a:txBody>
                    <a:bodyPr/>
                    <a:lstStyle/>
                    <a:p>
                      <a:pPr algn="ctr" fontAlgn="b">
                        <a:buNone/>
                      </a:pPr>
                      <a:r>
                        <a:rPr lang="en-US" sz="1400" b="0" u="none" strike="noStrike">
                          <a:solidFill>
                            <a:srgbClr val="000000"/>
                          </a:solidFill>
                          <a:effectLst/>
                          <a:latin typeface="+mn-lt"/>
                        </a:rPr>
                        <a:t>Wallis and Futuna*</a:t>
                      </a:r>
                      <a:endParaRPr lang="en-US" sz="1400" b="0" i="0" u="none" strike="noStrike">
                        <a:solidFill>
                          <a:srgbClr val="000000"/>
                        </a:solidFill>
                        <a:effectLst/>
                        <a:latin typeface="+mn-lt"/>
                      </a:endParaRPr>
                    </a:p>
                  </a:txBody>
                  <a:tcPr marL="7620" marR="7620" marT="7620" anchor="b"/>
                </a:tc>
                <a:tc>
                  <a:txBody>
                    <a:bodyPr/>
                    <a:lstStyle/>
                    <a:p>
                      <a:pPr algn="ctr" fontAlgn="b">
                        <a:buNone/>
                      </a:pPr>
                      <a:r>
                        <a:rPr lang="en-US" sz="1400" b="0" u="none" strike="noStrike">
                          <a:solidFill>
                            <a:srgbClr val="000000"/>
                          </a:solidFill>
                          <a:effectLst/>
                          <a:latin typeface="+mn-lt"/>
                        </a:rPr>
                        <a:t>55</a:t>
                      </a:r>
                      <a:endParaRPr lang="en-US" sz="1400" b="0" i="0" u="none" strike="noStrike">
                        <a:solidFill>
                          <a:srgbClr val="000000"/>
                        </a:solidFill>
                        <a:effectLst/>
                        <a:latin typeface="+mn-lt"/>
                      </a:endParaRPr>
                    </a:p>
                  </a:txBody>
                  <a:tcPr marL="7620" marR="7620" marT="7620" anchor="b"/>
                </a:tc>
                <a:extLst>
                  <a:ext uri="{0D108BD9-81ED-4DB2-BD59-A6C34878D82A}">
                    <a16:rowId xmlns:a16="http://schemas.microsoft.com/office/drawing/2014/main" val="4196711076"/>
                  </a:ext>
                </a:extLst>
              </a:tr>
              <a:tr h="261383">
                <a:tc>
                  <a:txBody>
                    <a:bodyPr/>
                    <a:lstStyle/>
                    <a:p>
                      <a:pPr algn="l" fontAlgn="b">
                        <a:buNone/>
                      </a:pPr>
                      <a:endParaRPr lang="en-US" sz="1400" b="0" i="0" u="none" strike="noStrike">
                        <a:solidFill>
                          <a:srgbClr val="000000"/>
                        </a:solidFill>
                        <a:effectLst/>
                        <a:latin typeface="+mn-lt"/>
                      </a:endParaRPr>
                    </a:p>
                  </a:txBody>
                  <a:tcPr marL="7620" marR="7620" marT="7620" anchor="b"/>
                </a:tc>
                <a:tc>
                  <a:txBody>
                    <a:bodyPr/>
                    <a:lstStyle/>
                    <a:p>
                      <a:pPr algn="ctr" fontAlgn="b">
                        <a:buNone/>
                      </a:pPr>
                      <a:endParaRPr lang="en-US" sz="1400" b="0" i="0" u="none" strike="noStrike">
                        <a:solidFill>
                          <a:srgbClr val="000000"/>
                        </a:solidFill>
                        <a:effectLst/>
                        <a:latin typeface="+mn-lt"/>
                      </a:endParaRPr>
                    </a:p>
                  </a:txBody>
                  <a:tcPr marL="7620" marR="7620" marT="7620" anchor="b"/>
                </a:tc>
                <a:tc>
                  <a:txBody>
                    <a:bodyPr/>
                    <a:lstStyle/>
                    <a:p>
                      <a:pPr algn="ctr" fontAlgn="b">
                        <a:buNone/>
                      </a:pPr>
                      <a:r>
                        <a:rPr lang="en-US" sz="1400" b="0" u="none" strike="noStrike">
                          <a:solidFill>
                            <a:srgbClr val="000000"/>
                          </a:solidFill>
                          <a:effectLst/>
                          <a:latin typeface="+mn-lt"/>
                        </a:rPr>
                        <a:t>Saint Barthelemy*</a:t>
                      </a:r>
                      <a:endParaRPr lang="en-US" sz="1400" b="0" i="0" u="none" strike="noStrike">
                        <a:solidFill>
                          <a:srgbClr val="000000"/>
                        </a:solidFill>
                        <a:effectLst/>
                        <a:latin typeface="+mn-lt"/>
                      </a:endParaRPr>
                    </a:p>
                  </a:txBody>
                  <a:tcPr marL="7620" marR="7620" marT="7620" anchor="b"/>
                </a:tc>
                <a:tc>
                  <a:txBody>
                    <a:bodyPr/>
                    <a:lstStyle/>
                    <a:p>
                      <a:pPr algn="ctr" fontAlgn="b">
                        <a:buNone/>
                      </a:pPr>
                      <a:r>
                        <a:rPr lang="en-US" sz="1400" b="0" u="none" strike="noStrike">
                          <a:solidFill>
                            <a:srgbClr val="000000"/>
                          </a:solidFill>
                          <a:effectLst/>
                          <a:latin typeface="+mn-lt"/>
                        </a:rPr>
                        <a:t>39</a:t>
                      </a:r>
                      <a:endParaRPr lang="en-US" sz="1400" b="0" i="0" u="none" strike="noStrike">
                        <a:solidFill>
                          <a:srgbClr val="000000"/>
                        </a:solidFill>
                        <a:effectLst/>
                        <a:latin typeface="+mn-lt"/>
                      </a:endParaRPr>
                    </a:p>
                  </a:txBody>
                  <a:tcPr marL="7620" marR="7620" marT="7620" anchor="b"/>
                </a:tc>
                <a:extLst>
                  <a:ext uri="{0D108BD9-81ED-4DB2-BD59-A6C34878D82A}">
                    <a16:rowId xmlns:a16="http://schemas.microsoft.com/office/drawing/2014/main" val="2912804434"/>
                  </a:ext>
                </a:extLst>
              </a:tr>
            </a:tbl>
          </a:graphicData>
        </a:graphic>
      </p:graphicFrame>
      <p:sp>
        <p:nvSpPr>
          <p:cNvPr id="13" name="TextBox 12">
            <a:extLst>
              <a:ext uri="{FF2B5EF4-FFF2-40B4-BE49-F238E27FC236}">
                <a16:creationId xmlns:a16="http://schemas.microsoft.com/office/drawing/2014/main" id="{5E366FC5-C086-5458-E2C4-C67BE59C0F29}"/>
              </a:ext>
            </a:extLst>
          </p:cNvPr>
          <p:cNvSpPr txBox="1"/>
          <p:nvPr/>
        </p:nvSpPr>
        <p:spPr>
          <a:xfrm>
            <a:off x="5756786" y="1136717"/>
            <a:ext cx="616208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02020"/>
                </a:solidFill>
                <a:effectLst/>
                <a:uLnTx/>
                <a:uFillTx/>
                <a:latin typeface="Calibri"/>
                <a:ea typeface="+mn-ea"/>
                <a:cs typeface="+mn-cs"/>
              </a:rPr>
              <a:t>Countries whose reports filter through Europol: 2022 - September 2025</a:t>
            </a:r>
          </a:p>
        </p:txBody>
      </p:sp>
      <p:sp>
        <p:nvSpPr>
          <p:cNvPr id="14" name="TextBox 13">
            <a:extLst>
              <a:ext uri="{FF2B5EF4-FFF2-40B4-BE49-F238E27FC236}">
                <a16:creationId xmlns:a16="http://schemas.microsoft.com/office/drawing/2014/main" id="{2D3AE8FA-6381-67C5-4274-390A36F4385A}"/>
              </a:ext>
            </a:extLst>
          </p:cNvPr>
          <p:cNvSpPr txBox="1"/>
          <p:nvPr/>
        </p:nvSpPr>
        <p:spPr>
          <a:xfrm>
            <a:off x="7766461" y="6611779"/>
            <a:ext cx="442553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02020"/>
                </a:solidFill>
                <a:effectLst/>
                <a:uLnTx/>
                <a:uFillTx/>
                <a:latin typeface="Calibri"/>
                <a:ea typeface="+mn-ea"/>
                <a:cs typeface="+mn-cs"/>
              </a:rPr>
              <a:t>*Dual referral – country LE primarily responsible for receiving and triaging reports.</a:t>
            </a:r>
          </a:p>
        </p:txBody>
      </p:sp>
    </p:spTree>
    <p:extLst>
      <p:ext uri="{BB962C8B-B14F-4D97-AF65-F5344CB8AC3E}">
        <p14:creationId xmlns:p14="http://schemas.microsoft.com/office/powerpoint/2010/main" val="883384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23A229BF-10AD-B14E-057B-479BEAB4C024}"/>
              </a:ext>
            </a:extLst>
          </p:cNvPr>
          <p:cNvGraphicFramePr>
            <a:graphicFrameLocks noGrp="1"/>
          </p:cNvGraphicFramePr>
          <p:nvPr/>
        </p:nvGraphicFramePr>
        <p:xfrm>
          <a:off x="593764" y="1401190"/>
          <a:ext cx="5095836" cy="5067300"/>
        </p:xfrm>
        <a:graphic>
          <a:graphicData uri="http://schemas.openxmlformats.org/drawingml/2006/table">
            <a:tbl>
              <a:tblPr firstRow="1" bandRow="1">
                <a:tableStyleId>{00A15C55-8517-42AA-B614-E9B94910E393}</a:tableStyleId>
              </a:tblPr>
              <a:tblGrid>
                <a:gridCol w="4407067">
                  <a:extLst>
                    <a:ext uri="{9D8B030D-6E8A-4147-A177-3AD203B41FA5}">
                      <a16:colId xmlns:a16="http://schemas.microsoft.com/office/drawing/2014/main" val="2563102005"/>
                    </a:ext>
                  </a:extLst>
                </a:gridCol>
                <a:gridCol w="688769">
                  <a:extLst>
                    <a:ext uri="{9D8B030D-6E8A-4147-A177-3AD203B41FA5}">
                      <a16:colId xmlns:a16="http://schemas.microsoft.com/office/drawing/2014/main" val="3420906149"/>
                    </a:ext>
                  </a:extLst>
                </a:gridCol>
              </a:tblGrid>
              <a:tr h="223388">
                <a:tc>
                  <a:txBody>
                    <a:bodyPr/>
                    <a:lstStyle/>
                    <a:p>
                      <a:pPr algn="l" fontAlgn="b">
                        <a:buNone/>
                      </a:pPr>
                      <a:r>
                        <a:rPr lang="en-US" sz="1400" b="1" u="none" strike="noStrike">
                          <a:solidFill>
                            <a:schemeClr val="bg1"/>
                          </a:solidFill>
                          <a:effectLst/>
                        </a:rPr>
                        <a:t>IT2s</a:t>
                      </a:r>
                      <a:endParaRPr lang="en-US" sz="1400" b="1" i="0" u="none" strike="noStrike">
                        <a:solidFill>
                          <a:schemeClr val="bg1"/>
                        </a:solidFill>
                        <a:effectLst/>
                        <a:latin typeface="Calibri" panose="020F0502020204030204" pitchFamily="34" charset="0"/>
                      </a:endParaRPr>
                    </a:p>
                  </a:txBody>
                  <a:tcPr marL="7620" marR="7620" marT="7620" anchor="b"/>
                </a:tc>
                <a:tc>
                  <a:txBody>
                    <a:bodyPr/>
                    <a:lstStyle/>
                    <a:p>
                      <a:pPr algn="l" fontAlgn="b">
                        <a:buNone/>
                      </a:pPr>
                      <a:r>
                        <a:rPr lang="en-US" sz="1400" b="1" u="none" strike="noStrike">
                          <a:solidFill>
                            <a:schemeClr val="bg1"/>
                          </a:solidFill>
                          <a:effectLst/>
                        </a:rPr>
                        <a:t>Total</a:t>
                      </a:r>
                      <a:endParaRPr lang="en-US" sz="1400" b="1" i="0" u="none" strike="noStrike">
                        <a:solidFill>
                          <a:schemeClr val="bg1"/>
                        </a:solidFill>
                        <a:effectLst/>
                        <a:latin typeface="Calibri" panose="020F0502020204030204" pitchFamily="34" charset="0"/>
                      </a:endParaRPr>
                    </a:p>
                  </a:txBody>
                  <a:tcPr marL="7620" marR="7620" marT="7620" anchor="b"/>
                </a:tc>
                <a:extLst>
                  <a:ext uri="{0D108BD9-81ED-4DB2-BD59-A6C34878D82A}">
                    <a16:rowId xmlns:a16="http://schemas.microsoft.com/office/drawing/2014/main" val="1772760466"/>
                  </a:ext>
                </a:extLst>
              </a:tr>
              <a:tr h="223388">
                <a:tc>
                  <a:txBody>
                    <a:bodyPr/>
                    <a:lstStyle/>
                    <a:p>
                      <a:pPr algn="l" fontAlgn="b">
                        <a:buNone/>
                      </a:pPr>
                      <a:r>
                        <a:rPr lang="en-US" sz="1400" b="0" u="none" strike="noStrike">
                          <a:solidFill>
                            <a:sysClr val="windowText" lastClr="000000"/>
                          </a:solidFill>
                          <a:effectLst/>
                        </a:rPr>
                        <a:t>Anime/Drawing/Virtual</a:t>
                      </a:r>
                      <a:endParaRPr lang="en-US" sz="1400" b="0" i="0" u="none" strike="noStrike">
                        <a:solidFill>
                          <a:sysClr val="windowText" lastClr="000000"/>
                        </a:solidFill>
                        <a:effectLst/>
                        <a:latin typeface="Calibri" panose="020F0502020204030204" pitchFamily="34" charset="0"/>
                      </a:endParaRPr>
                    </a:p>
                  </a:txBody>
                  <a:tcPr marL="7620" marR="7620" marT="7620" anchor="b"/>
                </a:tc>
                <a:tc>
                  <a:txBody>
                    <a:bodyPr/>
                    <a:lstStyle/>
                    <a:p>
                      <a:pPr algn="r" fontAlgn="b">
                        <a:buNone/>
                      </a:pPr>
                      <a:r>
                        <a:rPr lang="en-US" sz="1400" b="0" u="none" strike="noStrike">
                          <a:solidFill>
                            <a:sysClr val="windowText" lastClr="000000"/>
                          </a:solidFill>
                          <a:effectLst/>
                        </a:rPr>
                        <a:t>1</a:t>
                      </a:r>
                      <a:endParaRPr lang="en-US" sz="1400" b="0" i="0" u="none" strike="noStrike">
                        <a:solidFill>
                          <a:sysClr val="windowText" lastClr="000000"/>
                        </a:solidFill>
                        <a:effectLst/>
                        <a:latin typeface="Calibri" panose="020F0502020204030204" pitchFamily="34" charset="0"/>
                      </a:endParaRPr>
                    </a:p>
                  </a:txBody>
                  <a:tcPr marL="7620" marR="7620" marT="7620" anchor="b"/>
                </a:tc>
                <a:extLst>
                  <a:ext uri="{0D108BD9-81ED-4DB2-BD59-A6C34878D82A}">
                    <a16:rowId xmlns:a16="http://schemas.microsoft.com/office/drawing/2014/main" val="1861108623"/>
                  </a:ext>
                </a:extLst>
              </a:tr>
              <a:tr h="223388">
                <a:tc>
                  <a:txBody>
                    <a:bodyPr/>
                    <a:lstStyle/>
                    <a:p>
                      <a:pPr algn="l" fontAlgn="b">
                        <a:buNone/>
                      </a:pPr>
                      <a:r>
                        <a:rPr lang="en-US" sz="1400" b="0" u="none" strike="noStrike">
                          <a:solidFill>
                            <a:sysClr val="windowText" lastClr="000000"/>
                          </a:solidFill>
                          <a:effectLst/>
                        </a:rPr>
                        <a:t>Apparent Child Pornography</a:t>
                      </a:r>
                      <a:endParaRPr lang="en-US" sz="1400" b="0" i="0" u="none" strike="noStrike">
                        <a:solidFill>
                          <a:sysClr val="windowText" lastClr="000000"/>
                        </a:solidFill>
                        <a:effectLst/>
                        <a:latin typeface="Calibri" panose="020F0502020204030204" pitchFamily="34" charset="0"/>
                      </a:endParaRPr>
                    </a:p>
                  </a:txBody>
                  <a:tcPr marL="7620" marR="7620" marT="7620" anchor="b"/>
                </a:tc>
                <a:tc>
                  <a:txBody>
                    <a:bodyPr/>
                    <a:lstStyle/>
                    <a:p>
                      <a:pPr algn="r" fontAlgn="b">
                        <a:buNone/>
                      </a:pPr>
                      <a:r>
                        <a:rPr lang="en-US" sz="1400" b="0" u="none" strike="noStrike">
                          <a:solidFill>
                            <a:sysClr val="windowText" lastClr="000000"/>
                          </a:solidFill>
                          <a:effectLst/>
                        </a:rPr>
                        <a:t>761</a:t>
                      </a:r>
                      <a:endParaRPr lang="en-US" sz="1400" b="0" i="0" u="none" strike="noStrike">
                        <a:solidFill>
                          <a:sysClr val="windowText" lastClr="000000"/>
                        </a:solidFill>
                        <a:effectLst/>
                        <a:latin typeface="Calibri" panose="020F0502020204030204" pitchFamily="34" charset="0"/>
                      </a:endParaRPr>
                    </a:p>
                  </a:txBody>
                  <a:tcPr marL="7620" marR="7620" marT="7620" anchor="b"/>
                </a:tc>
                <a:extLst>
                  <a:ext uri="{0D108BD9-81ED-4DB2-BD59-A6C34878D82A}">
                    <a16:rowId xmlns:a16="http://schemas.microsoft.com/office/drawing/2014/main" val="2786032300"/>
                  </a:ext>
                </a:extLst>
              </a:tr>
              <a:tr h="223388">
                <a:tc>
                  <a:txBody>
                    <a:bodyPr/>
                    <a:lstStyle/>
                    <a:p>
                      <a:pPr algn="l" fontAlgn="b">
                        <a:buNone/>
                      </a:pPr>
                      <a:r>
                        <a:rPr lang="en-US" sz="1400" b="0" u="none" strike="noStrike">
                          <a:solidFill>
                            <a:sysClr val="windowText" lastClr="000000"/>
                          </a:solidFill>
                          <a:effectLst/>
                        </a:rPr>
                        <a:t>Apparent Child Pornography (Unconfirmed)</a:t>
                      </a:r>
                      <a:endParaRPr lang="en-US" sz="1400" b="0" i="0" u="none" strike="noStrike">
                        <a:solidFill>
                          <a:sysClr val="windowText" lastClr="000000"/>
                        </a:solidFill>
                        <a:effectLst/>
                        <a:latin typeface="Calibri" panose="020F0502020204030204" pitchFamily="34" charset="0"/>
                      </a:endParaRPr>
                    </a:p>
                  </a:txBody>
                  <a:tcPr marL="7620" marR="7620" marT="7620" anchor="b"/>
                </a:tc>
                <a:tc>
                  <a:txBody>
                    <a:bodyPr/>
                    <a:lstStyle/>
                    <a:p>
                      <a:pPr algn="r" fontAlgn="b">
                        <a:buNone/>
                      </a:pPr>
                      <a:r>
                        <a:rPr lang="en-US" sz="1400" b="0" u="none" strike="noStrike">
                          <a:solidFill>
                            <a:sysClr val="windowText" lastClr="000000"/>
                          </a:solidFill>
                          <a:effectLst/>
                        </a:rPr>
                        <a:t>384</a:t>
                      </a:r>
                      <a:endParaRPr lang="en-US" sz="1400" b="0" i="0" u="none" strike="noStrike">
                        <a:solidFill>
                          <a:sysClr val="windowText" lastClr="000000"/>
                        </a:solidFill>
                        <a:effectLst/>
                        <a:latin typeface="Calibri" panose="020F0502020204030204" pitchFamily="34" charset="0"/>
                      </a:endParaRPr>
                    </a:p>
                  </a:txBody>
                  <a:tcPr marL="7620" marR="7620" marT="7620" anchor="b"/>
                </a:tc>
                <a:extLst>
                  <a:ext uri="{0D108BD9-81ED-4DB2-BD59-A6C34878D82A}">
                    <a16:rowId xmlns:a16="http://schemas.microsoft.com/office/drawing/2014/main" val="1511336576"/>
                  </a:ext>
                </a:extLst>
              </a:tr>
              <a:tr h="223388">
                <a:tc>
                  <a:txBody>
                    <a:bodyPr/>
                    <a:lstStyle/>
                    <a:p>
                      <a:pPr algn="l" fontAlgn="b">
                        <a:buNone/>
                      </a:pPr>
                      <a:r>
                        <a:rPr lang="en-US" sz="1400" b="0" u="none" strike="noStrike">
                          <a:solidFill>
                            <a:sysClr val="windowText" lastClr="000000"/>
                          </a:solidFill>
                          <a:effectLst/>
                        </a:rPr>
                        <a:t>Apparent Child Pornography (Unconfirmed-International)</a:t>
                      </a:r>
                      <a:endParaRPr lang="en-US" sz="1400" b="0" i="0" u="none" strike="noStrike">
                        <a:solidFill>
                          <a:sysClr val="windowText" lastClr="000000"/>
                        </a:solidFill>
                        <a:effectLst/>
                        <a:latin typeface="Calibri" panose="020F0502020204030204" pitchFamily="34" charset="0"/>
                      </a:endParaRPr>
                    </a:p>
                  </a:txBody>
                  <a:tcPr marL="7620" marR="7620" marT="7620" anchor="b"/>
                </a:tc>
                <a:tc>
                  <a:txBody>
                    <a:bodyPr/>
                    <a:lstStyle/>
                    <a:p>
                      <a:pPr algn="r" fontAlgn="b">
                        <a:buNone/>
                      </a:pPr>
                      <a:r>
                        <a:rPr lang="en-US" sz="1400" b="0" u="none" strike="noStrike">
                          <a:solidFill>
                            <a:sysClr val="windowText" lastClr="000000"/>
                          </a:solidFill>
                          <a:effectLst/>
                        </a:rPr>
                        <a:t>13</a:t>
                      </a:r>
                      <a:endParaRPr lang="en-US" sz="1400" b="0" i="0" u="none" strike="noStrike">
                        <a:solidFill>
                          <a:sysClr val="windowText" lastClr="000000"/>
                        </a:solidFill>
                        <a:effectLst/>
                        <a:latin typeface="Calibri" panose="020F0502020204030204" pitchFamily="34" charset="0"/>
                      </a:endParaRPr>
                    </a:p>
                  </a:txBody>
                  <a:tcPr marL="7620" marR="7620" marT="7620" anchor="b"/>
                </a:tc>
                <a:extLst>
                  <a:ext uri="{0D108BD9-81ED-4DB2-BD59-A6C34878D82A}">
                    <a16:rowId xmlns:a16="http://schemas.microsoft.com/office/drawing/2014/main" val="2936462249"/>
                  </a:ext>
                </a:extLst>
              </a:tr>
              <a:tr h="223388">
                <a:tc>
                  <a:txBody>
                    <a:bodyPr/>
                    <a:lstStyle/>
                    <a:p>
                      <a:pPr algn="l" fontAlgn="b">
                        <a:buNone/>
                      </a:pPr>
                      <a:r>
                        <a:rPr lang="en-US" sz="1400" b="0" u="none" strike="noStrike">
                          <a:solidFill>
                            <a:sysClr val="windowText" lastClr="000000"/>
                          </a:solidFill>
                          <a:effectLst/>
                        </a:rPr>
                        <a:t>Appears Adult</a:t>
                      </a:r>
                      <a:endParaRPr lang="en-US" sz="1400" b="0" i="0" u="none" strike="noStrike">
                        <a:solidFill>
                          <a:sysClr val="windowText" lastClr="000000"/>
                        </a:solidFill>
                        <a:effectLst/>
                        <a:latin typeface="Calibri" panose="020F0502020204030204" pitchFamily="34" charset="0"/>
                      </a:endParaRPr>
                    </a:p>
                  </a:txBody>
                  <a:tcPr marL="7620" marR="7620" marT="7620" anchor="b"/>
                </a:tc>
                <a:tc>
                  <a:txBody>
                    <a:bodyPr/>
                    <a:lstStyle/>
                    <a:p>
                      <a:pPr algn="r" fontAlgn="b">
                        <a:buNone/>
                      </a:pPr>
                      <a:r>
                        <a:rPr lang="en-US" sz="1400" b="0" u="none" strike="noStrike">
                          <a:solidFill>
                            <a:sysClr val="windowText" lastClr="000000"/>
                          </a:solidFill>
                          <a:effectLst/>
                        </a:rPr>
                        <a:t>3</a:t>
                      </a:r>
                      <a:endParaRPr lang="en-US" sz="1400" b="0" i="0" u="none" strike="noStrike">
                        <a:solidFill>
                          <a:sysClr val="windowText" lastClr="000000"/>
                        </a:solidFill>
                        <a:effectLst/>
                        <a:latin typeface="Calibri" panose="020F0502020204030204" pitchFamily="34" charset="0"/>
                      </a:endParaRPr>
                    </a:p>
                  </a:txBody>
                  <a:tcPr marL="7620" marR="7620" marT="7620" anchor="b"/>
                </a:tc>
                <a:extLst>
                  <a:ext uri="{0D108BD9-81ED-4DB2-BD59-A6C34878D82A}">
                    <a16:rowId xmlns:a16="http://schemas.microsoft.com/office/drawing/2014/main" val="4109289891"/>
                  </a:ext>
                </a:extLst>
              </a:tr>
              <a:tr h="223388">
                <a:tc>
                  <a:txBody>
                    <a:bodyPr/>
                    <a:lstStyle/>
                    <a:p>
                      <a:pPr algn="l" fontAlgn="b">
                        <a:buNone/>
                      </a:pPr>
                      <a:r>
                        <a:rPr lang="en-US" sz="1400" b="0" u="none" strike="noStrike">
                          <a:solidFill>
                            <a:sysClr val="windowText" lastClr="000000"/>
                          </a:solidFill>
                          <a:effectLst/>
                        </a:rPr>
                        <a:t>Auto-referred International</a:t>
                      </a:r>
                      <a:endParaRPr lang="en-US" sz="1400" b="0" i="0" u="none" strike="noStrike">
                        <a:solidFill>
                          <a:sysClr val="windowText" lastClr="000000"/>
                        </a:solidFill>
                        <a:effectLst/>
                        <a:latin typeface="Calibri" panose="020F0502020204030204" pitchFamily="34" charset="0"/>
                      </a:endParaRPr>
                    </a:p>
                  </a:txBody>
                  <a:tcPr marL="7620" marR="7620" marT="7620" anchor="b"/>
                </a:tc>
                <a:tc>
                  <a:txBody>
                    <a:bodyPr/>
                    <a:lstStyle/>
                    <a:p>
                      <a:pPr algn="r" fontAlgn="b">
                        <a:buNone/>
                      </a:pPr>
                      <a:r>
                        <a:rPr lang="en-US" sz="1400" b="0" u="none" strike="noStrike">
                          <a:solidFill>
                            <a:sysClr val="windowText" lastClr="000000"/>
                          </a:solidFill>
                          <a:effectLst/>
                        </a:rPr>
                        <a:t>4,854</a:t>
                      </a:r>
                      <a:endParaRPr lang="en-US" sz="1400" b="0" i="0" u="none" strike="noStrike">
                        <a:solidFill>
                          <a:sysClr val="windowText" lastClr="000000"/>
                        </a:solidFill>
                        <a:effectLst/>
                        <a:latin typeface="Calibri" panose="020F0502020204030204" pitchFamily="34" charset="0"/>
                      </a:endParaRPr>
                    </a:p>
                  </a:txBody>
                  <a:tcPr marL="7620" marR="7620" marT="7620" anchor="b"/>
                </a:tc>
                <a:extLst>
                  <a:ext uri="{0D108BD9-81ED-4DB2-BD59-A6C34878D82A}">
                    <a16:rowId xmlns:a16="http://schemas.microsoft.com/office/drawing/2014/main" val="1124048060"/>
                  </a:ext>
                </a:extLst>
              </a:tr>
              <a:tr h="223388">
                <a:tc>
                  <a:txBody>
                    <a:bodyPr/>
                    <a:lstStyle/>
                    <a:p>
                      <a:pPr algn="l" fontAlgn="b">
                        <a:buNone/>
                      </a:pPr>
                      <a:r>
                        <a:rPr lang="en-US" sz="1400" b="0" u="none" strike="noStrike">
                          <a:solidFill>
                            <a:sysClr val="windowText" lastClr="000000"/>
                          </a:solidFill>
                          <a:effectLst/>
                        </a:rPr>
                        <a:t>Child Images (Clothed)</a:t>
                      </a:r>
                      <a:endParaRPr lang="en-US" sz="1400" b="0" i="0" u="none" strike="noStrike">
                        <a:solidFill>
                          <a:sysClr val="windowText" lastClr="000000"/>
                        </a:solidFill>
                        <a:effectLst/>
                        <a:latin typeface="Calibri" panose="020F0502020204030204" pitchFamily="34" charset="0"/>
                      </a:endParaRPr>
                    </a:p>
                  </a:txBody>
                  <a:tcPr marL="7620" marR="7620" marT="7620" anchor="b"/>
                </a:tc>
                <a:tc>
                  <a:txBody>
                    <a:bodyPr/>
                    <a:lstStyle/>
                    <a:p>
                      <a:pPr algn="r" fontAlgn="b">
                        <a:buNone/>
                      </a:pPr>
                      <a:r>
                        <a:rPr lang="en-US" sz="1400" b="0" u="none" strike="noStrike">
                          <a:solidFill>
                            <a:sysClr val="windowText" lastClr="000000"/>
                          </a:solidFill>
                          <a:effectLst/>
                        </a:rPr>
                        <a:t>105</a:t>
                      </a:r>
                      <a:endParaRPr lang="en-US" sz="1400" b="0" i="0" u="none" strike="noStrike">
                        <a:solidFill>
                          <a:sysClr val="windowText" lastClr="000000"/>
                        </a:solidFill>
                        <a:effectLst/>
                        <a:latin typeface="Calibri" panose="020F0502020204030204" pitchFamily="34" charset="0"/>
                      </a:endParaRPr>
                    </a:p>
                  </a:txBody>
                  <a:tcPr marL="7620" marR="7620" marT="7620" anchor="b"/>
                </a:tc>
                <a:extLst>
                  <a:ext uri="{0D108BD9-81ED-4DB2-BD59-A6C34878D82A}">
                    <a16:rowId xmlns:a16="http://schemas.microsoft.com/office/drawing/2014/main" val="2546850212"/>
                  </a:ext>
                </a:extLst>
              </a:tr>
              <a:tr h="223388">
                <a:tc>
                  <a:txBody>
                    <a:bodyPr/>
                    <a:lstStyle/>
                    <a:p>
                      <a:pPr algn="l" fontAlgn="b">
                        <a:buNone/>
                      </a:pPr>
                      <a:r>
                        <a:rPr lang="en-US" sz="1400" b="0" u="none" strike="noStrike">
                          <a:solidFill>
                            <a:sysClr val="windowText" lastClr="000000"/>
                          </a:solidFill>
                          <a:effectLst/>
                        </a:rPr>
                        <a:t>Child Images (Unclothed)</a:t>
                      </a:r>
                      <a:endParaRPr lang="en-US" sz="1400" b="0" i="0" u="none" strike="noStrike">
                        <a:solidFill>
                          <a:sysClr val="windowText" lastClr="000000"/>
                        </a:solidFill>
                        <a:effectLst/>
                        <a:latin typeface="Calibri" panose="020F0502020204030204" pitchFamily="34" charset="0"/>
                      </a:endParaRPr>
                    </a:p>
                  </a:txBody>
                  <a:tcPr marL="7620" marR="7620" marT="7620" anchor="b"/>
                </a:tc>
                <a:tc>
                  <a:txBody>
                    <a:bodyPr/>
                    <a:lstStyle/>
                    <a:p>
                      <a:pPr algn="r" fontAlgn="b">
                        <a:buNone/>
                      </a:pPr>
                      <a:r>
                        <a:rPr lang="en-US" sz="1400" b="0" u="none" strike="noStrike">
                          <a:solidFill>
                            <a:sysClr val="windowText" lastClr="000000"/>
                          </a:solidFill>
                          <a:effectLst/>
                        </a:rPr>
                        <a:t>131</a:t>
                      </a:r>
                      <a:endParaRPr lang="en-US" sz="1400" b="0" i="0" u="none" strike="noStrike">
                        <a:solidFill>
                          <a:sysClr val="windowText" lastClr="000000"/>
                        </a:solidFill>
                        <a:effectLst/>
                        <a:latin typeface="Calibri" panose="020F0502020204030204" pitchFamily="34" charset="0"/>
                      </a:endParaRPr>
                    </a:p>
                  </a:txBody>
                  <a:tcPr marL="7620" marR="7620" marT="7620" anchor="b"/>
                </a:tc>
                <a:extLst>
                  <a:ext uri="{0D108BD9-81ED-4DB2-BD59-A6C34878D82A}">
                    <a16:rowId xmlns:a16="http://schemas.microsoft.com/office/drawing/2014/main" val="449159730"/>
                  </a:ext>
                </a:extLst>
              </a:tr>
              <a:tr h="223388">
                <a:tc>
                  <a:txBody>
                    <a:bodyPr/>
                    <a:lstStyle/>
                    <a:p>
                      <a:pPr algn="l" fontAlgn="b">
                        <a:buNone/>
                      </a:pPr>
                      <a:r>
                        <a:rPr lang="en-US" sz="1400" b="0" u="none" strike="noStrike">
                          <a:solidFill>
                            <a:sysClr val="windowText" lastClr="000000"/>
                          </a:solidFill>
                          <a:effectLst/>
                        </a:rPr>
                        <a:t>Child Sex Trafficking</a:t>
                      </a:r>
                      <a:endParaRPr lang="en-US" sz="1400" b="0" i="0" u="none" strike="noStrike">
                        <a:solidFill>
                          <a:sysClr val="windowText" lastClr="000000"/>
                        </a:solidFill>
                        <a:effectLst/>
                        <a:latin typeface="Calibri" panose="020F0502020204030204" pitchFamily="34" charset="0"/>
                      </a:endParaRPr>
                    </a:p>
                  </a:txBody>
                  <a:tcPr marL="7620" marR="7620" marT="7620" anchor="b"/>
                </a:tc>
                <a:tc>
                  <a:txBody>
                    <a:bodyPr/>
                    <a:lstStyle/>
                    <a:p>
                      <a:pPr algn="r" fontAlgn="b">
                        <a:buNone/>
                      </a:pPr>
                      <a:r>
                        <a:rPr lang="en-US" sz="1400" b="0" u="none" strike="noStrike">
                          <a:solidFill>
                            <a:sysClr val="windowText" lastClr="000000"/>
                          </a:solidFill>
                          <a:effectLst/>
                        </a:rPr>
                        <a:t>7</a:t>
                      </a:r>
                      <a:endParaRPr lang="en-US" sz="1400" b="0" i="0" u="none" strike="noStrike">
                        <a:solidFill>
                          <a:sysClr val="windowText" lastClr="000000"/>
                        </a:solidFill>
                        <a:effectLst/>
                        <a:latin typeface="Calibri" panose="020F0502020204030204" pitchFamily="34" charset="0"/>
                      </a:endParaRPr>
                    </a:p>
                  </a:txBody>
                  <a:tcPr marL="7620" marR="7620" marT="7620" anchor="b"/>
                </a:tc>
                <a:extLst>
                  <a:ext uri="{0D108BD9-81ED-4DB2-BD59-A6C34878D82A}">
                    <a16:rowId xmlns:a16="http://schemas.microsoft.com/office/drawing/2014/main" val="2659321878"/>
                  </a:ext>
                </a:extLst>
              </a:tr>
              <a:tr h="223388">
                <a:tc>
                  <a:txBody>
                    <a:bodyPr/>
                    <a:lstStyle/>
                    <a:p>
                      <a:pPr algn="l" fontAlgn="b">
                        <a:buNone/>
                      </a:pPr>
                      <a:r>
                        <a:rPr lang="en-US" sz="1400" b="0" u="none" strike="noStrike">
                          <a:solidFill>
                            <a:sysClr val="windowText" lastClr="000000"/>
                          </a:solidFill>
                          <a:effectLst/>
                        </a:rPr>
                        <a:t>Child Sexual Molestation</a:t>
                      </a:r>
                      <a:endParaRPr lang="en-US" sz="1400" b="0" i="0" u="none" strike="noStrike">
                        <a:solidFill>
                          <a:sysClr val="windowText" lastClr="000000"/>
                        </a:solidFill>
                        <a:effectLst/>
                        <a:latin typeface="Calibri" panose="020F0502020204030204" pitchFamily="34" charset="0"/>
                      </a:endParaRPr>
                    </a:p>
                  </a:txBody>
                  <a:tcPr marL="7620" marR="7620" marT="7620" anchor="b"/>
                </a:tc>
                <a:tc>
                  <a:txBody>
                    <a:bodyPr/>
                    <a:lstStyle/>
                    <a:p>
                      <a:pPr algn="r" fontAlgn="b">
                        <a:buNone/>
                      </a:pPr>
                      <a:r>
                        <a:rPr lang="en-US" sz="1400" b="0" u="none" strike="noStrike">
                          <a:solidFill>
                            <a:sysClr val="windowText" lastClr="000000"/>
                          </a:solidFill>
                          <a:effectLst/>
                        </a:rPr>
                        <a:t>5</a:t>
                      </a:r>
                      <a:endParaRPr lang="en-US" sz="1400" b="0" i="0" u="none" strike="noStrike">
                        <a:solidFill>
                          <a:sysClr val="windowText" lastClr="000000"/>
                        </a:solidFill>
                        <a:effectLst/>
                        <a:latin typeface="Calibri" panose="020F0502020204030204" pitchFamily="34" charset="0"/>
                      </a:endParaRPr>
                    </a:p>
                  </a:txBody>
                  <a:tcPr marL="7620" marR="7620" marT="7620" anchor="b"/>
                </a:tc>
                <a:extLst>
                  <a:ext uri="{0D108BD9-81ED-4DB2-BD59-A6C34878D82A}">
                    <a16:rowId xmlns:a16="http://schemas.microsoft.com/office/drawing/2014/main" val="3493006755"/>
                  </a:ext>
                </a:extLst>
              </a:tr>
              <a:tr h="223388">
                <a:tc>
                  <a:txBody>
                    <a:bodyPr/>
                    <a:lstStyle/>
                    <a:p>
                      <a:pPr algn="l" fontAlgn="b">
                        <a:buNone/>
                      </a:pPr>
                      <a:r>
                        <a:rPr lang="en-US" sz="1400" b="0" u="none" strike="noStrike">
                          <a:solidFill>
                            <a:sysClr val="windowText" lastClr="000000"/>
                          </a:solidFill>
                          <a:effectLst/>
                        </a:rPr>
                        <a:t>CSE Text</a:t>
                      </a:r>
                      <a:endParaRPr lang="en-US" sz="1400" b="0" i="0" u="none" strike="noStrike">
                        <a:solidFill>
                          <a:sysClr val="windowText" lastClr="000000"/>
                        </a:solidFill>
                        <a:effectLst/>
                        <a:latin typeface="Calibri" panose="020F0502020204030204" pitchFamily="34" charset="0"/>
                      </a:endParaRPr>
                    </a:p>
                  </a:txBody>
                  <a:tcPr marL="7620" marR="7620" marT="7620" anchor="b"/>
                </a:tc>
                <a:tc>
                  <a:txBody>
                    <a:bodyPr/>
                    <a:lstStyle/>
                    <a:p>
                      <a:pPr algn="r" fontAlgn="b">
                        <a:buNone/>
                      </a:pPr>
                      <a:r>
                        <a:rPr lang="en-US" sz="1400" b="0" u="none" strike="noStrike">
                          <a:solidFill>
                            <a:sysClr val="windowText" lastClr="000000"/>
                          </a:solidFill>
                          <a:effectLst/>
                        </a:rPr>
                        <a:t>20</a:t>
                      </a:r>
                      <a:endParaRPr lang="en-US" sz="1400" b="0" i="0" u="none" strike="noStrike">
                        <a:solidFill>
                          <a:sysClr val="windowText" lastClr="000000"/>
                        </a:solidFill>
                        <a:effectLst/>
                        <a:latin typeface="Calibri" panose="020F0502020204030204" pitchFamily="34" charset="0"/>
                      </a:endParaRPr>
                    </a:p>
                  </a:txBody>
                  <a:tcPr marL="7620" marR="7620" marT="7620" anchor="b"/>
                </a:tc>
                <a:extLst>
                  <a:ext uri="{0D108BD9-81ED-4DB2-BD59-A6C34878D82A}">
                    <a16:rowId xmlns:a16="http://schemas.microsoft.com/office/drawing/2014/main" val="2236496973"/>
                  </a:ext>
                </a:extLst>
              </a:tr>
              <a:tr h="223388">
                <a:tc>
                  <a:txBody>
                    <a:bodyPr/>
                    <a:lstStyle/>
                    <a:p>
                      <a:pPr algn="l" fontAlgn="b">
                        <a:buNone/>
                      </a:pPr>
                      <a:r>
                        <a:rPr lang="en-US" sz="1400" b="0" u="none" strike="noStrike">
                          <a:solidFill>
                            <a:sysClr val="windowText" lastClr="000000"/>
                          </a:solidFill>
                          <a:effectLst/>
                        </a:rPr>
                        <a:t>Inanimate Objects/No Human Images</a:t>
                      </a:r>
                      <a:endParaRPr lang="en-US" sz="1400" b="0" i="0" u="none" strike="noStrike">
                        <a:solidFill>
                          <a:sysClr val="windowText" lastClr="000000"/>
                        </a:solidFill>
                        <a:effectLst/>
                        <a:latin typeface="Calibri" panose="020F0502020204030204" pitchFamily="34" charset="0"/>
                      </a:endParaRPr>
                    </a:p>
                  </a:txBody>
                  <a:tcPr marL="7620" marR="7620" marT="7620" anchor="b"/>
                </a:tc>
                <a:tc>
                  <a:txBody>
                    <a:bodyPr/>
                    <a:lstStyle/>
                    <a:p>
                      <a:pPr algn="r" fontAlgn="b">
                        <a:buNone/>
                      </a:pPr>
                      <a:r>
                        <a:rPr lang="en-US" sz="1400" b="0" u="none" strike="noStrike">
                          <a:solidFill>
                            <a:sysClr val="windowText" lastClr="000000"/>
                          </a:solidFill>
                          <a:effectLst/>
                        </a:rPr>
                        <a:t>4</a:t>
                      </a:r>
                      <a:endParaRPr lang="en-US" sz="1400" b="0" i="0" u="none" strike="noStrike">
                        <a:solidFill>
                          <a:sysClr val="windowText" lastClr="000000"/>
                        </a:solidFill>
                        <a:effectLst/>
                        <a:latin typeface="Calibri" panose="020F0502020204030204" pitchFamily="34" charset="0"/>
                      </a:endParaRPr>
                    </a:p>
                  </a:txBody>
                  <a:tcPr marL="7620" marR="7620" marT="7620" anchor="b"/>
                </a:tc>
                <a:extLst>
                  <a:ext uri="{0D108BD9-81ED-4DB2-BD59-A6C34878D82A}">
                    <a16:rowId xmlns:a16="http://schemas.microsoft.com/office/drawing/2014/main" val="2051246316"/>
                  </a:ext>
                </a:extLst>
              </a:tr>
              <a:tr h="223388">
                <a:tc>
                  <a:txBody>
                    <a:bodyPr/>
                    <a:lstStyle/>
                    <a:p>
                      <a:pPr algn="l" fontAlgn="b">
                        <a:buNone/>
                      </a:pPr>
                      <a:r>
                        <a:rPr lang="en-US" sz="1400" b="0" u="none" strike="noStrike">
                          <a:solidFill>
                            <a:sysClr val="windowText" lastClr="000000"/>
                          </a:solidFill>
                          <a:effectLst/>
                        </a:rPr>
                        <a:t>Not Enough Info/Dummy Record</a:t>
                      </a:r>
                      <a:endParaRPr lang="en-US" sz="1400" b="0" i="0" u="none" strike="noStrike">
                        <a:solidFill>
                          <a:sysClr val="windowText" lastClr="000000"/>
                        </a:solidFill>
                        <a:effectLst/>
                        <a:latin typeface="Calibri" panose="020F0502020204030204" pitchFamily="34" charset="0"/>
                      </a:endParaRPr>
                    </a:p>
                  </a:txBody>
                  <a:tcPr marL="7620" marR="7620" marT="7620" anchor="b"/>
                </a:tc>
                <a:tc>
                  <a:txBody>
                    <a:bodyPr/>
                    <a:lstStyle/>
                    <a:p>
                      <a:pPr algn="r" fontAlgn="b">
                        <a:buNone/>
                      </a:pPr>
                      <a:r>
                        <a:rPr lang="en-US" sz="1400" b="0" u="none" strike="noStrike">
                          <a:solidFill>
                            <a:sysClr val="windowText" lastClr="000000"/>
                          </a:solidFill>
                          <a:effectLst/>
                        </a:rPr>
                        <a:t>38</a:t>
                      </a:r>
                      <a:endParaRPr lang="en-US" sz="1400" b="0" i="0" u="none" strike="noStrike">
                        <a:solidFill>
                          <a:sysClr val="windowText" lastClr="000000"/>
                        </a:solidFill>
                        <a:effectLst/>
                        <a:latin typeface="Calibri" panose="020F0502020204030204" pitchFamily="34" charset="0"/>
                      </a:endParaRPr>
                    </a:p>
                  </a:txBody>
                  <a:tcPr marL="7620" marR="7620" marT="7620" anchor="b"/>
                </a:tc>
                <a:extLst>
                  <a:ext uri="{0D108BD9-81ED-4DB2-BD59-A6C34878D82A}">
                    <a16:rowId xmlns:a16="http://schemas.microsoft.com/office/drawing/2014/main" val="620555640"/>
                  </a:ext>
                </a:extLst>
              </a:tr>
              <a:tr h="223388">
                <a:tc>
                  <a:txBody>
                    <a:bodyPr/>
                    <a:lstStyle/>
                    <a:p>
                      <a:pPr algn="l" fontAlgn="b">
                        <a:buNone/>
                      </a:pPr>
                      <a:r>
                        <a:rPr lang="en-US" sz="1400" b="0" u="none" strike="noStrike">
                          <a:solidFill>
                            <a:sysClr val="windowText" lastClr="000000"/>
                          </a:solidFill>
                          <a:effectLst/>
                        </a:rPr>
                        <a:t>Online Enticement-Blackmail</a:t>
                      </a:r>
                      <a:endParaRPr lang="en-US" sz="1400" b="0" i="0" u="none" strike="noStrike">
                        <a:solidFill>
                          <a:sysClr val="windowText" lastClr="000000"/>
                        </a:solidFill>
                        <a:effectLst/>
                        <a:latin typeface="Calibri" panose="020F0502020204030204" pitchFamily="34" charset="0"/>
                      </a:endParaRPr>
                    </a:p>
                  </a:txBody>
                  <a:tcPr marL="7620" marR="7620" marT="7620" anchor="b"/>
                </a:tc>
                <a:tc>
                  <a:txBody>
                    <a:bodyPr/>
                    <a:lstStyle/>
                    <a:p>
                      <a:pPr algn="r" fontAlgn="b">
                        <a:buNone/>
                      </a:pPr>
                      <a:r>
                        <a:rPr lang="en-US" sz="1400" b="0" u="none" strike="noStrike">
                          <a:solidFill>
                            <a:sysClr val="windowText" lastClr="000000"/>
                          </a:solidFill>
                          <a:effectLst/>
                        </a:rPr>
                        <a:t>22</a:t>
                      </a:r>
                      <a:endParaRPr lang="en-US" sz="1400" b="0" i="0" u="none" strike="noStrike">
                        <a:solidFill>
                          <a:sysClr val="windowText" lastClr="000000"/>
                        </a:solidFill>
                        <a:effectLst/>
                        <a:latin typeface="Calibri" panose="020F0502020204030204" pitchFamily="34" charset="0"/>
                      </a:endParaRPr>
                    </a:p>
                  </a:txBody>
                  <a:tcPr marL="7620" marR="7620" marT="7620" anchor="b"/>
                </a:tc>
                <a:extLst>
                  <a:ext uri="{0D108BD9-81ED-4DB2-BD59-A6C34878D82A}">
                    <a16:rowId xmlns:a16="http://schemas.microsoft.com/office/drawing/2014/main" val="1483821633"/>
                  </a:ext>
                </a:extLst>
              </a:tr>
              <a:tr h="223388">
                <a:tc>
                  <a:txBody>
                    <a:bodyPr/>
                    <a:lstStyle/>
                    <a:p>
                      <a:pPr algn="l" fontAlgn="b">
                        <a:buNone/>
                      </a:pPr>
                      <a:r>
                        <a:rPr lang="en-US" sz="1400" b="0" u="none" strike="noStrike">
                          <a:solidFill>
                            <a:sysClr val="windowText" lastClr="000000"/>
                          </a:solidFill>
                          <a:effectLst/>
                        </a:rPr>
                        <a:t>Online Enticement-PreTravel</a:t>
                      </a:r>
                      <a:endParaRPr lang="en-US" sz="1400" b="0" i="0" u="none" strike="noStrike">
                        <a:solidFill>
                          <a:sysClr val="windowText" lastClr="000000"/>
                        </a:solidFill>
                        <a:effectLst/>
                        <a:latin typeface="Calibri" panose="020F0502020204030204" pitchFamily="34" charset="0"/>
                      </a:endParaRPr>
                    </a:p>
                  </a:txBody>
                  <a:tcPr marL="7620" marR="7620" marT="7620" anchor="b"/>
                </a:tc>
                <a:tc>
                  <a:txBody>
                    <a:bodyPr/>
                    <a:lstStyle/>
                    <a:p>
                      <a:pPr algn="r" fontAlgn="b">
                        <a:buNone/>
                      </a:pPr>
                      <a:r>
                        <a:rPr lang="en-US" sz="1400" b="0" u="none" strike="noStrike">
                          <a:solidFill>
                            <a:sysClr val="windowText" lastClr="000000"/>
                          </a:solidFill>
                          <a:effectLst/>
                        </a:rPr>
                        <a:t>197</a:t>
                      </a:r>
                      <a:endParaRPr lang="en-US" sz="1400" b="0" i="0" u="none" strike="noStrike">
                        <a:solidFill>
                          <a:sysClr val="windowText" lastClr="000000"/>
                        </a:solidFill>
                        <a:effectLst/>
                        <a:latin typeface="Calibri" panose="020F0502020204030204" pitchFamily="34" charset="0"/>
                      </a:endParaRPr>
                    </a:p>
                  </a:txBody>
                  <a:tcPr marL="7620" marR="7620" marT="7620" anchor="b"/>
                </a:tc>
                <a:extLst>
                  <a:ext uri="{0D108BD9-81ED-4DB2-BD59-A6C34878D82A}">
                    <a16:rowId xmlns:a16="http://schemas.microsoft.com/office/drawing/2014/main" val="2554730799"/>
                  </a:ext>
                </a:extLst>
              </a:tr>
              <a:tr h="223388">
                <a:tc>
                  <a:txBody>
                    <a:bodyPr/>
                    <a:lstStyle/>
                    <a:p>
                      <a:pPr algn="l" fontAlgn="b">
                        <a:buNone/>
                      </a:pPr>
                      <a:r>
                        <a:rPr lang="en-US" sz="1400" b="0" u="none" strike="noStrike">
                          <a:solidFill>
                            <a:sysClr val="windowText" lastClr="000000"/>
                          </a:solidFill>
                          <a:effectLst/>
                        </a:rPr>
                        <a:t>Threat of Violence</a:t>
                      </a:r>
                      <a:endParaRPr lang="en-US" sz="1400" b="0" i="0" u="none" strike="noStrike">
                        <a:solidFill>
                          <a:sysClr val="windowText" lastClr="000000"/>
                        </a:solidFill>
                        <a:effectLst/>
                        <a:latin typeface="Calibri" panose="020F0502020204030204" pitchFamily="34" charset="0"/>
                      </a:endParaRPr>
                    </a:p>
                  </a:txBody>
                  <a:tcPr marL="7620" marR="7620" marT="7620" anchor="b"/>
                </a:tc>
                <a:tc>
                  <a:txBody>
                    <a:bodyPr/>
                    <a:lstStyle/>
                    <a:p>
                      <a:pPr algn="r" fontAlgn="b">
                        <a:buNone/>
                      </a:pPr>
                      <a:r>
                        <a:rPr lang="en-US" sz="1400" b="0" u="none" strike="noStrike">
                          <a:solidFill>
                            <a:sysClr val="windowText" lastClr="000000"/>
                          </a:solidFill>
                          <a:effectLst/>
                        </a:rPr>
                        <a:t>1</a:t>
                      </a:r>
                      <a:endParaRPr lang="en-US" sz="1400" b="0" i="0" u="none" strike="noStrike">
                        <a:solidFill>
                          <a:sysClr val="windowText" lastClr="000000"/>
                        </a:solidFill>
                        <a:effectLst/>
                        <a:latin typeface="Calibri" panose="020F0502020204030204" pitchFamily="34" charset="0"/>
                      </a:endParaRPr>
                    </a:p>
                  </a:txBody>
                  <a:tcPr marL="7620" marR="7620" marT="7620" anchor="b"/>
                </a:tc>
                <a:extLst>
                  <a:ext uri="{0D108BD9-81ED-4DB2-BD59-A6C34878D82A}">
                    <a16:rowId xmlns:a16="http://schemas.microsoft.com/office/drawing/2014/main" val="1694136111"/>
                  </a:ext>
                </a:extLst>
              </a:tr>
              <a:tr h="223388">
                <a:tc>
                  <a:txBody>
                    <a:bodyPr/>
                    <a:lstStyle/>
                    <a:p>
                      <a:pPr algn="l" fontAlgn="b">
                        <a:buNone/>
                      </a:pPr>
                      <a:r>
                        <a:rPr lang="en-US" sz="1400" b="0" u="none" strike="noStrike">
                          <a:solidFill>
                            <a:sysClr val="windowText" lastClr="000000"/>
                          </a:solidFill>
                          <a:effectLst/>
                        </a:rPr>
                        <a:t>(blank) - open reports</a:t>
                      </a:r>
                      <a:endParaRPr lang="en-US" sz="1400" b="0" i="0" u="none" strike="noStrike">
                        <a:solidFill>
                          <a:sysClr val="windowText" lastClr="000000"/>
                        </a:solidFill>
                        <a:effectLst/>
                        <a:latin typeface="Calibri" panose="020F0502020204030204" pitchFamily="34" charset="0"/>
                      </a:endParaRPr>
                    </a:p>
                  </a:txBody>
                  <a:tcPr marL="7620" marR="7620" marT="7620" anchor="b"/>
                </a:tc>
                <a:tc>
                  <a:txBody>
                    <a:bodyPr/>
                    <a:lstStyle/>
                    <a:p>
                      <a:pPr algn="r" fontAlgn="b">
                        <a:buNone/>
                      </a:pPr>
                      <a:r>
                        <a:rPr lang="en-US" sz="1400" b="0" u="none" strike="noStrike">
                          <a:solidFill>
                            <a:sysClr val="windowText" lastClr="000000"/>
                          </a:solidFill>
                          <a:effectLst/>
                        </a:rPr>
                        <a:t>41</a:t>
                      </a:r>
                      <a:endParaRPr lang="en-US" sz="1400" b="0" i="0" u="none" strike="noStrike">
                        <a:solidFill>
                          <a:sysClr val="windowText" lastClr="000000"/>
                        </a:solidFill>
                        <a:effectLst/>
                        <a:latin typeface="Calibri" panose="020F0502020204030204" pitchFamily="34" charset="0"/>
                      </a:endParaRPr>
                    </a:p>
                  </a:txBody>
                  <a:tcPr marL="7620" marR="7620" marT="7620" anchor="b"/>
                </a:tc>
                <a:extLst>
                  <a:ext uri="{0D108BD9-81ED-4DB2-BD59-A6C34878D82A}">
                    <a16:rowId xmlns:a16="http://schemas.microsoft.com/office/drawing/2014/main" val="3939737887"/>
                  </a:ext>
                </a:extLst>
              </a:tr>
              <a:tr h="223388">
                <a:tc>
                  <a:txBody>
                    <a:bodyPr/>
                    <a:lstStyle/>
                    <a:p>
                      <a:pPr algn="l" fontAlgn="b">
                        <a:buNone/>
                      </a:pPr>
                      <a:r>
                        <a:rPr lang="en-US" sz="1400" b="1" u="none" strike="noStrike">
                          <a:solidFill>
                            <a:sysClr val="windowText" lastClr="000000"/>
                          </a:solidFill>
                          <a:effectLst/>
                        </a:rPr>
                        <a:t>Total</a:t>
                      </a:r>
                      <a:endParaRPr lang="en-US" sz="1400" b="1" i="0" u="none" strike="noStrike">
                        <a:solidFill>
                          <a:sysClr val="windowText" lastClr="000000"/>
                        </a:solidFill>
                        <a:effectLst/>
                        <a:latin typeface="Calibri" panose="020F0502020204030204" pitchFamily="34" charset="0"/>
                      </a:endParaRPr>
                    </a:p>
                  </a:txBody>
                  <a:tcPr marL="7620" marR="7620" marT="7620" anchor="b"/>
                </a:tc>
                <a:tc>
                  <a:txBody>
                    <a:bodyPr/>
                    <a:lstStyle/>
                    <a:p>
                      <a:pPr algn="r" fontAlgn="b">
                        <a:buNone/>
                      </a:pPr>
                      <a:fld id="{4DA6D074-EF22-46F4-B861-EF3720F0B4C8}" type="VALUE">
                        <a:rPr lang="en-US" sz="1400" b="1" smtClean="0"/>
                        <a:pPr algn="r" fontAlgn="b">
                          <a:buNone/>
                        </a:pPr>
                        <a:t>6,587</a:t>
                      </a:fld>
                      <a:endParaRPr lang="en-US" sz="1400" b="1" i="0" u="none" strike="noStrike">
                        <a:solidFill>
                          <a:sysClr val="windowText" lastClr="000000"/>
                        </a:solidFill>
                        <a:effectLst/>
                        <a:latin typeface="Calibri" panose="020F0502020204030204" pitchFamily="34" charset="0"/>
                      </a:endParaRPr>
                    </a:p>
                  </a:txBody>
                  <a:tcPr marL="7620" marR="7620" marT="7620" anchor="b"/>
                </a:tc>
                <a:extLst>
                  <a:ext uri="{0D108BD9-81ED-4DB2-BD59-A6C34878D82A}">
                    <a16:rowId xmlns:a16="http://schemas.microsoft.com/office/drawing/2014/main" val="2982007313"/>
                  </a:ext>
                </a:extLst>
              </a:tr>
            </a:tbl>
          </a:graphicData>
        </a:graphic>
      </p:graphicFrame>
      <p:sp>
        <p:nvSpPr>
          <p:cNvPr id="11" name="Title 2">
            <a:extLst>
              <a:ext uri="{FF2B5EF4-FFF2-40B4-BE49-F238E27FC236}">
                <a16:creationId xmlns:a16="http://schemas.microsoft.com/office/drawing/2014/main" id="{63D2A81E-2BAD-CF91-DD3A-5F3A8DB7E815}"/>
              </a:ext>
            </a:extLst>
          </p:cNvPr>
          <p:cNvSpPr txBox="1">
            <a:spLocks/>
          </p:cNvSpPr>
          <p:nvPr/>
        </p:nvSpPr>
        <p:spPr>
          <a:xfrm>
            <a:off x="593764" y="298681"/>
            <a:ext cx="7920844" cy="861320"/>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lang="en-US" sz="3600" b="1" kern="1200" spc="0" baseline="0" dirty="0">
                <a:solidFill>
                  <a:schemeClr val="bg2">
                    <a:lumMod val="10000"/>
                  </a:schemeClr>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effectLst/>
                <a:uLnTx/>
                <a:uFillTx/>
                <a:latin typeface="Century Gothic" panose="020B0502020202020204" pitchFamily="34" charset="0"/>
                <a:ea typeface="+mj-ea"/>
                <a:cs typeface="+mj-cs"/>
              </a:rPr>
              <a:t>2025 Croatia  Report Details</a:t>
            </a:r>
          </a:p>
        </p:txBody>
      </p:sp>
      <p:sp>
        <p:nvSpPr>
          <p:cNvPr id="12" name="TextBox 11">
            <a:extLst>
              <a:ext uri="{FF2B5EF4-FFF2-40B4-BE49-F238E27FC236}">
                <a16:creationId xmlns:a16="http://schemas.microsoft.com/office/drawing/2014/main" id="{ADD050A4-0B74-594E-660C-3B8D7851EFA9}"/>
              </a:ext>
            </a:extLst>
          </p:cNvPr>
          <p:cNvSpPr txBox="1"/>
          <p:nvPr/>
        </p:nvSpPr>
        <p:spPr>
          <a:xfrm>
            <a:off x="7790213" y="6100343"/>
            <a:ext cx="283820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02020"/>
                </a:solidFill>
                <a:effectLst/>
                <a:uLnTx/>
                <a:uFillTx/>
                <a:latin typeface="Calibri"/>
                <a:ea typeface="+mn-ea"/>
                <a:cs typeface="+mn-cs"/>
              </a:rPr>
              <a:t>*Jan 1, 2025 through Sep 30, 2025</a:t>
            </a:r>
          </a:p>
        </p:txBody>
      </p:sp>
      <p:graphicFrame>
        <p:nvGraphicFramePr>
          <p:cNvPr id="15" name="Chart 14">
            <a:extLst>
              <a:ext uri="{FF2B5EF4-FFF2-40B4-BE49-F238E27FC236}">
                <a16:creationId xmlns:a16="http://schemas.microsoft.com/office/drawing/2014/main" id="{4290E9C2-3E59-50F5-CDAA-D3493096589C}"/>
              </a:ext>
            </a:extLst>
          </p:cNvPr>
          <p:cNvGraphicFramePr/>
          <p:nvPr>
            <p:extLst>
              <p:ext uri="{D42A27DB-BD31-4B8C-83A1-F6EECF244321}">
                <p14:modId xmlns:p14="http://schemas.microsoft.com/office/powerpoint/2010/main" val="4211575942"/>
              </p:ext>
            </p:extLst>
          </p:nvPr>
        </p:nvGraphicFramePr>
        <p:xfrm>
          <a:off x="5689600" y="1401190"/>
          <a:ext cx="7230753" cy="48261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83369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7809716-40B0-E93C-6722-A0EEDCC299E4}"/>
              </a:ext>
            </a:extLst>
          </p:cNvPr>
          <p:cNvSpPr txBox="1">
            <a:spLocks/>
          </p:cNvSpPr>
          <p:nvPr/>
        </p:nvSpPr>
        <p:spPr>
          <a:xfrm>
            <a:off x="922543" y="228884"/>
            <a:ext cx="8192962" cy="861320"/>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lang="en-US" sz="3600" b="1" kern="1200" spc="0" baseline="0" dirty="0">
                <a:solidFill>
                  <a:schemeClr val="bg2">
                    <a:lumMod val="10000"/>
                  </a:schemeClr>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4000" dirty="0">
                <a:solidFill>
                  <a:srgbClr val="F2F2F2">
                    <a:lumMod val="10000"/>
                  </a:srgbClr>
                </a:solidFill>
                <a:latin typeface="Century Gothic" panose="020B0502020202020204" pitchFamily="34" charset="0"/>
              </a:rPr>
              <a:t>Success - Croatia</a:t>
            </a:r>
            <a:endParaRPr kumimoji="0" lang="en-US" sz="4000" b="1" i="0" u="none" strike="noStrike" kern="1200" cap="none" spc="0" normalizeH="0" baseline="0" noProof="0" dirty="0">
              <a:ln>
                <a:noFill/>
              </a:ln>
              <a:solidFill>
                <a:srgbClr val="F2F2F2">
                  <a:lumMod val="10000"/>
                </a:srgbClr>
              </a:solidFill>
              <a:effectLst/>
              <a:uLnTx/>
              <a:uFillTx/>
              <a:latin typeface="Century Gothic" panose="020B0502020202020204" pitchFamily="34" charset="0"/>
              <a:ea typeface="+mj-ea"/>
              <a:cs typeface="+mj-cs"/>
            </a:endParaRPr>
          </a:p>
        </p:txBody>
      </p:sp>
      <p:sp>
        <p:nvSpPr>
          <p:cNvPr id="3" name="Rectangle: Rounded Corners 2">
            <a:extLst>
              <a:ext uri="{FF2B5EF4-FFF2-40B4-BE49-F238E27FC236}">
                <a16:creationId xmlns:a16="http://schemas.microsoft.com/office/drawing/2014/main" id="{DB7916DB-B0FF-37E5-5E9E-DB539F43A32B}"/>
              </a:ext>
            </a:extLst>
          </p:cNvPr>
          <p:cNvSpPr/>
          <p:nvPr/>
        </p:nvSpPr>
        <p:spPr>
          <a:xfrm>
            <a:off x="105442" y="2602531"/>
            <a:ext cx="2956956" cy="1477329"/>
          </a:xfrm>
          <a:prstGeom prst="roundRect">
            <a:avLst/>
          </a:pr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a:solidFill>
                  <a:srgbClr val="202020"/>
                </a:solid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93B670B1-D346-4A0D-E4B1-9403272462D3}"/>
              </a:ext>
            </a:extLst>
          </p:cNvPr>
          <p:cNvSpPr txBox="1"/>
          <p:nvPr/>
        </p:nvSpPr>
        <p:spPr>
          <a:xfrm>
            <a:off x="165550" y="2602531"/>
            <a:ext cx="2956956"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a:ea typeface="+mn-ea"/>
                <a:cs typeface="+mn-cs"/>
              </a:rPr>
              <a:t>In January 2025, NCMEC’s </a:t>
            </a:r>
            <a:r>
              <a:rPr kumimoji="0" lang="en-US" sz="1800" b="0" i="0" u="none" strike="noStrike" kern="1200" cap="none" spc="0" normalizeH="0" baseline="0" noProof="0" err="1">
                <a:ln>
                  <a:noFill/>
                </a:ln>
                <a:solidFill>
                  <a:srgbClr val="000000"/>
                </a:solidFill>
                <a:effectLst/>
                <a:uLnTx/>
                <a:uFillTx/>
                <a:latin typeface="Calibri"/>
                <a:ea typeface="+mn-ea"/>
                <a:cs typeface="+mn-cs"/>
              </a:rPr>
              <a:t>CyberTipline</a:t>
            </a:r>
            <a:r>
              <a:rPr kumimoji="0" lang="en-US" sz="1800" b="0" i="0" u="none" strike="noStrike" kern="1200" cap="none" spc="0" normalizeH="0" baseline="0" noProof="0">
                <a:ln>
                  <a:noFill/>
                </a:ln>
                <a:solidFill>
                  <a:srgbClr val="000000"/>
                </a:solidFill>
                <a:effectLst/>
                <a:uLnTx/>
                <a:uFillTx/>
                <a:latin typeface="Calibri"/>
                <a:ea typeface="+mn-ea"/>
                <a:cs typeface="+mn-cs"/>
              </a:rPr>
              <a:t> received an escalated report from the ESP Snapchat regarding suspected child molestation.</a:t>
            </a:r>
            <a:endParaRPr kumimoji="0" lang="en-US" sz="1800" b="0" i="0" u="none" strike="noStrike" kern="1200" cap="none" spc="0" normalizeH="0" baseline="0" noProof="0">
              <a:ln>
                <a:noFill/>
              </a:ln>
              <a:solidFill>
                <a:srgbClr val="202020"/>
              </a:solidFill>
              <a:effectLst/>
              <a:uLnTx/>
              <a:uFillTx/>
              <a:latin typeface="Calibri"/>
              <a:ea typeface="+mn-ea"/>
              <a:cs typeface="+mn-cs"/>
            </a:endParaRPr>
          </a:p>
        </p:txBody>
      </p:sp>
      <p:sp>
        <p:nvSpPr>
          <p:cNvPr id="7" name="Speech Bubble: Rectangle 6">
            <a:extLst>
              <a:ext uri="{FF2B5EF4-FFF2-40B4-BE49-F238E27FC236}">
                <a16:creationId xmlns:a16="http://schemas.microsoft.com/office/drawing/2014/main" id="{C549EBEB-9E79-A57E-6D70-D2FC29215E61}"/>
              </a:ext>
            </a:extLst>
          </p:cNvPr>
          <p:cNvSpPr/>
          <p:nvPr/>
        </p:nvSpPr>
        <p:spPr>
          <a:xfrm>
            <a:off x="1443582" y="1337444"/>
            <a:ext cx="1964503" cy="1060685"/>
          </a:xfrm>
          <a:prstGeom prst="wedgeRectCallou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5DCBC6D1-E9E0-3A54-CE93-8EFC9073375B}"/>
              </a:ext>
            </a:extLst>
          </p:cNvPr>
          <p:cNvSpPr txBox="1"/>
          <p:nvPr/>
        </p:nvSpPr>
        <p:spPr>
          <a:xfrm>
            <a:off x="1420785" y="1320911"/>
            <a:ext cx="2059506"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02020"/>
                </a:solidFill>
                <a:effectLst/>
                <a:uLnTx/>
                <a:uFillTx/>
                <a:latin typeface="Calibri"/>
                <a:ea typeface="+mn-ea"/>
                <a:cs typeface="+mn-cs"/>
              </a:rPr>
              <a:t>ESP Escalation - Live victim </a:t>
            </a:r>
            <a:r>
              <a:rPr kumimoji="0" lang="en-US" sz="1600" b="0" i="0" u="none" strike="noStrike" kern="1200" cap="none" spc="0" normalizeH="0" baseline="0" noProof="0" err="1">
                <a:ln>
                  <a:noFill/>
                </a:ln>
                <a:solidFill>
                  <a:srgbClr val="202020"/>
                </a:solidFill>
                <a:effectLst/>
                <a:uLnTx/>
                <a:uFillTx/>
                <a:latin typeface="Calibri"/>
                <a:ea typeface="+mn-ea"/>
                <a:cs typeface="+mn-cs"/>
              </a:rPr>
              <a:t>ie</a:t>
            </a:r>
            <a:r>
              <a:rPr kumimoji="0" lang="en-US" sz="1600" b="0" i="0" u="none" strike="noStrike" kern="1200" cap="none" spc="0" normalizeH="0" baseline="0" noProof="0">
                <a:ln>
                  <a:noFill/>
                </a:ln>
                <a:solidFill>
                  <a:srgbClr val="202020"/>
                </a:solidFill>
                <a:effectLst/>
                <a:uLnTx/>
                <a:uFillTx/>
                <a:latin typeface="Calibri"/>
                <a:ea typeface="+mn-ea"/>
                <a:cs typeface="+mn-cs"/>
              </a:rPr>
              <a:t>: molestation, sexual assault, rape, etc.</a:t>
            </a:r>
          </a:p>
        </p:txBody>
      </p:sp>
      <p:sp>
        <p:nvSpPr>
          <p:cNvPr id="11" name="Rectangle: Rounded Corners 10">
            <a:extLst>
              <a:ext uri="{FF2B5EF4-FFF2-40B4-BE49-F238E27FC236}">
                <a16:creationId xmlns:a16="http://schemas.microsoft.com/office/drawing/2014/main" id="{EB56E3FE-4FB8-3DBF-42EF-F9EC6B5E0678}"/>
              </a:ext>
            </a:extLst>
          </p:cNvPr>
          <p:cNvSpPr/>
          <p:nvPr/>
        </p:nvSpPr>
        <p:spPr>
          <a:xfrm>
            <a:off x="3453181" y="4456106"/>
            <a:ext cx="3131686" cy="1483014"/>
          </a:xfrm>
          <a:prstGeom prst="roundRect">
            <a:avLst/>
          </a:pr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2F2F2">
                    <a:lumMod val="10000"/>
                  </a:srgbClr>
                </a:solidFill>
                <a:effectLst/>
                <a:uLnTx/>
                <a:uFillTx/>
                <a:latin typeface="Calibri"/>
                <a:ea typeface="+mn-ea"/>
                <a:cs typeface="+mn-cs"/>
              </a:rPr>
              <a:t>Upon review, NCMEC analysts located numerous unfamiliar images and videos depicting sexual exploitation of a prepubescent female child.</a:t>
            </a:r>
            <a:endParaRPr kumimoji="0" lang="en-US" sz="1800" b="0" i="0" u="none" strike="noStrike" kern="1200" cap="none" spc="0" normalizeH="0" baseline="0" noProof="0">
              <a:ln w="3175">
                <a:solidFill>
                  <a:srgbClr val="202020"/>
                </a:solidFill>
              </a:ln>
              <a:solidFill>
                <a:srgbClr val="F2F2F2">
                  <a:lumMod val="10000"/>
                </a:srgbClr>
              </a:solidFill>
              <a:effectLst/>
              <a:uLnTx/>
              <a:uFillTx/>
              <a:latin typeface="Calibri"/>
              <a:ea typeface="+mn-ea"/>
              <a:cs typeface="+mn-cs"/>
            </a:endParaRPr>
          </a:p>
        </p:txBody>
      </p:sp>
      <p:sp>
        <p:nvSpPr>
          <p:cNvPr id="12" name="Rectangle: Rounded Corners 11">
            <a:extLst>
              <a:ext uri="{FF2B5EF4-FFF2-40B4-BE49-F238E27FC236}">
                <a16:creationId xmlns:a16="http://schemas.microsoft.com/office/drawing/2014/main" id="{ED70D11A-7A32-2C7C-D4A3-623F0916EA51}"/>
              </a:ext>
            </a:extLst>
          </p:cNvPr>
          <p:cNvSpPr/>
          <p:nvPr/>
        </p:nvSpPr>
        <p:spPr>
          <a:xfrm>
            <a:off x="6420594" y="2263976"/>
            <a:ext cx="2707574" cy="1077219"/>
          </a:xfrm>
          <a:prstGeom prst="roundRect">
            <a:avLst/>
          </a:pr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3175">
                <a:solidFill>
                  <a:srgbClr val="202020"/>
                </a:solidFill>
              </a:ln>
              <a:solidFill>
                <a:srgbClr val="F2F2F2">
                  <a:lumMod val="10000"/>
                </a:srgbClr>
              </a:solidFill>
              <a:effectLst/>
              <a:uLnTx/>
              <a:uFillTx/>
              <a:latin typeface="Calibri"/>
              <a:ea typeface="+mn-ea"/>
              <a:cs typeface="+mn-cs"/>
            </a:endParaRPr>
          </a:p>
        </p:txBody>
      </p:sp>
      <p:sp>
        <p:nvSpPr>
          <p:cNvPr id="13" name="Rectangle: Rounded Corners 12">
            <a:extLst>
              <a:ext uri="{FF2B5EF4-FFF2-40B4-BE49-F238E27FC236}">
                <a16:creationId xmlns:a16="http://schemas.microsoft.com/office/drawing/2014/main" id="{84E56103-81CA-A87A-6B7E-F7BBAA5A31D1}"/>
              </a:ext>
            </a:extLst>
          </p:cNvPr>
          <p:cNvSpPr/>
          <p:nvPr/>
        </p:nvSpPr>
        <p:spPr>
          <a:xfrm>
            <a:off x="8459746" y="4731079"/>
            <a:ext cx="3131685" cy="1477329"/>
          </a:xfrm>
          <a:prstGeom prst="roundRect">
            <a:avLst/>
          </a:pr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2F2F2">
                    <a:lumMod val="10000"/>
                  </a:srgbClr>
                </a:solidFill>
                <a:effectLst/>
                <a:uLnTx/>
                <a:uFillTx/>
                <a:latin typeface="Calibri"/>
                <a:ea typeface="+mn-ea"/>
                <a:cs typeface="+mn-cs"/>
              </a:rPr>
              <a:t>Based on feedback provided by law enforcement, the child victim's identity has been confirmed, and the investigation is ongoing.</a:t>
            </a:r>
            <a:endParaRPr kumimoji="0" lang="en-US" sz="1800" b="0" i="0" u="none" strike="noStrike" kern="1200" cap="none" spc="0" normalizeH="0" baseline="0" noProof="0">
              <a:ln w="3175">
                <a:solidFill>
                  <a:srgbClr val="202020"/>
                </a:solidFill>
              </a:ln>
              <a:solidFill>
                <a:srgbClr val="F2F2F2">
                  <a:lumMod val="10000"/>
                </a:srgbClr>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A48522F2-AF7B-84E4-320F-6D7A9EC69B6F}"/>
              </a:ext>
            </a:extLst>
          </p:cNvPr>
          <p:cNvSpPr txBox="1"/>
          <p:nvPr/>
        </p:nvSpPr>
        <p:spPr>
          <a:xfrm>
            <a:off x="6535125" y="2319001"/>
            <a:ext cx="270757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02020"/>
                </a:solidFill>
                <a:effectLst/>
                <a:uLnTx/>
                <a:uFillTx/>
                <a:latin typeface="Calibri"/>
                <a:ea typeface="+mn-ea"/>
                <a:cs typeface="+mn-cs"/>
              </a:rPr>
              <a:t>Reported IP address indicated the suspect may be located in Croatia.</a:t>
            </a:r>
          </a:p>
        </p:txBody>
      </p:sp>
      <p:pic>
        <p:nvPicPr>
          <p:cNvPr id="26" name="Graphic 25" descr="Line arrow: Clockwise curve with solid fill">
            <a:extLst>
              <a:ext uri="{FF2B5EF4-FFF2-40B4-BE49-F238E27FC236}">
                <a16:creationId xmlns:a16="http://schemas.microsoft.com/office/drawing/2014/main" id="{952724EF-9853-961D-B32E-5E7308097D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431050">
            <a:off x="4456086" y="2900384"/>
            <a:ext cx="1142760" cy="1354470"/>
          </a:xfrm>
          <a:prstGeom prst="rect">
            <a:avLst/>
          </a:prstGeom>
        </p:spPr>
      </p:pic>
      <p:pic>
        <p:nvPicPr>
          <p:cNvPr id="28" name="Graphic 27" descr="Line arrow: Counter-clockwise curve with solid fill">
            <a:extLst>
              <a:ext uri="{FF2B5EF4-FFF2-40B4-BE49-F238E27FC236}">
                <a16:creationId xmlns:a16="http://schemas.microsoft.com/office/drawing/2014/main" id="{3C605C45-BEA2-D2C4-38AB-227F96CE1A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8533152">
            <a:off x="2037087" y="4146398"/>
            <a:ext cx="914400" cy="1222164"/>
          </a:xfrm>
          <a:prstGeom prst="rect">
            <a:avLst/>
          </a:prstGeom>
        </p:spPr>
      </p:pic>
      <p:pic>
        <p:nvPicPr>
          <p:cNvPr id="29" name="Graphic 28" descr="Line arrow: Clockwise curve with solid fill">
            <a:extLst>
              <a:ext uri="{FF2B5EF4-FFF2-40B4-BE49-F238E27FC236}">
                <a16:creationId xmlns:a16="http://schemas.microsoft.com/office/drawing/2014/main" id="{A52DA54D-BD55-A007-4ABB-F358D96F32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9774767">
            <a:off x="9308221" y="2883774"/>
            <a:ext cx="1034396" cy="1380968"/>
          </a:xfrm>
          <a:prstGeom prst="rect">
            <a:avLst/>
          </a:prstGeom>
        </p:spPr>
      </p:pic>
      <p:pic>
        <p:nvPicPr>
          <p:cNvPr id="31" name="Graphic 30" descr="Internet with solid fill">
            <a:extLst>
              <a:ext uri="{FF2B5EF4-FFF2-40B4-BE49-F238E27FC236}">
                <a16:creationId xmlns:a16="http://schemas.microsoft.com/office/drawing/2014/main" id="{81A6F9B8-5693-5020-9B71-1F62CA86020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67309" y="979778"/>
            <a:ext cx="2069334" cy="2069334"/>
          </a:xfrm>
          <a:prstGeom prst="rect">
            <a:avLst/>
          </a:prstGeom>
        </p:spPr>
      </p:pic>
      <p:pic>
        <p:nvPicPr>
          <p:cNvPr id="37" name="Graphic 36" descr="Camera outline">
            <a:extLst>
              <a:ext uri="{FF2B5EF4-FFF2-40B4-BE49-F238E27FC236}">
                <a16:creationId xmlns:a16="http://schemas.microsoft.com/office/drawing/2014/main" id="{D3DC04DE-3F78-E7BF-3A48-B50EA8E33AF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86008" y="5358225"/>
            <a:ext cx="1488373" cy="1488373"/>
          </a:xfrm>
          <a:prstGeom prst="rect">
            <a:avLst/>
          </a:prstGeom>
        </p:spPr>
      </p:pic>
      <p:pic>
        <p:nvPicPr>
          <p:cNvPr id="39" name="Graphic 38" descr="Magnifying glass with solid fill">
            <a:extLst>
              <a:ext uri="{FF2B5EF4-FFF2-40B4-BE49-F238E27FC236}">
                <a16:creationId xmlns:a16="http://schemas.microsoft.com/office/drawing/2014/main" id="{6121A626-3F3D-17D4-79B8-E55971CE5B9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20776272">
            <a:off x="10839249" y="3805266"/>
            <a:ext cx="1301680" cy="1301680"/>
          </a:xfrm>
          <a:prstGeom prst="rect">
            <a:avLst/>
          </a:prstGeom>
        </p:spPr>
      </p:pic>
      <p:pic>
        <p:nvPicPr>
          <p:cNvPr id="41" name="Graphic 40" descr="School girl outline">
            <a:extLst>
              <a:ext uri="{FF2B5EF4-FFF2-40B4-BE49-F238E27FC236}">
                <a16:creationId xmlns:a16="http://schemas.microsoft.com/office/drawing/2014/main" id="{EFD5C29C-2F16-3686-8745-B4CE3ED8EF2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270232" y="5041860"/>
            <a:ext cx="1060551" cy="1060551"/>
          </a:xfrm>
          <a:prstGeom prst="rect">
            <a:avLst/>
          </a:prstGeom>
        </p:spPr>
      </p:pic>
    </p:spTree>
    <p:extLst>
      <p:ext uri="{BB962C8B-B14F-4D97-AF65-F5344CB8AC3E}">
        <p14:creationId xmlns:p14="http://schemas.microsoft.com/office/powerpoint/2010/main" val="1573918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71A2A8-A685-9785-DB0C-1B7D1E93F0C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3302BE4-2619-90B1-2FA0-8E822DF6CD9A}"/>
              </a:ext>
            </a:extLst>
          </p:cNvPr>
          <p:cNvSpPr txBox="1"/>
          <p:nvPr/>
        </p:nvSpPr>
        <p:spPr>
          <a:xfrm>
            <a:off x="800100" y="304799"/>
            <a:ext cx="7589520" cy="1710813"/>
          </a:xfrm>
          <a:prstGeom prst="rect">
            <a:avLst/>
          </a:prstGeom>
        </p:spPr>
        <p:txBody>
          <a:bodyPr vert="horz" lIns="0" tIns="45720" rIns="0" bIns="45720" rtlCol="0" anchor="b">
            <a:normAutofit fontScale="92500" lnSpcReduction="2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200" b="1" i="0" u="none" strike="noStrike" kern="1200" cap="none" spc="0" normalizeH="0" baseline="0" noProof="0" dirty="0">
                <a:ln>
                  <a:noFill/>
                </a:ln>
                <a:solidFill>
                  <a:schemeClr val="bg2">
                    <a:lumMod val="10000"/>
                  </a:schemeClr>
                </a:solidFill>
                <a:effectLst/>
                <a:uLnTx/>
                <a:uFillTx/>
                <a:latin typeface="Century Gothic"/>
                <a:ea typeface="+mn-ea"/>
                <a:cs typeface="+mn-cs"/>
              </a:rPr>
              <a:t>Generative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200" b="1" i="0" u="none" strike="noStrike" kern="1200" cap="none" spc="0" normalizeH="0" baseline="0" noProof="0" dirty="0">
                <a:ln>
                  <a:noFill/>
                </a:ln>
                <a:solidFill>
                  <a:schemeClr val="bg2">
                    <a:lumMod val="10000"/>
                  </a:schemeClr>
                </a:solidFill>
                <a:effectLst/>
                <a:uLnTx/>
                <a:uFillTx/>
                <a:latin typeface="Century Gothic"/>
                <a:ea typeface="+mn-ea"/>
                <a:cs typeface="+mn-cs"/>
              </a:rPr>
              <a:t>Artificial Intelligence</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000" b="0" i="1" u="none" strike="noStrike" kern="1200" cap="none" spc="0" normalizeH="0" baseline="0" noProof="0" dirty="0">
                <a:ln>
                  <a:noFill/>
                </a:ln>
                <a:solidFill>
                  <a:schemeClr val="bg2">
                    <a:lumMod val="10000"/>
                  </a:schemeClr>
                </a:solidFill>
                <a:effectLst/>
                <a:uLnTx/>
                <a:uFillTx/>
                <a:latin typeface="Century Gothic"/>
                <a:ea typeface="+mn-ea"/>
                <a:cs typeface="+mn-cs"/>
              </a:rPr>
              <a:t>Real Harm</a:t>
            </a:r>
          </a:p>
        </p:txBody>
      </p:sp>
      <p:pic>
        <p:nvPicPr>
          <p:cNvPr id="5" name="Picture 4" descr="A profile of a person&#10;&#10;Description automatically generated">
            <a:extLst>
              <a:ext uri="{FF2B5EF4-FFF2-40B4-BE49-F238E27FC236}">
                <a16:creationId xmlns:a16="http://schemas.microsoft.com/office/drawing/2014/main" id="{2C7C9952-09BE-66A7-F87A-5F764D5E4F05}"/>
              </a:ext>
            </a:extLst>
          </p:cNvPr>
          <p:cNvPicPr>
            <a:picLocks noChangeAspect="1"/>
          </p:cNvPicPr>
          <p:nvPr/>
        </p:nvPicPr>
        <p:blipFill rotWithShape="1">
          <a:blip r:embed="rId3">
            <a:extLst>
              <a:ext uri="{28A0092B-C50C-407E-A947-70E740481C1C}">
                <a14:useLocalDpi xmlns:a14="http://schemas.microsoft.com/office/drawing/2010/main" val="0"/>
              </a:ext>
            </a:extLst>
          </a:blip>
          <a:srcRect l="18448" r="27609" b="195"/>
          <a:stretch>
            <a:fillRect/>
          </a:stretch>
        </p:blipFill>
        <p:spPr>
          <a:xfrm>
            <a:off x="7124280" y="3420"/>
            <a:ext cx="5067719" cy="6854580"/>
          </a:xfrm>
          <a:custGeom>
            <a:avLst/>
            <a:gdLst>
              <a:gd name="connsiteX0" fmla="*/ 1866262 w 5027612"/>
              <a:gd name="connsiteY0" fmla="*/ 0 h 6858000"/>
              <a:gd name="connsiteX1" fmla="*/ 5027612 w 5027612"/>
              <a:gd name="connsiteY1" fmla="*/ 0 h 6858000"/>
              <a:gd name="connsiteX2" fmla="*/ 5027612 w 5027612"/>
              <a:gd name="connsiteY2" fmla="*/ 6858000 h 6858000"/>
              <a:gd name="connsiteX3" fmla="*/ 0 w 5027612"/>
              <a:gd name="connsiteY3" fmla="*/ 6858000 h 6858000"/>
              <a:gd name="connsiteX4" fmla="*/ 0 w 5027612"/>
              <a:gd name="connsiteY4" fmla="*/ 685521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12" h="6858000">
                <a:moveTo>
                  <a:pt x="1866262" y="0"/>
                </a:moveTo>
                <a:lnTo>
                  <a:pt x="5027612" y="0"/>
                </a:lnTo>
                <a:lnTo>
                  <a:pt x="5027612" y="6858000"/>
                </a:lnTo>
                <a:lnTo>
                  <a:pt x="0" y="6858000"/>
                </a:lnTo>
                <a:lnTo>
                  <a:pt x="0" y="6855216"/>
                </a:lnTo>
                <a:close/>
              </a:path>
            </a:pathLst>
          </a:custGeom>
          <a:noFill/>
        </p:spPr>
      </p:pic>
      <p:sp>
        <p:nvSpPr>
          <p:cNvPr id="4" name="Title 1">
            <a:extLst>
              <a:ext uri="{FF2B5EF4-FFF2-40B4-BE49-F238E27FC236}">
                <a16:creationId xmlns:a16="http://schemas.microsoft.com/office/drawing/2014/main" id="{98F6A409-90CA-5C60-3918-1369EC9208DB}"/>
              </a:ext>
            </a:extLst>
          </p:cNvPr>
          <p:cNvSpPr>
            <a:spLocks noGrp="1"/>
          </p:cNvSpPr>
          <p:nvPr/>
        </p:nvSpPr>
        <p:spPr>
          <a:xfrm>
            <a:off x="800101" y="2674374"/>
            <a:ext cx="6217920" cy="3912076"/>
          </a:xfrm>
          <a:prstGeom prst="rect">
            <a:avLst/>
          </a:prstGeom>
        </p:spPr>
        <p:txBody>
          <a:bodyPr vert="horz" lIns="0" tIns="45720" rIns="0" bIns="45720" rtlCol="0">
            <a:normAutofit/>
          </a:bodyPr>
          <a:lstStyle>
            <a:lvl1pPr algn="ctr" defTabSz="914332" rtl="0" eaLnBrk="1" latinLnBrk="0" hangingPunct="1">
              <a:lnSpc>
                <a:spcPct val="90000"/>
              </a:lnSpc>
              <a:spcBef>
                <a:spcPct val="0"/>
              </a:spcBef>
              <a:buNone/>
              <a:defRPr sz="3800" b="1" kern="1200">
                <a:solidFill>
                  <a:schemeClr val="tx1"/>
                </a:solidFill>
                <a:latin typeface="+mj-lt"/>
                <a:ea typeface="+mj-ea"/>
                <a:cs typeface="+mj-cs"/>
              </a:defRPr>
            </a:lvl1pPr>
          </a:lstStyle>
          <a:p>
            <a:pPr marL="342900" marR="0" lvl="0" indent="-342900" algn="l" defTabSz="914400" rtl="0" eaLnBrk="1" fontAlgn="auto" latinLnBrk="0" hangingPunct="1">
              <a:lnSpc>
                <a:spcPct val="100000"/>
              </a:lnSpc>
              <a:spcBef>
                <a:spcPts val="1200"/>
              </a:spcBef>
              <a:spcAft>
                <a:spcPts val="200"/>
              </a:spcAft>
              <a:buClr>
                <a:srgbClr val="92D6E3"/>
              </a:buClr>
              <a:buSzPct val="100000"/>
              <a:buFont typeface="Arial" panose="020B0604020202020204" pitchFamily="34" charset="0"/>
              <a:buChar char="•"/>
              <a:tabLst/>
              <a:defRPr/>
            </a:pPr>
            <a:r>
              <a:rPr kumimoji="0" lang="en-US" sz="2400" b="0" i="0" u="none" strike="noStrike" kern="1200" cap="none" spc="0" normalizeH="0" baseline="0" noProof="0">
                <a:ln>
                  <a:noFill/>
                </a:ln>
                <a:solidFill>
                  <a:srgbClr val="202020"/>
                </a:solidFill>
                <a:effectLst/>
                <a:uLnTx/>
                <a:uFillTx/>
                <a:latin typeface="Calibri"/>
                <a:ea typeface="+mj-ea"/>
                <a:cs typeface="Calibri" panose="020F0502020204030204" pitchFamily="34" charset="0"/>
              </a:rPr>
              <a:t>Revictimization of survivors</a:t>
            </a:r>
          </a:p>
          <a:p>
            <a:pPr marL="342900" marR="0" lvl="0" indent="-342900" algn="l" defTabSz="914400" rtl="0" eaLnBrk="1" fontAlgn="auto" latinLnBrk="0" hangingPunct="1">
              <a:lnSpc>
                <a:spcPct val="100000"/>
              </a:lnSpc>
              <a:spcBef>
                <a:spcPts val="1200"/>
              </a:spcBef>
              <a:spcAft>
                <a:spcPts val="200"/>
              </a:spcAft>
              <a:buClr>
                <a:srgbClr val="92D6E3"/>
              </a:buClr>
              <a:buSzPct val="100000"/>
              <a:buFont typeface="Arial" panose="020B0604020202020204" pitchFamily="34" charset="0"/>
              <a:buChar char="•"/>
              <a:tabLst/>
              <a:defRPr/>
            </a:pPr>
            <a:r>
              <a:rPr kumimoji="0" lang="en-US" sz="2400" b="0" i="0" u="none" strike="noStrike" kern="1200" cap="none" spc="0" normalizeH="0" baseline="0" noProof="0">
                <a:ln>
                  <a:noFill/>
                </a:ln>
                <a:solidFill>
                  <a:srgbClr val="202020"/>
                </a:solidFill>
                <a:effectLst/>
                <a:uLnTx/>
                <a:uFillTx/>
                <a:latin typeface="Calibri"/>
                <a:ea typeface="+mj-ea"/>
                <a:cs typeface="Calibri" panose="020F0502020204030204" pitchFamily="34" charset="0"/>
              </a:rPr>
              <a:t>Generation of new child sexual abuse material</a:t>
            </a:r>
          </a:p>
          <a:p>
            <a:pPr marL="342900" marR="0" lvl="0" indent="-342900" algn="l" defTabSz="914400" rtl="0" eaLnBrk="1" fontAlgn="auto" latinLnBrk="0" hangingPunct="1">
              <a:lnSpc>
                <a:spcPct val="100000"/>
              </a:lnSpc>
              <a:spcBef>
                <a:spcPts val="1200"/>
              </a:spcBef>
              <a:spcAft>
                <a:spcPts val="200"/>
              </a:spcAft>
              <a:buClr>
                <a:srgbClr val="92D6E3"/>
              </a:buClr>
              <a:buSzPct val="100000"/>
              <a:buFont typeface="Arial" panose="020B0604020202020204" pitchFamily="34" charset="0"/>
              <a:buChar char="•"/>
              <a:tabLst/>
              <a:defRPr/>
            </a:pPr>
            <a:r>
              <a:rPr kumimoji="0" lang="en-US" sz="2400" b="0" i="0" u="none" strike="noStrike" kern="1200" cap="none" spc="0" normalizeH="0" baseline="0" noProof="0">
                <a:ln>
                  <a:noFill/>
                </a:ln>
                <a:solidFill>
                  <a:srgbClr val="202020"/>
                </a:solidFill>
                <a:effectLst/>
                <a:uLnTx/>
                <a:uFillTx/>
                <a:latin typeface="Calibri"/>
                <a:ea typeface="+mj-ea"/>
                <a:cs typeface="Calibri" panose="020F0502020204030204" pitchFamily="34" charset="0"/>
              </a:rPr>
              <a:t>Creation of disturbing tutorials, chats, and advice</a:t>
            </a:r>
          </a:p>
          <a:p>
            <a:pPr marL="342900" marR="0" lvl="0" indent="-342900" algn="l" defTabSz="914400" rtl="0" eaLnBrk="1" fontAlgn="auto" latinLnBrk="0" hangingPunct="1">
              <a:lnSpc>
                <a:spcPct val="100000"/>
              </a:lnSpc>
              <a:spcBef>
                <a:spcPts val="1200"/>
              </a:spcBef>
              <a:spcAft>
                <a:spcPts val="200"/>
              </a:spcAft>
              <a:buClr>
                <a:srgbClr val="92D6E3"/>
              </a:buClr>
              <a:buSzPct val="100000"/>
              <a:buFont typeface="Arial" panose="020B0604020202020204" pitchFamily="34" charset="0"/>
              <a:buChar char="•"/>
              <a:tabLst/>
              <a:defRPr/>
            </a:pPr>
            <a:r>
              <a:rPr kumimoji="0" lang="en-US" sz="2400" b="0" i="0" u="none" strike="noStrike" kern="1200" cap="none" spc="0" normalizeH="0" baseline="0" noProof="0">
                <a:ln>
                  <a:noFill/>
                </a:ln>
                <a:solidFill>
                  <a:srgbClr val="202020"/>
                </a:solidFill>
                <a:effectLst/>
                <a:uLnTx/>
                <a:uFillTx/>
                <a:latin typeface="Calibri"/>
                <a:ea typeface="+mj-ea"/>
                <a:cs typeface="Calibri" panose="020F0502020204030204" pitchFamily="34" charset="0"/>
              </a:rPr>
              <a:t>Victimization and sextortion of children</a:t>
            </a:r>
          </a:p>
        </p:txBody>
      </p:sp>
      <p:sp>
        <p:nvSpPr>
          <p:cNvPr id="11" name="Slide Number Placeholder 4">
            <a:extLst>
              <a:ext uri="{FF2B5EF4-FFF2-40B4-BE49-F238E27FC236}">
                <a16:creationId xmlns:a16="http://schemas.microsoft.com/office/drawing/2014/main" id="{467968C7-BF28-6D89-9FCF-8C6E77F2A19E}"/>
              </a:ext>
            </a:extLst>
          </p:cNvPr>
          <p:cNvSpPr>
            <a:spLocks noGrp="1"/>
          </p:cNvSpPr>
          <p:nvPr>
            <p:ph type="sldNum" sz="quarter" idx="11"/>
          </p:nvPr>
        </p:nvSpPr>
        <p:spPr>
          <a:xfrm>
            <a:off x="11332459" y="6221324"/>
            <a:ext cx="617912"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A98EE3D-8CD1-4C3F-BD1C-C98C9596463C}" type="slidenum">
              <a:rPr kumimoji="0" lang="en-US" sz="1200" b="0" i="0" u="none" strike="noStrike" kern="1200" cap="none" spc="0" normalizeH="0" baseline="0" noProof="0" smtClean="0">
                <a:ln>
                  <a:noFill/>
                </a:ln>
                <a:solidFill>
                  <a:srgbClr val="F2F2F2">
                    <a:lumMod val="2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15</a:t>
            </a:fld>
            <a:endParaRPr kumimoji="0" lang="en-US" sz="1200" b="0" i="0" u="none" strike="noStrike" kern="1200" cap="none" spc="0" normalizeH="0" baseline="0" noProof="0">
              <a:ln>
                <a:noFill/>
              </a:ln>
              <a:solidFill>
                <a:srgbClr val="F2F2F2">
                  <a:lumMod val="25000"/>
                </a:srgbClr>
              </a:solidFill>
              <a:effectLst/>
              <a:uLnTx/>
              <a:uFillTx/>
              <a:latin typeface="Calibri"/>
              <a:ea typeface="+mn-ea"/>
              <a:cs typeface="+mn-cs"/>
            </a:endParaRPr>
          </a:p>
        </p:txBody>
      </p:sp>
    </p:spTree>
    <p:extLst>
      <p:ext uri="{BB962C8B-B14F-4D97-AF65-F5344CB8AC3E}">
        <p14:creationId xmlns:p14="http://schemas.microsoft.com/office/powerpoint/2010/main" val="3935049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Oval 26">
            <a:extLst>
              <a:ext uri="{FF2B5EF4-FFF2-40B4-BE49-F238E27FC236}">
                <a16:creationId xmlns:a16="http://schemas.microsoft.com/office/drawing/2014/main" id="{5EDC7DB3-60D3-423D-AB64-00AD348DD641}"/>
              </a:ext>
            </a:extLst>
          </p:cNvPr>
          <p:cNvSpPr>
            <a:spLocks noChangeAspect="1"/>
          </p:cNvSpPr>
          <p:nvPr/>
        </p:nvSpPr>
        <p:spPr>
          <a:xfrm>
            <a:off x="5857693" y="-479105"/>
            <a:ext cx="7475535" cy="7475328"/>
          </a:xfrm>
          <a:prstGeom prst="ellipse">
            <a:avLst/>
          </a:prstGeom>
          <a:solidFill>
            <a:schemeClr val="accent6">
              <a:lumMod val="40000"/>
              <a:lumOff val="60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entury Gothic"/>
                <a:ea typeface="+mn-ea"/>
                <a:cs typeface="+mn-cs"/>
              </a:rPr>
              <a:t>Generative AI Platforms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entury Gothic"/>
                <a:ea typeface="+mn-ea"/>
                <a:cs typeface="+mn-cs"/>
              </a:rPr>
              <a:t>495,000+</a:t>
            </a:r>
            <a:endParaRPr kumimoji="0" lang="en-US" sz="12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8" name="Oval 27">
            <a:extLst>
              <a:ext uri="{FF2B5EF4-FFF2-40B4-BE49-F238E27FC236}">
                <a16:creationId xmlns:a16="http://schemas.microsoft.com/office/drawing/2014/main" id="{3987E7EB-4F2D-4459-BD44-7667075FE20C}"/>
              </a:ext>
            </a:extLst>
          </p:cNvPr>
          <p:cNvSpPr>
            <a:spLocks noChangeAspect="1"/>
          </p:cNvSpPr>
          <p:nvPr/>
        </p:nvSpPr>
        <p:spPr>
          <a:xfrm>
            <a:off x="3818682" y="2820390"/>
            <a:ext cx="3624108" cy="3624108"/>
          </a:xfrm>
          <a:prstGeom prst="ellipse">
            <a:avLst/>
          </a:prstGeom>
          <a:solidFill>
            <a:schemeClr val="tx2"/>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entury Gothic"/>
                <a:ea typeface="+mn-ea"/>
                <a:cs typeface="+mn-cs"/>
              </a:rPr>
              <a:t>Other Platforms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entury Gothic"/>
                <a:ea typeface="+mn-ea"/>
                <a:cs typeface="+mn-cs"/>
              </a:rPr>
              <a:t>30,000+</a:t>
            </a:r>
            <a:endParaRPr kumimoji="0" lang="en-US" sz="12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9" name="Oval 28">
            <a:extLst>
              <a:ext uri="{FF2B5EF4-FFF2-40B4-BE49-F238E27FC236}">
                <a16:creationId xmlns:a16="http://schemas.microsoft.com/office/drawing/2014/main" id="{62D43683-8E39-4BAC-BC66-ACAC4A58FE00}"/>
              </a:ext>
            </a:extLst>
          </p:cNvPr>
          <p:cNvSpPr>
            <a:spLocks noChangeAspect="1"/>
          </p:cNvSpPr>
          <p:nvPr/>
        </p:nvSpPr>
        <p:spPr>
          <a:xfrm>
            <a:off x="2281273" y="3429000"/>
            <a:ext cx="1985927" cy="1985927"/>
          </a:xfrm>
          <a:prstGeom prst="ellipse">
            <a:avLst/>
          </a:prstGeom>
          <a:solidFill>
            <a:schemeClr val="accent6">
              <a:lumMod val="7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entury Gothic"/>
                <a:ea typeface="+mn-ea"/>
                <a:cs typeface="+mn-cs"/>
              </a:rPr>
              <a:t>Public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entury Gothic"/>
                <a:ea typeface="+mn-ea"/>
                <a:cs typeface="+mn-cs"/>
              </a:rPr>
              <a:t>1,800+</a:t>
            </a:r>
            <a:endParaRPr kumimoji="0" lang="en-US" sz="1200" b="0" i="0" u="none" strike="noStrike" kern="1200" cap="none" spc="0" normalizeH="0" baseline="0" noProof="0">
              <a:ln>
                <a:noFill/>
              </a:ln>
              <a:solidFill>
                <a:srgbClr val="FFFFFF"/>
              </a:solidFill>
              <a:effectLst/>
              <a:uLnTx/>
              <a:uFillTx/>
              <a:latin typeface="Century Gothic"/>
              <a:ea typeface="+mn-ea"/>
              <a:cs typeface="+mn-cs"/>
            </a:endParaRPr>
          </a:p>
        </p:txBody>
      </p:sp>
      <p:sp>
        <p:nvSpPr>
          <p:cNvPr id="5" name="TextBox 4">
            <a:extLst>
              <a:ext uri="{FF2B5EF4-FFF2-40B4-BE49-F238E27FC236}">
                <a16:creationId xmlns:a16="http://schemas.microsoft.com/office/drawing/2014/main" id="{79ACC3CB-9BA0-3680-3848-5BAA3C88BAAA}"/>
              </a:ext>
            </a:extLst>
          </p:cNvPr>
          <p:cNvSpPr txBox="1"/>
          <p:nvPr/>
        </p:nvSpPr>
        <p:spPr>
          <a:xfrm>
            <a:off x="7767263" y="6305999"/>
            <a:ext cx="398139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1442"/>
                </a:solidFill>
                <a:effectLst/>
                <a:uLnTx/>
                <a:uFillTx/>
                <a:latin typeface="Century Gothic"/>
                <a:ea typeface="Calibri" panose="020F0502020204030204" pitchFamily="34" charset="0"/>
                <a:cs typeface="Calibri" panose="020F0502020204030204" pitchFamily="34" charset="0"/>
              </a:rPr>
              <a:t>* NCMEC Data from January 2023 – June 2025</a:t>
            </a:r>
          </a:p>
        </p:txBody>
      </p:sp>
      <p:sp>
        <p:nvSpPr>
          <p:cNvPr id="4" name="TextBox 3">
            <a:extLst>
              <a:ext uri="{FF2B5EF4-FFF2-40B4-BE49-F238E27FC236}">
                <a16:creationId xmlns:a16="http://schemas.microsoft.com/office/drawing/2014/main" id="{FF782588-99AC-1FE8-9AAB-85F680E4574D}"/>
              </a:ext>
            </a:extLst>
          </p:cNvPr>
          <p:cNvSpPr txBox="1"/>
          <p:nvPr/>
        </p:nvSpPr>
        <p:spPr>
          <a:xfrm>
            <a:off x="498092" y="169333"/>
            <a:ext cx="10906507" cy="126188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2">
                    <a:lumMod val="10000"/>
                  </a:schemeClr>
                </a:solidFill>
                <a:effectLst/>
                <a:uLnTx/>
                <a:uFillTx/>
                <a:latin typeface="Century Gothic"/>
                <a:ea typeface="+mn-ea"/>
                <a:cs typeface="+mn-cs"/>
              </a:rPr>
              <a:t>GenAI Reports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chemeClr val="bg2">
                    <a:lumMod val="10000"/>
                  </a:schemeClr>
                </a:solidFill>
                <a:effectLst/>
                <a:uLnTx/>
                <a:uFillTx/>
                <a:latin typeface="Century Gothic"/>
                <a:ea typeface="+mn-ea"/>
                <a:cs typeface="+mn-cs"/>
              </a:rPr>
              <a:t>Volume Since 2023</a:t>
            </a:r>
            <a:endParaRPr kumimoji="0" lang="en-US" sz="1200" b="0" i="1" u="none" strike="noStrike" kern="1200" cap="none" spc="0" normalizeH="0" baseline="0" noProof="0" dirty="0">
              <a:ln>
                <a:noFill/>
              </a:ln>
              <a:solidFill>
                <a:schemeClr val="bg2">
                  <a:lumMod val="10000"/>
                </a:schemeClr>
              </a:solidFill>
              <a:effectLst/>
              <a:uLnTx/>
              <a:uFillTx/>
              <a:latin typeface="Calibri"/>
              <a:ea typeface="+mn-ea"/>
              <a:cs typeface="+mn-cs"/>
            </a:endParaRPr>
          </a:p>
        </p:txBody>
      </p:sp>
    </p:spTree>
    <p:extLst>
      <p:ext uri="{BB962C8B-B14F-4D97-AF65-F5344CB8AC3E}">
        <p14:creationId xmlns:p14="http://schemas.microsoft.com/office/powerpoint/2010/main" val="42936786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A1938CD-A6B0-3338-892B-828A51C5B79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61212E1-F098-9A51-62CB-83FD6CD4C1BD}"/>
              </a:ext>
            </a:extLst>
          </p:cNvPr>
          <p:cNvSpPr txBox="1"/>
          <p:nvPr/>
        </p:nvSpPr>
        <p:spPr>
          <a:xfrm>
            <a:off x="498092" y="169333"/>
            <a:ext cx="10906507" cy="92333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bg2">
                    <a:lumMod val="10000"/>
                  </a:schemeClr>
                </a:solidFill>
                <a:effectLst/>
                <a:uLnTx/>
                <a:uFillTx/>
                <a:latin typeface="Century Gothic"/>
                <a:ea typeface="+mn-ea"/>
                <a:cs typeface="+mn-cs"/>
              </a:rPr>
              <a:t>GenAI Industry Reports</a:t>
            </a:r>
            <a:endParaRPr kumimoji="0" lang="en-US" sz="5400" b="1" i="1" u="none" strike="noStrike" kern="1200" cap="none" spc="0" normalizeH="0" baseline="0" noProof="0" dirty="0">
              <a:ln>
                <a:noFill/>
              </a:ln>
              <a:solidFill>
                <a:schemeClr val="bg2">
                  <a:lumMod val="10000"/>
                </a:schemeClr>
              </a:solidFill>
              <a:effectLst/>
              <a:uLnTx/>
              <a:uFillTx/>
              <a:latin typeface="Century Gothic"/>
              <a:ea typeface="+mn-ea"/>
              <a:cs typeface="+mn-cs"/>
            </a:endParaRPr>
          </a:p>
        </p:txBody>
      </p:sp>
      <p:graphicFrame>
        <p:nvGraphicFramePr>
          <p:cNvPr id="5" name="Chart 4">
            <a:extLst>
              <a:ext uri="{FF2B5EF4-FFF2-40B4-BE49-F238E27FC236}">
                <a16:creationId xmlns:a16="http://schemas.microsoft.com/office/drawing/2014/main" id="{51626314-E408-7F49-52DC-CCF8B0BFF401}"/>
              </a:ext>
            </a:extLst>
          </p:cNvPr>
          <p:cNvGraphicFramePr/>
          <p:nvPr/>
        </p:nvGraphicFramePr>
        <p:xfrm>
          <a:off x="5514718" y="765544"/>
          <a:ext cx="6343648" cy="5969345"/>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a:extLst>
              <a:ext uri="{FF2B5EF4-FFF2-40B4-BE49-F238E27FC236}">
                <a16:creationId xmlns:a16="http://schemas.microsoft.com/office/drawing/2014/main" id="{C6114B34-F2B5-4551-76A1-2B14B5AFA148}"/>
              </a:ext>
            </a:extLst>
          </p:cNvPr>
          <p:cNvCxnSpPr>
            <a:cxnSpLocks/>
          </p:cNvCxnSpPr>
          <p:nvPr/>
        </p:nvCxnSpPr>
        <p:spPr>
          <a:xfrm>
            <a:off x="5124450" y="1771650"/>
            <a:ext cx="0" cy="4009132"/>
          </a:xfrm>
          <a:prstGeom prst="line">
            <a:avLst/>
          </a:prstGeom>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FE9A263D-2393-93CA-EB3C-2D7C3CE2B724}"/>
              </a:ext>
            </a:extLst>
          </p:cNvPr>
          <p:cNvSpPr txBox="1"/>
          <p:nvPr/>
        </p:nvSpPr>
        <p:spPr>
          <a:xfrm>
            <a:off x="649223" y="1567117"/>
            <a:ext cx="4160902" cy="2553891"/>
          </a:xfrm>
          <a:prstGeom prst="roundRect">
            <a:avLst/>
          </a:prstGeom>
          <a:solidFill>
            <a:schemeClr val="accent6">
              <a:lumMod val="7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Century Gothic"/>
                <a:ea typeface="+mn-ea"/>
                <a:cs typeface="+mn-cs"/>
              </a:rPr>
              <a:t>In H1 2025,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Century Gothic"/>
                <a:ea typeface="+mn-ea"/>
                <a:cs typeface="+mn-cs"/>
              </a:rPr>
              <a:t>4 companies submitted 97% of all GAI reports </a:t>
            </a:r>
          </a:p>
        </p:txBody>
      </p:sp>
      <p:sp>
        <p:nvSpPr>
          <p:cNvPr id="9" name="TextBox 8">
            <a:extLst>
              <a:ext uri="{FF2B5EF4-FFF2-40B4-BE49-F238E27FC236}">
                <a16:creationId xmlns:a16="http://schemas.microsoft.com/office/drawing/2014/main" id="{3D9E3B58-6701-E398-2E7A-5BF9ABEE51AD}"/>
              </a:ext>
            </a:extLst>
          </p:cNvPr>
          <p:cNvSpPr txBox="1"/>
          <p:nvPr/>
        </p:nvSpPr>
        <p:spPr>
          <a:xfrm>
            <a:off x="498092" y="4703564"/>
            <a:ext cx="4626358"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entury Gothic"/>
                <a:ea typeface="+mn-ea"/>
                <a:cs typeface="+mn-cs"/>
              </a:rPr>
              <a:t>Registered with CyberTipline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entury Gothic"/>
                <a:ea typeface="+mn-ea"/>
                <a:cs typeface="+mn-cs"/>
              </a:rPr>
              <a:t>   2024: 20 GAI Companies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entury Gothic"/>
                <a:ea typeface="+mn-ea"/>
                <a:cs typeface="+mn-cs"/>
              </a:rPr>
              <a:t>   2025: 30+ GAI Companies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04142"/>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04142"/>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04142"/>
              </a:solidFill>
              <a:effectLst/>
              <a:uLnTx/>
              <a:uFillTx/>
              <a:latin typeface="Calibri"/>
              <a:ea typeface="+mn-ea"/>
              <a:cs typeface="+mn-cs"/>
            </a:endParaRPr>
          </a:p>
        </p:txBody>
      </p:sp>
    </p:spTree>
    <p:extLst>
      <p:ext uri="{BB962C8B-B14F-4D97-AF65-F5344CB8AC3E}">
        <p14:creationId xmlns:p14="http://schemas.microsoft.com/office/powerpoint/2010/main" val="1649292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988BF-C841-D806-4341-7612C6C4926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76F25D3-247F-C0AA-4398-425A8B39F056}"/>
              </a:ext>
            </a:extLst>
          </p:cNvPr>
          <p:cNvSpPr txBox="1"/>
          <p:nvPr/>
        </p:nvSpPr>
        <p:spPr>
          <a:xfrm>
            <a:off x="498092" y="169333"/>
            <a:ext cx="10906507" cy="126188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2">
                    <a:lumMod val="10000"/>
                  </a:schemeClr>
                </a:solidFill>
                <a:effectLst/>
                <a:uLnTx/>
                <a:uFillTx/>
                <a:latin typeface="Century Gothic"/>
                <a:ea typeface="+mn-ea"/>
                <a:cs typeface="+mn-cs"/>
              </a:rPr>
              <a:t>GenAI Reports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chemeClr val="bg2">
                    <a:lumMod val="10000"/>
                  </a:schemeClr>
                </a:solidFill>
                <a:effectLst/>
                <a:uLnTx/>
                <a:uFillTx/>
                <a:latin typeface="Century Gothic"/>
                <a:ea typeface="+mn-ea"/>
                <a:cs typeface="+mn-cs"/>
              </a:rPr>
              <a:t>Types of Harm: Text Based</a:t>
            </a:r>
            <a:endParaRPr kumimoji="0" lang="en-US" sz="1200" b="0" i="1" u="none" strike="noStrike" kern="1200" cap="none" spc="0" normalizeH="0" baseline="0" noProof="0" dirty="0">
              <a:ln>
                <a:noFill/>
              </a:ln>
              <a:solidFill>
                <a:schemeClr val="bg2">
                  <a:lumMod val="10000"/>
                </a:schemeClr>
              </a:solidFill>
              <a:effectLst/>
              <a:uLnTx/>
              <a:uFillTx/>
              <a:latin typeface="Calibri"/>
              <a:ea typeface="+mn-ea"/>
              <a:cs typeface="+mn-cs"/>
            </a:endParaRPr>
          </a:p>
        </p:txBody>
      </p:sp>
      <p:graphicFrame>
        <p:nvGraphicFramePr>
          <p:cNvPr id="5" name="Diagram 4">
            <a:extLst>
              <a:ext uri="{FF2B5EF4-FFF2-40B4-BE49-F238E27FC236}">
                <a16:creationId xmlns:a16="http://schemas.microsoft.com/office/drawing/2014/main" id="{7E47549B-F9FB-5C93-B3FA-83A80B043CC8}"/>
              </a:ext>
            </a:extLst>
          </p:cNvPr>
          <p:cNvGraphicFramePr/>
          <p:nvPr/>
        </p:nvGraphicFramePr>
        <p:xfrm>
          <a:off x="642815" y="1714500"/>
          <a:ext cx="10906506" cy="44238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640422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938CD-A6B0-3338-892B-828A51C5B79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61212E1-F098-9A51-62CB-83FD6CD4C1BD}"/>
              </a:ext>
            </a:extLst>
          </p:cNvPr>
          <p:cNvSpPr txBox="1"/>
          <p:nvPr/>
        </p:nvSpPr>
        <p:spPr>
          <a:xfrm>
            <a:off x="498092" y="169333"/>
            <a:ext cx="10906507"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2">
                    <a:lumMod val="10000"/>
                  </a:schemeClr>
                </a:solidFill>
                <a:effectLst/>
                <a:uLnTx/>
                <a:uFillTx/>
                <a:latin typeface="Century Gothic"/>
                <a:ea typeface="+mn-ea"/>
                <a:cs typeface="+mn-cs"/>
              </a:rPr>
              <a:t>Real Offender Requests</a:t>
            </a:r>
            <a:endParaRPr kumimoji="0" lang="en-US" sz="4800" b="1" i="1" u="none" strike="noStrike" kern="1200" cap="none" spc="0" normalizeH="0" baseline="0" noProof="0" dirty="0">
              <a:ln>
                <a:noFill/>
              </a:ln>
              <a:solidFill>
                <a:schemeClr val="bg2">
                  <a:lumMod val="10000"/>
                </a:schemeClr>
              </a:solidFill>
              <a:effectLst/>
              <a:uLnTx/>
              <a:uFillTx/>
              <a:latin typeface="Century Gothic"/>
              <a:ea typeface="+mn-ea"/>
              <a:cs typeface="+mn-cs"/>
            </a:endParaRPr>
          </a:p>
        </p:txBody>
      </p:sp>
      <p:pic>
        <p:nvPicPr>
          <p:cNvPr id="2" name="Picture 1">
            <a:extLst>
              <a:ext uri="{FF2B5EF4-FFF2-40B4-BE49-F238E27FC236}">
                <a16:creationId xmlns:a16="http://schemas.microsoft.com/office/drawing/2014/main" id="{3442FDB6-0DEE-E21D-F6F6-AF0667E4B8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092" y="671882"/>
            <a:ext cx="10696506" cy="6016785"/>
          </a:xfrm>
          <a:prstGeom prst="rect">
            <a:avLst/>
          </a:prstGeom>
        </p:spPr>
      </p:pic>
    </p:spTree>
    <p:extLst>
      <p:ext uri="{BB962C8B-B14F-4D97-AF65-F5344CB8AC3E}">
        <p14:creationId xmlns:p14="http://schemas.microsoft.com/office/powerpoint/2010/main" val="4142703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descr="ncmec-alexandria-headquarters.jpg">
            <a:extLst>
              <a:ext uri="{FF2B5EF4-FFF2-40B4-BE49-F238E27FC236}">
                <a16:creationId xmlns:a16="http://schemas.microsoft.com/office/drawing/2014/main" id="{B9173F75-BE72-2AAE-43C1-EFF1097D5BBE}"/>
              </a:ext>
            </a:extLst>
          </p:cNvPr>
          <p:cNvPicPr>
            <a:picLocks noGrp="1" noChangeAspect="1"/>
          </p:cNvPicPr>
          <p:nvPr>
            <p:ph type="pic" sz="quarter" idx="17"/>
          </p:nvPr>
        </p:nvPicPr>
        <p:blipFill>
          <a:blip r:embed="rId3"/>
          <a:srcRect l="27529" r="27529"/>
          <a:stretch/>
        </p:blipFill>
        <p:spPr>
          <a:xfrm>
            <a:off x="7164388" y="0"/>
            <a:ext cx="5027612" cy="6858000"/>
          </a:xfrm>
        </p:spPr>
      </p:pic>
      <p:sp>
        <p:nvSpPr>
          <p:cNvPr id="4" name="Slide Number Placeholder 3">
            <a:extLst>
              <a:ext uri="{FF2B5EF4-FFF2-40B4-BE49-F238E27FC236}">
                <a16:creationId xmlns:a16="http://schemas.microsoft.com/office/drawing/2014/main" id="{5D1F404F-6DA0-36C0-D672-221F786B5752}"/>
              </a:ext>
            </a:extLst>
          </p:cNvPr>
          <p:cNvSpPr>
            <a:spLocks noGrp="1"/>
          </p:cNvSpPr>
          <p:nvPr>
            <p:ph type="sldNum" sz="quarter" idx="11"/>
          </p:nvPr>
        </p:nvSpPr>
        <p:spPr>
          <a:xfrm>
            <a:off x="11332459" y="6221324"/>
            <a:ext cx="61791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srgbClr val="F2F2F2">
                    <a:lumMod val="2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F2F2F2">
                  <a:lumMod val="25000"/>
                </a:srgbClr>
              </a:solidFill>
              <a:effectLst/>
              <a:uLnTx/>
              <a:uFillTx/>
              <a:latin typeface="Calibri"/>
              <a:ea typeface="+mn-ea"/>
              <a:cs typeface="+mn-cs"/>
            </a:endParaRPr>
          </a:p>
        </p:txBody>
      </p:sp>
      <p:sp>
        <p:nvSpPr>
          <p:cNvPr id="3" name="Title 2">
            <a:extLst>
              <a:ext uri="{FF2B5EF4-FFF2-40B4-BE49-F238E27FC236}">
                <a16:creationId xmlns:a16="http://schemas.microsoft.com/office/drawing/2014/main" id="{B2E2A7A5-CA67-4184-8B60-CB01C6B6FB87}"/>
              </a:ext>
            </a:extLst>
          </p:cNvPr>
          <p:cNvSpPr>
            <a:spLocks noGrp="1"/>
          </p:cNvSpPr>
          <p:nvPr>
            <p:ph type="title"/>
          </p:nvPr>
        </p:nvSpPr>
        <p:spPr>
          <a:xfrm>
            <a:off x="794658" y="286603"/>
            <a:ext cx="7968342" cy="1450757"/>
          </a:xfrm>
        </p:spPr>
        <p:txBody>
          <a:bodyPr>
            <a:normAutofit/>
          </a:bodyPr>
          <a:lstStyle/>
          <a:p>
            <a:r>
              <a:rPr lang="en-US" sz="4400" dirty="0"/>
              <a:t>Who We Are</a:t>
            </a:r>
          </a:p>
        </p:txBody>
      </p:sp>
      <p:sp>
        <p:nvSpPr>
          <p:cNvPr id="2" name="Content Placeholder 1">
            <a:extLst>
              <a:ext uri="{FF2B5EF4-FFF2-40B4-BE49-F238E27FC236}">
                <a16:creationId xmlns:a16="http://schemas.microsoft.com/office/drawing/2014/main" id="{0FE0E1D7-79E2-4395-8674-371A8B8E5675}"/>
              </a:ext>
            </a:extLst>
          </p:cNvPr>
          <p:cNvSpPr>
            <a:spLocks noGrp="1"/>
          </p:cNvSpPr>
          <p:nvPr>
            <p:ph type="body" sz="quarter" idx="18"/>
          </p:nvPr>
        </p:nvSpPr>
        <p:spPr>
          <a:xfrm>
            <a:off x="800100" y="2122262"/>
            <a:ext cx="7462157" cy="4464188"/>
          </a:xfrm>
        </p:spPr>
        <p:txBody>
          <a:bodyPr>
            <a:normAutofit/>
          </a:bodyPr>
          <a:lstStyle/>
          <a:p>
            <a:r>
              <a:rPr lang="en-US"/>
              <a:t>NCMEC is the nation’s largest and most influential child protection organization. </a:t>
            </a:r>
          </a:p>
          <a:p>
            <a:r>
              <a:rPr lang="en-US"/>
              <a:t>We lead the fight to protect children, creating vital resources for them and the people who keep them safe.</a:t>
            </a:r>
          </a:p>
          <a:p>
            <a:endParaRPr lang="en-US"/>
          </a:p>
          <a:p>
            <a:r>
              <a:rPr lang="en-US" b="1">
                <a:solidFill>
                  <a:schemeClr val="accent4"/>
                </a:solidFill>
                <a:latin typeface="+mj-lt"/>
              </a:rPr>
              <a:t>Every child deserves a safe childhood.</a:t>
            </a:r>
          </a:p>
        </p:txBody>
      </p:sp>
    </p:spTree>
    <p:extLst>
      <p:ext uri="{BB962C8B-B14F-4D97-AF65-F5344CB8AC3E}">
        <p14:creationId xmlns:p14="http://schemas.microsoft.com/office/powerpoint/2010/main" val="25247096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F389B-D4B9-5B2E-150E-5035A9D8ED4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E35C3B0-9925-8C23-43CF-8CA40A43F38E}"/>
              </a:ext>
            </a:extLst>
          </p:cNvPr>
          <p:cNvSpPr txBox="1"/>
          <p:nvPr/>
        </p:nvSpPr>
        <p:spPr>
          <a:xfrm>
            <a:off x="498092" y="169333"/>
            <a:ext cx="10906507" cy="126188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64D"/>
                </a:solidFill>
                <a:effectLst/>
                <a:uLnTx/>
                <a:uFillTx/>
                <a:latin typeface="Century Gothic"/>
                <a:ea typeface="+mn-ea"/>
                <a:cs typeface="+mn-cs"/>
              </a:rPr>
              <a:t>GenAI Reports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srgbClr val="00264D"/>
                </a:solidFill>
                <a:effectLst/>
                <a:uLnTx/>
                <a:uFillTx/>
                <a:latin typeface="Century Gothic"/>
                <a:ea typeface="+mn-ea"/>
                <a:cs typeface="+mn-cs"/>
              </a:rPr>
              <a:t>Types of Harm: Image Based</a:t>
            </a:r>
            <a:endParaRPr kumimoji="0" lang="en-US" sz="1200" b="0" i="1" u="none" strike="noStrike" kern="1200" cap="none" spc="0" normalizeH="0" baseline="0" noProof="0">
              <a:ln>
                <a:noFill/>
              </a:ln>
              <a:solidFill>
                <a:srgbClr val="00264D"/>
              </a:solidFill>
              <a:effectLst/>
              <a:uLnTx/>
              <a:uFillTx/>
              <a:latin typeface="Calibri"/>
              <a:ea typeface="+mn-ea"/>
              <a:cs typeface="+mn-cs"/>
            </a:endParaRPr>
          </a:p>
        </p:txBody>
      </p:sp>
      <p:graphicFrame>
        <p:nvGraphicFramePr>
          <p:cNvPr id="7" name="Diagram 6">
            <a:extLst>
              <a:ext uri="{FF2B5EF4-FFF2-40B4-BE49-F238E27FC236}">
                <a16:creationId xmlns:a16="http://schemas.microsoft.com/office/drawing/2014/main" id="{DFCF1277-04DC-E526-7BA0-4B70E001BDC0}"/>
              </a:ext>
            </a:extLst>
          </p:cNvPr>
          <p:cNvGraphicFramePr/>
          <p:nvPr/>
        </p:nvGraphicFramePr>
        <p:xfrm>
          <a:off x="512837" y="1714500"/>
          <a:ext cx="11166326" cy="44238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007685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6F4EF-C3D0-22ED-E663-2A2D187E949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9149C06-B84F-9FC9-372E-2AFDCE02A612}"/>
              </a:ext>
            </a:extLst>
          </p:cNvPr>
          <p:cNvSpPr txBox="1"/>
          <p:nvPr/>
        </p:nvSpPr>
        <p:spPr>
          <a:xfrm>
            <a:off x="498092" y="169333"/>
            <a:ext cx="10906507"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2">
                    <a:lumMod val="10000"/>
                  </a:schemeClr>
                </a:solidFill>
                <a:effectLst/>
                <a:uLnTx/>
                <a:uFillTx/>
                <a:latin typeface="Century Gothic"/>
                <a:ea typeface="+mn-ea"/>
                <a:cs typeface="+mn-cs"/>
              </a:rPr>
              <a:t>Actual Reported Incident</a:t>
            </a:r>
            <a:endParaRPr kumimoji="0" lang="en-US" sz="1100" b="1" i="1" u="none" strike="noStrike" kern="1200" cap="none" spc="0" normalizeH="0" baseline="0" noProof="0" dirty="0">
              <a:ln>
                <a:noFill/>
              </a:ln>
              <a:solidFill>
                <a:schemeClr val="bg2">
                  <a:lumMod val="10000"/>
                </a:schemeClr>
              </a:solidFill>
              <a:effectLst/>
              <a:uLnTx/>
              <a:uFillTx/>
              <a:latin typeface="Calibri"/>
              <a:ea typeface="+mn-ea"/>
              <a:cs typeface="+mn-cs"/>
            </a:endParaRPr>
          </a:p>
        </p:txBody>
      </p:sp>
      <p:sp>
        <p:nvSpPr>
          <p:cNvPr id="8" name="TextBox 7">
            <a:extLst>
              <a:ext uri="{FF2B5EF4-FFF2-40B4-BE49-F238E27FC236}">
                <a16:creationId xmlns:a16="http://schemas.microsoft.com/office/drawing/2014/main" id="{7C98DBFC-CB42-B30D-DE57-053D39189D2A}"/>
              </a:ext>
            </a:extLst>
          </p:cNvPr>
          <p:cNvSpPr txBox="1"/>
          <p:nvPr/>
        </p:nvSpPr>
        <p:spPr>
          <a:xfrm>
            <a:off x="719504" y="1426811"/>
            <a:ext cx="10752992"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202020"/>
                </a:solidFill>
                <a:effectLst/>
                <a:uLnTx/>
                <a:uFillTx/>
                <a:latin typeface="Century Gothic" panose="020B0502020202020204" pitchFamily="34" charset="0"/>
                <a:ea typeface="+mn-ea"/>
                <a:cs typeface="Arial" panose="020B0604020202020204" pitchFamily="34" charset="0"/>
              </a:rPr>
              <a:t>“To be told that </a:t>
            </a:r>
            <a:r>
              <a:rPr kumimoji="0" lang="en-US" sz="3200" b="1" i="0" u="none" strike="noStrike" kern="1200" cap="none" spc="0" normalizeH="0" baseline="0" noProof="0">
                <a:ln>
                  <a:noFill/>
                </a:ln>
                <a:solidFill>
                  <a:srgbClr val="202020"/>
                </a:solidFill>
                <a:effectLst/>
                <a:uLnTx/>
                <a:uFillTx/>
                <a:latin typeface="Century Gothic" panose="020B0502020202020204" pitchFamily="34" charset="0"/>
                <a:ea typeface="+mn-ea"/>
                <a:cs typeface="Arial" panose="020B0604020202020204" pitchFamily="34" charset="0"/>
              </a:rPr>
              <a:t>an image of our daughter was taken from another middle schooler’s social media app, her face inserted into pornographic images, and then posted on a gaming site</a:t>
            </a:r>
            <a:r>
              <a:rPr kumimoji="0" lang="en-US" sz="3200" b="0" i="0" u="none" strike="noStrike" kern="1200" cap="none" spc="0" normalizeH="0" baseline="0" noProof="0">
                <a:ln>
                  <a:noFill/>
                </a:ln>
                <a:solidFill>
                  <a:srgbClr val="202020"/>
                </a:solidFill>
                <a:effectLst/>
                <a:uLnTx/>
                <a:uFillTx/>
                <a:latin typeface="Century Gothic" panose="020B0502020202020204" pitchFamily="34" charset="0"/>
                <a:ea typeface="+mn-ea"/>
                <a:cs typeface="Arial" panose="020B0604020202020204" pitchFamily="34" charset="0"/>
              </a:rPr>
              <a:t>, was shocking and heartbreaking.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202020"/>
              </a:solidFill>
              <a:effectLst/>
              <a:uLnTx/>
              <a:uFillTx/>
              <a:latin typeface="Century Gothic" panose="020B0502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202020"/>
                </a:solidFill>
                <a:effectLst/>
                <a:uLnTx/>
                <a:uFillTx/>
                <a:latin typeface="Century Gothic" panose="020B0502020202020204" pitchFamily="34" charset="0"/>
                <a:ea typeface="+mn-ea"/>
                <a:cs typeface="Arial" panose="020B0604020202020204" pitchFamily="34" charset="0"/>
              </a:rPr>
              <a:t>As parents </a:t>
            </a:r>
            <a:r>
              <a:rPr kumimoji="0" lang="en-US" sz="3200" b="1" i="0" u="none" strike="noStrike" kern="1200" cap="none" spc="0" normalizeH="0" baseline="0" noProof="0">
                <a:ln>
                  <a:noFill/>
                </a:ln>
                <a:solidFill>
                  <a:srgbClr val="202020"/>
                </a:solidFill>
                <a:effectLst/>
                <a:uLnTx/>
                <a:uFillTx/>
                <a:latin typeface="Century Gothic" panose="020B0502020202020204" pitchFamily="34" charset="0"/>
                <a:ea typeface="+mn-ea"/>
                <a:cs typeface="Arial" panose="020B0604020202020204" pitchFamily="34" charset="0"/>
              </a:rPr>
              <a:t>we’ve worked so hard to protect our children </a:t>
            </a:r>
            <a:r>
              <a:rPr kumimoji="0" lang="en-US" sz="3200" b="0" i="0" u="none" strike="noStrike" kern="1200" cap="none" spc="0" normalizeH="0" baseline="0" noProof="0">
                <a:ln>
                  <a:noFill/>
                </a:ln>
                <a:solidFill>
                  <a:srgbClr val="202020"/>
                </a:solidFill>
                <a:effectLst/>
                <a:uLnTx/>
                <a:uFillTx/>
                <a:latin typeface="Century Gothic" panose="020B0502020202020204" pitchFamily="34" charset="0"/>
                <a:ea typeface="+mn-ea"/>
                <a:cs typeface="Arial" panose="020B0604020202020204" pitchFamily="34" charset="0"/>
              </a:rPr>
              <a:t>from the dangers of the internet and apps, that’s why we have parental controls in place.”</a:t>
            </a:r>
          </a:p>
        </p:txBody>
      </p:sp>
      <p:sp>
        <p:nvSpPr>
          <p:cNvPr id="2" name="TextBox 1">
            <a:extLst>
              <a:ext uri="{FF2B5EF4-FFF2-40B4-BE49-F238E27FC236}">
                <a16:creationId xmlns:a16="http://schemas.microsoft.com/office/drawing/2014/main" id="{51A91AD1-9EA3-E641-768D-5892FCFF05C9}"/>
              </a:ext>
            </a:extLst>
          </p:cNvPr>
          <p:cNvSpPr txBox="1"/>
          <p:nvPr/>
        </p:nvSpPr>
        <p:spPr>
          <a:xfrm>
            <a:off x="7793798" y="6197357"/>
            <a:ext cx="39562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404040"/>
                </a:solidFill>
                <a:effectLst/>
                <a:uLnTx/>
                <a:uFillTx/>
                <a:latin typeface="Century Gothic" panose="020B0502020202020204" pitchFamily="34" charset="0"/>
                <a:ea typeface="+mn-ea"/>
                <a:cs typeface="Arial" panose="020B0604020202020204" pitchFamily="34" charset="0"/>
              </a:rPr>
              <a:t>Referred to U.S. law enforcement </a:t>
            </a:r>
          </a:p>
        </p:txBody>
      </p:sp>
    </p:spTree>
    <p:extLst>
      <p:ext uri="{BB962C8B-B14F-4D97-AF65-F5344CB8AC3E}">
        <p14:creationId xmlns:p14="http://schemas.microsoft.com/office/powerpoint/2010/main" val="21899399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5DDF1C0-77A2-43F4-DA08-65386ADFAD0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E35B212-949D-7708-AB00-C23315A29848}"/>
              </a:ext>
            </a:extLst>
          </p:cNvPr>
          <p:cNvSpPr txBox="1"/>
          <p:nvPr/>
        </p:nvSpPr>
        <p:spPr>
          <a:xfrm>
            <a:off x="565534" y="189937"/>
            <a:ext cx="6737139" cy="881350"/>
          </a:xfrm>
          <a:prstGeom prst="rect">
            <a:avLst/>
          </a:prstGeom>
        </p:spPr>
        <p:txBody>
          <a:bodyPr vert="horz" lIns="0" tIns="45720" rIns="0" bIns="45720" rtlCol="0" anchor="b">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2">
                    <a:lumMod val="10000"/>
                  </a:schemeClr>
                </a:solidFill>
                <a:effectLst/>
                <a:uLnTx/>
                <a:uFillTx/>
                <a:latin typeface="Century Gothic"/>
                <a:ea typeface="+mn-ea"/>
                <a:cs typeface="+mn-cs"/>
              </a:rPr>
              <a:t>GAI </a:t>
            </a:r>
            <a:r>
              <a:rPr lang="en-US" sz="4800" b="1" dirty="0">
                <a:solidFill>
                  <a:schemeClr val="bg2">
                    <a:lumMod val="10000"/>
                  </a:schemeClr>
                </a:solidFill>
                <a:latin typeface="Century Gothic"/>
              </a:rPr>
              <a:t>Legislative Action</a:t>
            </a:r>
            <a:endParaRPr kumimoji="0" lang="en-US" sz="1100" b="1" i="1" u="none" strike="noStrike" kern="1200" cap="none" spc="0" normalizeH="0" baseline="0" noProof="0" dirty="0">
              <a:ln>
                <a:noFill/>
              </a:ln>
              <a:solidFill>
                <a:schemeClr val="bg2">
                  <a:lumMod val="10000"/>
                </a:schemeClr>
              </a:solidFill>
              <a:effectLst/>
              <a:uLnTx/>
              <a:uFillTx/>
              <a:latin typeface="Calibri"/>
              <a:ea typeface="+mn-ea"/>
              <a:cs typeface="+mn-cs"/>
            </a:endParaRPr>
          </a:p>
        </p:txBody>
      </p:sp>
      <p:pic>
        <p:nvPicPr>
          <p:cNvPr id="7" name="Graphic 6" descr="Scales of justice with solid fill">
            <a:extLst>
              <a:ext uri="{FF2B5EF4-FFF2-40B4-BE49-F238E27FC236}">
                <a16:creationId xmlns:a16="http://schemas.microsoft.com/office/drawing/2014/main" id="{85932222-03C2-BC3D-23C9-C30696A8DE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64388" y="915194"/>
            <a:ext cx="5027612" cy="5027612"/>
          </a:xfrm>
          <a:custGeom>
            <a:avLst/>
            <a:gdLst>
              <a:gd name="connsiteX0" fmla="*/ 1866262 w 5027612"/>
              <a:gd name="connsiteY0" fmla="*/ 0 h 6858000"/>
              <a:gd name="connsiteX1" fmla="*/ 5027612 w 5027612"/>
              <a:gd name="connsiteY1" fmla="*/ 0 h 6858000"/>
              <a:gd name="connsiteX2" fmla="*/ 5027612 w 5027612"/>
              <a:gd name="connsiteY2" fmla="*/ 6858000 h 6858000"/>
              <a:gd name="connsiteX3" fmla="*/ 0 w 5027612"/>
              <a:gd name="connsiteY3" fmla="*/ 6858000 h 6858000"/>
              <a:gd name="connsiteX4" fmla="*/ 0 w 5027612"/>
              <a:gd name="connsiteY4" fmla="*/ 685521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12" h="6858000">
                <a:moveTo>
                  <a:pt x="1866262" y="0"/>
                </a:moveTo>
                <a:lnTo>
                  <a:pt x="5027612" y="0"/>
                </a:lnTo>
                <a:lnTo>
                  <a:pt x="5027612" y="6858000"/>
                </a:lnTo>
                <a:lnTo>
                  <a:pt x="0" y="6858000"/>
                </a:lnTo>
                <a:lnTo>
                  <a:pt x="0" y="6855216"/>
                </a:lnTo>
                <a:close/>
              </a:path>
            </a:pathLst>
          </a:custGeom>
        </p:spPr>
      </p:pic>
      <p:sp>
        <p:nvSpPr>
          <p:cNvPr id="2" name="TextBox 1">
            <a:extLst>
              <a:ext uri="{FF2B5EF4-FFF2-40B4-BE49-F238E27FC236}">
                <a16:creationId xmlns:a16="http://schemas.microsoft.com/office/drawing/2014/main" id="{03AE1677-1513-05F0-8DE0-EC0D178E78E8}"/>
              </a:ext>
            </a:extLst>
          </p:cNvPr>
          <p:cNvSpPr txBox="1"/>
          <p:nvPr/>
        </p:nvSpPr>
        <p:spPr>
          <a:xfrm>
            <a:off x="308472" y="1737360"/>
            <a:ext cx="7182998" cy="4849089"/>
          </a:xfrm>
          <a:prstGeom prst="rect">
            <a:avLst/>
          </a:prstGeom>
        </p:spPr>
        <p:txBody>
          <a:bodyPr vert="horz" lIns="0" tIns="45720" rIns="0" bIns="45720" rtlCol="0">
            <a:normAutofit/>
          </a:bodyPr>
          <a:lstStyle/>
          <a:p>
            <a:pPr marL="342900" marR="0" lvl="0" indent="-342900" algn="l" defTabSz="914400" rtl="0" eaLnBrk="1" fontAlgn="auto" latinLnBrk="0" hangingPunct="1">
              <a:lnSpc>
                <a:spcPct val="100000"/>
              </a:lnSpc>
              <a:spcBef>
                <a:spcPts val="1200"/>
              </a:spcBef>
              <a:spcAft>
                <a:spcPts val="200"/>
              </a:spcAft>
              <a:buClr>
                <a:srgbClr val="202020"/>
              </a:buClr>
              <a:buSzPct val="100000"/>
              <a:buFont typeface="Arial" panose="020B0604020202020204" pitchFamily="34" charset="0"/>
              <a:buChar char="•"/>
              <a:tabLst/>
              <a:defRPr/>
            </a:pPr>
            <a:r>
              <a:rPr kumimoji="0" lang="en-US" sz="2700" b="0" i="0" u="none" strike="noStrike" kern="1200" cap="none" spc="0" normalizeH="0" baseline="0" noProof="0" dirty="0">
                <a:ln>
                  <a:noFill/>
                </a:ln>
                <a:solidFill>
                  <a:srgbClr val="F2F2F2">
                    <a:lumMod val="10000"/>
                  </a:srgbClr>
                </a:solidFill>
                <a:effectLst/>
                <a:uLnTx/>
                <a:uFillTx/>
                <a:latin typeface="Calibri"/>
                <a:ea typeface="+mn-ea"/>
                <a:cs typeface="Calibri" panose="020F0502020204030204" pitchFamily="34" charset="0"/>
              </a:rPr>
              <a:t>45 states in the United States to have enacted laws criminalizing GAI CSAM</a:t>
            </a:r>
          </a:p>
          <a:p>
            <a:pPr marL="342900" marR="0" lvl="0" indent="-342900" algn="l" defTabSz="914400" rtl="0" eaLnBrk="1" fontAlgn="auto" latinLnBrk="0" hangingPunct="1">
              <a:lnSpc>
                <a:spcPct val="100000"/>
              </a:lnSpc>
              <a:spcBef>
                <a:spcPts val="1200"/>
              </a:spcBef>
              <a:spcAft>
                <a:spcPts val="200"/>
              </a:spcAft>
              <a:buClr>
                <a:srgbClr val="202020"/>
              </a:buClr>
              <a:buSzPct val="100000"/>
              <a:buFont typeface="Arial" panose="020B0604020202020204" pitchFamily="34" charset="0"/>
              <a:buChar char="•"/>
              <a:tabLst/>
              <a:defRPr/>
            </a:pPr>
            <a:r>
              <a:rPr kumimoji="0" lang="en-US" sz="2700" b="0" i="0" u="none" strike="noStrike" kern="1200" cap="none" spc="0" normalizeH="0" baseline="0" noProof="0" dirty="0">
                <a:ln>
                  <a:noFill/>
                </a:ln>
                <a:solidFill>
                  <a:srgbClr val="F2F2F2">
                    <a:lumMod val="10000"/>
                  </a:srgbClr>
                </a:solidFill>
                <a:effectLst/>
                <a:uLnTx/>
                <a:uFillTx/>
                <a:latin typeface="Calibri"/>
                <a:ea typeface="+mn-ea"/>
                <a:cs typeface="Calibri" panose="020F0502020204030204" pitchFamily="34" charset="0"/>
              </a:rPr>
              <a:t>Federally, the TAKE IT DOWN Act was passed in May of 2025</a:t>
            </a:r>
          </a:p>
          <a:p>
            <a:pPr marL="800100" marR="0" lvl="1" indent="-342900" algn="l" defTabSz="914400" rtl="0" eaLnBrk="1" fontAlgn="auto" latinLnBrk="0" hangingPunct="1">
              <a:lnSpc>
                <a:spcPct val="100000"/>
              </a:lnSpc>
              <a:spcBef>
                <a:spcPts val="1200"/>
              </a:spcBef>
              <a:spcAft>
                <a:spcPts val="200"/>
              </a:spcAft>
              <a:buClr>
                <a:srgbClr val="202020"/>
              </a:buClr>
              <a:buSzPct val="100000"/>
              <a:buFont typeface="Arial" panose="020B0604020202020204" pitchFamily="34" charset="0"/>
              <a:buChar char="•"/>
              <a:tabLst/>
              <a:defRPr/>
            </a:pPr>
            <a:r>
              <a:rPr kumimoji="0" lang="en-US" sz="2700" b="0" i="0" u="none" strike="noStrike" kern="1200" cap="none" spc="0" normalizeH="0" baseline="0" noProof="0" dirty="0">
                <a:ln>
                  <a:noFill/>
                </a:ln>
                <a:solidFill>
                  <a:srgbClr val="F2F2F2">
                    <a:lumMod val="10000"/>
                  </a:srgbClr>
                </a:solidFill>
                <a:effectLst/>
                <a:uLnTx/>
                <a:uFillTx/>
                <a:latin typeface="Calibri"/>
                <a:ea typeface="+mn-ea"/>
                <a:cs typeface="Calibri" panose="020F0502020204030204" pitchFamily="34" charset="0"/>
              </a:rPr>
              <a:t>Criminalizes knowingly publishing actual and digital forgery intimate visual depictions</a:t>
            </a:r>
          </a:p>
          <a:p>
            <a:pPr marL="800100" marR="0" lvl="1" indent="-342900" algn="l" defTabSz="914400" rtl="0" eaLnBrk="1" fontAlgn="auto" latinLnBrk="0" hangingPunct="1">
              <a:lnSpc>
                <a:spcPct val="100000"/>
              </a:lnSpc>
              <a:spcBef>
                <a:spcPts val="1200"/>
              </a:spcBef>
              <a:spcAft>
                <a:spcPts val="200"/>
              </a:spcAft>
              <a:buClr>
                <a:srgbClr val="202020"/>
              </a:buClr>
              <a:buSzPct val="100000"/>
              <a:buFont typeface="Arial" panose="020B0604020202020204" pitchFamily="34" charset="0"/>
              <a:buChar char="•"/>
              <a:tabLst/>
              <a:defRPr/>
            </a:pPr>
            <a:r>
              <a:rPr kumimoji="0" lang="en-US" sz="2700" b="0" i="0" u="none" strike="noStrike" kern="1200" cap="none" spc="0" normalizeH="0" baseline="0" noProof="0" dirty="0">
                <a:ln>
                  <a:noFill/>
                </a:ln>
                <a:solidFill>
                  <a:srgbClr val="F2F2F2">
                    <a:lumMod val="10000"/>
                  </a:srgbClr>
                </a:solidFill>
                <a:effectLst/>
                <a:uLnTx/>
                <a:uFillTx/>
                <a:latin typeface="Calibri"/>
                <a:ea typeface="+mn-ea"/>
                <a:cs typeface="Calibri" panose="020F0502020204030204" pitchFamily="34" charset="0"/>
              </a:rPr>
              <a:t>Criminalizes intentional </a:t>
            </a:r>
            <a:r>
              <a:rPr kumimoji="0" lang="en-US" sz="2700" b="1" i="0" u="none" strike="noStrike" kern="1200" cap="none" spc="0" normalizeH="0" baseline="0" noProof="0" dirty="0">
                <a:ln>
                  <a:noFill/>
                </a:ln>
                <a:solidFill>
                  <a:srgbClr val="F2F2F2">
                    <a:lumMod val="10000"/>
                  </a:srgbClr>
                </a:solidFill>
                <a:effectLst/>
                <a:uLnTx/>
                <a:uFillTx/>
                <a:latin typeface="Calibri"/>
                <a:ea typeface="+mn-ea"/>
                <a:cs typeface="Calibri" panose="020F0502020204030204" pitchFamily="34" charset="0"/>
              </a:rPr>
              <a:t>threats</a:t>
            </a:r>
            <a:r>
              <a:rPr kumimoji="0" lang="en-US" sz="2700" b="0" i="0" u="none" strike="noStrike" kern="1200" cap="none" spc="0" normalizeH="0" baseline="0" noProof="0" dirty="0">
                <a:ln>
                  <a:noFill/>
                </a:ln>
                <a:solidFill>
                  <a:srgbClr val="F2F2F2">
                    <a:lumMod val="10000"/>
                  </a:srgbClr>
                </a:solidFill>
                <a:effectLst/>
                <a:uLnTx/>
                <a:uFillTx/>
                <a:latin typeface="Calibri"/>
                <a:ea typeface="+mn-ea"/>
                <a:cs typeface="Calibri" panose="020F0502020204030204" pitchFamily="34" charset="0"/>
              </a:rPr>
              <a:t> to publish actual and digital forgery intimate visual depictions </a:t>
            </a:r>
          </a:p>
          <a:p>
            <a:pPr marL="0" marR="0" lvl="0" indent="0" algn="l" defTabSz="914400" rtl="0" eaLnBrk="1" fontAlgn="auto" latinLnBrk="0" hangingPunct="1">
              <a:lnSpc>
                <a:spcPct val="100000"/>
              </a:lnSpc>
              <a:spcBef>
                <a:spcPts val="1200"/>
              </a:spcBef>
              <a:spcAft>
                <a:spcPts val="200"/>
              </a:spcAft>
              <a:buClr>
                <a:srgbClr val="92D6E3"/>
              </a:buClr>
              <a:buSzPct val="100000"/>
              <a:buFontTx/>
              <a:buNone/>
              <a:tabLst/>
              <a:defRPr/>
            </a:pPr>
            <a:endParaRPr kumimoji="0" lang="en-US" sz="2400" b="0" i="0" u="none" strike="noStrike" kern="1200" cap="none" spc="0" normalizeH="0" baseline="0" noProof="0" dirty="0">
              <a:ln>
                <a:noFill/>
              </a:ln>
              <a:solidFill>
                <a:srgbClr val="F2F2F2">
                  <a:lumMod val="10000"/>
                </a:srgbClr>
              </a:solidFill>
              <a:effectLst/>
              <a:uLnTx/>
              <a:uFillTx/>
              <a:latin typeface="Calibri"/>
              <a:ea typeface="+mn-ea"/>
              <a:cs typeface="Calibri" panose="020F0502020204030204" pitchFamily="34" charset="0"/>
            </a:endParaRPr>
          </a:p>
        </p:txBody>
      </p:sp>
    </p:spTree>
    <p:extLst>
      <p:ext uri="{BB962C8B-B14F-4D97-AF65-F5344CB8AC3E}">
        <p14:creationId xmlns:p14="http://schemas.microsoft.com/office/powerpoint/2010/main" val="24965501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28A6F-0201-76A4-C568-A036574622B5}"/>
              </a:ext>
            </a:extLst>
          </p:cNvPr>
          <p:cNvSpPr>
            <a:spLocks noGrp="1"/>
          </p:cNvSpPr>
          <p:nvPr>
            <p:ph type="body" sz="quarter" idx="13"/>
          </p:nvPr>
        </p:nvSpPr>
        <p:spPr>
          <a:xfrm>
            <a:off x="800100" y="0"/>
            <a:ext cx="7902216" cy="6858000"/>
          </a:xfrm>
        </p:spPr>
        <p:txBody>
          <a:bodyPr anchor="ctr">
            <a:normAutofit/>
          </a:bodyPr>
          <a:lstStyle/>
          <a:p>
            <a:r>
              <a:rPr lang="en-US" dirty="0"/>
              <a:t>Child Sex Trafficking</a:t>
            </a:r>
            <a:br>
              <a:rPr lang="en-US" dirty="0"/>
            </a:br>
            <a:r>
              <a:rPr lang="en-US" dirty="0"/>
              <a:t>Trends</a:t>
            </a:r>
          </a:p>
        </p:txBody>
      </p:sp>
      <p:sp>
        <p:nvSpPr>
          <p:cNvPr id="7" name="Slide Number Placeholder 2">
            <a:extLst>
              <a:ext uri="{FF2B5EF4-FFF2-40B4-BE49-F238E27FC236}">
                <a16:creationId xmlns:a16="http://schemas.microsoft.com/office/drawing/2014/main" id="{75CABF77-515D-FC6D-1205-C133A00E6380}"/>
              </a:ext>
            </a:extLst>
          </p:cNvPr>
          <p:cNvSpPr>
            <a:spLocks noGrp="1"/>
          </p:cNvSpPr>
          <p:nvPr>
            <p:ph type="sldNum" sz="quarter" idx="11"/>
          </p:nvPr>
        </p:nvSpPr>
        <p:spPr>
          <a:xfrm>
            <a:off x="11332459" y="6221324"/>
            <a:ext cx="617912"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A98EE3D-8CD1-4C3F-BD1C-C98C9596463C}" type="slidenum">
              <a:rPr kumimoji="0" lang="en-US" sz="1200" b="0" i="0" u="none" strike="noStrike" kern="1200" cap="none" spc="0" normalizeH="0" baseline="0" noProof="0" smtClean="0">
                <a:ln>
                  <a:noFill/>
                </a:ln>
                <a:solidFill>
                  <a:srgbClr val="F2F2F2">
                    <a:lumMod val="2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23</a:t>
            </a:fld>
            <a:endParaRPr kumimoji="0" lang="en-US" sz="1200" b="0" i="0" u="none" strike="noStrike" kern="1200" cap="none" spc="0" normalizeH="0" baseline="0" noProof="0">
              <a:ln>
                <a:noFill/>
              </a:ln>
              <a:solidFill>
                <a:srgbClr val="F2F2F2">
                  <a:lumMod val="25000"/>
                </a:srgbClr>
              </a:solidFill>
              <a:effectLst/>
              <a:uLnTx/>
              <a:uFillTx/>
              <a:latin typeface="Calibri"/>
              <a:ea typeface="+mn-ea"/>
              <a:cs typeface="+mn-cs"/>
            </a:endParaRPr>
          </a:p>
        </p:txBody>
      </p:sp>
    </p:spTree>
    <p:extLst>
      <p:ext uri="{BB962C8B-B14F-4D97-AF65-F5344CB8AC3E}">
        <p14:creationId xmlns:p14="http://schemas.microsoft.com/office/powerpoint/2010/main" val="703881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0A498C-C7BB-11DD-6E0E-AF1353280D96}"/>
              </a:ext>
            </a:extLst>
          </p:cNvPr>
          <p:cNvSpPr>
            <a:spLocks noGrp="1"/>
          </p:cNvSpPr>
          <p:nvPr>
            <p:ph type="title" idx="4294967295"/>
          </p:nvPr>
        </p:nvSpPr>
        <p:spPr>
          <a:xfrm>
            <a:off x="807522" y="286604"/>
            <a:ext cx="10053638" cy="776287"/>
          </a:xfrm>
        </p:spPr>
        <p:txBody>
          <a:bodyPr>
            <a:normAutofit/>
          </a:bodyPr>
          <a:lstStyle/>
          <a:p>
            <a:r>
              <a:rPr lang="en-US" sz="3200" dirty="0"/>
              <a:t>Online Enticement? CSAM? CST? It’s a Blurry Line</a:t>
            </a:r>
          </a:p>
        </p:txBody>
      </p:sp>
      <p:graphicFrame>
        <p:nvGraphicFramePr>
          <p:cNvPr id="8" name="Diagram 7">
            <a:extLst>
              <a:ext uri="{FF2B5EF4-FFF2-40B4-BE49-F238E27FC236}">
                <a16:creationId xmlns:a16="http://schemas.microsoft.com/office/drawing/2014/main" id="{3F5B4419-1959-A467-D8A3-371616F5F9A6}"/>
              </a:ext>
            </a:extLst>
          </p:cNvPr>
          <p:cNvGraphicFramePr/>
          <p:nvPr>
            <p:extLst>
              <p:ext uri="{D42A27DB-BD31-4B8C-83A1-F6EECF244321}">
                <p14:modId xmlns:p14="http://schemas.microsoft.com/office/powerpoint/2010/main" val="4138390978"/>
              </p:ext>
            </p:extLst>
          </p:nvPr>
        </p:nvGraphicFramePr>
        <p:xfrm>
          <a:off x="1056903" y="1529541"/>
          <a:ext cx="9369631" cy="50418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08474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B8AF6-A20B-9B3A-8172-F7183AC268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D98F13-30E2-84D5-1BA3-1C40569205AB}"/>
              </a:ext>
            </a:extLst>
          </p:cNvPr>
          <p:cNvSpPr>
            <a:spLocks noGrp="1"/>
          </p:cNvSpPr>
          <p:nvPr>
            <p:ph type="title"/>
          </p:nvPr>
        </p:nvSpPr>
        <p:spPr>
          <a:xfrm>
            <a:off x="1108555" y="-26999"/>
            <a:ext cx="9692640" cy="1450757"/>
          </a:xfrm>
        </p:spPr>
        <p:txBody>
          <a:bodyPr anchor="b">
            <a:normAutofit/>
          </a:bodyPr>
          <a:lstStyle/>
          <a:p>
            <a:r>
              <a:rPr lang="en-US" sz="4000" dirty="0"/>
              <a:t>How an Offender Assesses the Risk</a:t>
            </a:r>
          </a:p>
        </p:txBody>
      </p:sp>
      <p:sp>
        <p:nvSpPr>
          <p:cNvPr id="9" name="Footer Placeholder 2">
            <a:extLst>
              <a:ext uri="{FF2B5EF4-FFF2-40B4-BE49-F238E27FC236}">
                <a16:creationId xmlns:a16="http://schemas.microsoft.com/office/drawing/2014/main" id="{69427930-17E8-488C-A71E-75F8D6FA10AD}"/>
              </a:ext>
            </a:extLst>
          </p:cNvPr>
          <p:cNvSpPr>
            <a:spLocks noGrp="1"/>
          </p:cNvSpPr>
          <p:nvPr>
            <p:ph type="ftr" sz="quarter" idx="12"/>
          </p:nvPr>
        </p:nvSpPr>
        <p:spPr>
          <a:xfrm>
            <a:off x="796320" y="6309360"/>
            <a:ext cx="8403097" cy="365125"/>
          </a:xfrm>
        </p:spPr>
        <p:txBody>
          <a:bodyPr anchor="b">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1" u="none" strike="noStrike" kern="1200" cap="none" spc="0" normalizeH="0" baseline="0" noProof="0">
                <a:ln>
                  <a:noFill/>
                </a:ln>
                <a:solidFill>
                  <a:srgbClr val="F2F2F2">
                    <a:lumMod val="25000"/>
                  </a:srgbClr>
                </a:solidFill>
                <a:effectLst/>
                <a:uLnTx/>
                <a:uFillTx/>
                <a:latin typeface="Calibri"/>
                <a:ea typeface="+mn-ea"/>
                <a:cs typeface="+mn-cs"/>
              </a:rPr>
              <a:t>Posting observed on a Dark Web forum board</a:t>
            </a:r>
          </a:p>
        </p:txBody>
      </p:sp>
      <p:grpSp>
        <p:nvGrpSpPr>
          <p:cNvPr id="5" name="Group 4">
            <a:extLst>
              <a:ext uri="{FF2B5EF4-FFF2-40B4-BE49-F238E27FC236}">
                <a16:creationId xmlns:a16="http://schemas.microsoft.com/office/drawing/2014/main" id="{4E503B19-1E88-AB14-D461-C734B0AB58FA}"/>
              </a:ext>
            </a:extLst>
          </p:cNvPr>
          <p:cNvGrpSpPr/>
          <p:nvPr/>
        </p:nvGrpSpPr>
        <p:grpSpPr>
          <a:xfrm>
            <a:off x="944668" y="1706718"/>
            <a:ext cx="8254749" cy="4101655"/>
            <a:chOff x="648930" y="1511672"/>
            <a:chExt cx="9320979" cy="4709652"/>
          </a:xfrm>
        </p:grpSpPr>
        <p:sp>
          <p:nvSpPr>
            <p:cNvPr id="4" name="Thought Bubble: Cloud 3">
              <a:extLst>
                <a:ext uri="{FF2B5EF4-FFF2-40B4-BE49-F238E27FC236}">
                  <a16:creationId xmlns:a16="http://schemas.microsoft.com/office/drawing/2014/main" id="{B2661155-36AF-8F80-8CEB-F8A490F8D65D}"/>
                </a:ext>
              </a:extLst>
            </p:cNvPr>
            <p:cNvSpPr/>
            <p:nvPr/>
          </p:nvSpPr>
          <p:spPr>
            <a:xfrm>
              <a:off x="648930" y="1511672"/>
              <a:ext cx="9320979" cy="4709652"/>
            </a:xfrm>
            <a:prstGeom prst="cloudCallout">
              <a:avLst>
                <a:gd name="adj1" fmla="val -49274"/>
                <a:gd name="adj2" fmla="val 5693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02020"/>
                </a:solidFill>
                <a:effectLst/>
                <a:uLnTx/>
                <a:uFillTx/>
                <a:latin typeface="Calibri"/>
                <a:ea typeface="+mn-ea"/>
                <a:cs typeface="+mn-cs"/>
              </a:endParaRPr>
            </a:p>
          </p:txBody>
        </p:sp>
        <p:sp>
          <p:nvSpPr>
            <p:cNvPr id="3" name="TextBox 2">
              <a:extLst>
                <a:ext uri="{FF2B5EF4-FFF2-40B4-BE49-F238E27FC236}">
                  <a16:creationId xmlns:a16="http://schemas.microsoft.com/office/drawing/2014/main" id="{DF901A63-2BFA-A6A7-FD13-12FF77769463}"/>
                </a:ext>
              </a:extLst>
            </p:cNvPr>
            <p:cNvSpPr txBox="1"/>
            <p:nvPr/>
          </p:nvSpPr>
          <p:spPr>
            <a:xfrm>
              <a:off x="1868093" y="2527670"/>
              <a:ext cx="7285680" cy="2677656"/>
            </a:xfrm>
            <a:prstGeom prst="rect">
              <a:avLst/>
            </a:prstGeom>
            <a:noFill/>
          </p:spPr>
          <p:txBody>
            <a:bodyPr wrap="square" rtlCol="0">
              <a:spAutoFit/>
            </a:bodyPr>
            <a:lstStyle/>
            <a:p>
              <a:pPr marL="0" marR="0" lvl="0" indent="0" algn="l" defTabSz="804672" rtl="0" eaLnBrk="1" fontAlgn="auto" latinLnBrk="0" hangingPunct="1">
                <a:lnSpc>
                  <a:spcPct val="100000"/>
                </a:lnSpc>
                <a:spcBef>
                  <a:spcPts val="0"/>
                </a:spcBef>
                <a:spcAft>
                  <a:spcPts val="600"/>
                </a:spcAft>
                <a:buClrTx/>
                <a:buSzTx/>
                <a:buFontTx/>
                <a:buNone/>
                <a:tabLst/>
                <a:defRPr/>
              </a:pPr>
              <a:r>
                <a:rPr kumimoji="0" lang="en-US" sz="2112" b="0" i="0" u="none" strike="noStrike" kern="1200" cap="none" spc="0" normalizeH="0" baseline="0" noProof="0" dirty="0">
                  <a:ln>
                    <a:noFill/>
                  </a:ln>
                  <a:solidFill>
                    <a:srgbClr val="202020"/>
                  </a:solidFill>
                  <a:effectLst/>
                  <a:uLnTx/>
                  <a:uFillTx/>
                  <a:latin typeface="Calibri"/>
                  <a:ea typeface="+mn-ea"/>
                  <a:cs typeface="+mn-cs"/>
                </a:rPr>
                <a:t>"But there's a difference between recording your kid for porn and offering your kid for sex.  Apart from everything else, offering your child for sex should actually be the safer option. That way, only your visitors and customers get to see their faces. Publishing porn of your kid means every stranger on the internet, and definitely a bunch of cops, get to see them either way."</a:t>
              </a:r>
              <a:endParaRPr kumimoji="0" lang="en-US" sz="2400" b="0" i="0" u="none" strike="noStrike" kern="1200" cap="none" spc="0" normalizeH="0" baseline="0" noProof="0" dirty="0">
                <a:ln>
                  <a:noFill/>
                </a:ln>
                <a:solidFill>
                  <a:srgbClr val="202020"/>
                </a:solidFill>
                <a:effectLst/>
                <a:uLnTx/>
                <a:uFillTx/>
                <a:latin typeface="Calibri"/>
                <a:ea typeface="+mn-ea"/>
                <a:cs typeface="+mn-cs"/>
              </a:endParaRPr>
            </a:p>
          </p:txBody>
        </p:sp>
      </p:grpSp>
    </p:spTree>
    <p:extLst>
      <p:ext uri="{BB962C8B-B14F-4D97-AF65-F5344CB8AC3E}">
        <p14:creationId xmlns:p14="http://schemas.microsoft.com/office/powerpoint/2010/main" val="23491759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508385-274C-7DEC-3536-42E74D8F0FB0}"/>
              </a:ext>
            </a:extLst>
          </p:cNvPr>
          <p:cNvSpPr>
            <a:spLocks noGrp="1"/>
          </p:cNvSpPr>
          <p:nvPr>
            <p:ph type="title"/>
          </p:nvPr>
        </p:nvSpPr>
        <p:spPr>
          <a:xfrm>
            <a:off x="713695" y="-359465"/>
            <a:ext cx="10529069" cy="1450757"/>
          </a:xfrm>
        </p:spPr>
        <p:txBody>
          <a:bodyPr/>
          <a:lstStyle/>
          <a:p>
            <a:r>
              <a:rPr lang="en-US" dirty="0"/>
              <a:t>P2P “Comments” Used for Communicating</a:t>
            </a:r>
          </a:p>
        </p:txBody>
      </p:sp>
      <p:pic>
        <p:nvPicPr>
          <p:cNvPr id="4" name="Content Placeholder 3">
            <a:extLst>
              <a:ext uri="{FF2B5EF4-FFF2-40B4-BE49-F238E27FC236}">
                <a16:creationId xmlns:a16="http://schemas.microsoft.com/office/drawing/2014/main" id="{A5476466-0BA5-9EE2-7925-701CA2DEE0AF}"/>
              </a:ext>
            </a:extLst>
          </p:cNvPr>
          <p:cNvPicPr>
            <a:picLocks noGrp="1" noChangeAspect="1"/>
          </p:cNvPicPr>
          <p:nvPr>
            <p:ph idx="1"/>
          </p:nvPr>
        </p:nvPicPr>
        <p:blipFill>
          <a:blip r:embed="rId3"/>
          <a:stretch>
            <a:fillRect/>
          </a:stretch>
        </p:blipFill>
        <p:spPr>
          <a:xfrm>
            <a:off x="9067637" y="3017823"/>
            <a:ext cx="1253460" cy="1253460"/>
          </a:xfrm>
          <a:prstGeom prst="rect">
            <a:avLst/>
          </a:prstGeom>
        </p:spPr>
      </p:pic>
      <p:pic>
        <p:nvPicPr>
          <p:cNvPr id="5" name="Picture 4">
            <a:extLst>
              <a:ext uri="{FF2B5EF4-FFF2-40B4-BE49-F238E27FC236}">
                <a16:creationId xmlns:a16="http://schemas.microsoft.com/office/drawing/2014/main" id="{7AE31074-B13E-0227-132B-75ED5EB149ED}"/>
              </a:ext>
            </a:extLst>
          </p:cNvPr>
          <p:cNvPicPr>
            <a:picLocks noChangeAspect="1"/>
          </p:cNvPicPr>
          <p:nvPr/>
        </p:nvPicPr>
        <p:blipFill>
          <a:blip r:embed="rId4"/>
          <a:stretch>
            <a:fillRect/>
          </a:stretch>
        </p:blipFill>
        <p:spPr>
          <a:xfrm>
            <a:off x="10732716" y="1233993"/>
            <a:ext cx="1020097" cy="1020097"/>
          </a:xfrm>
          <a:prstGeom prst="rect">
            <a:avLst/>
          </a:prstGeom>
        </p:spPr>
      </p:pic>
      <p:pic>
        <p:nvPicPr>
          <p:cNvPr id="6" name="Picture 5">
            <a:extLst>
              <a:ext uri="{FF2B5EF4-FFF2-40B4-BE49-F238E27FC236}">
                <a16:creationId xmlns:a16="http://schemas.microsoft.com/office/drawing/2014/main" id="{D70B0453-28FE-67B9-0E96-21EF891D30B2}"/>
              </a:ext>
            </a:extLst>
          </p:cNvPr>
          <p:cNvPicPr>
            <a:picLocks noChangeAspect="1"/>
          </p:cNvPicPr>
          <p:nvPr/>
        </p:nvPicPr>
        <p:blipFill>
          <a:blip r:embed="rId5"/>
          <a:stretch>
            <a:fillRect/>
          </a:stretch>
        </p:blipFill>
        <p:spPr>
          <a:xfrm>
            <a:off x="8782130" y="1360563"/>
            <a:ext cx="1143099" cy="548688"/>
          </a:xfrm>
          <a:prstGeom prst="rect">
            <a:avLst/>
          </a:prstGeom>
        </p:spPr>
      </p:pic>
      <p:pic>
        <p:nvPicPr>
          <p:cNvPr id="7" name="Picture 6">
            <a:extLst>
              <a:ext uri="{FF2B5EF4-FFF2-40B4-BE49-F238E27FC236}">
                <a16:creationId xmlns:a16="http://schemas.microsoft.com/office/drawing/2014/main" id="{D186132A-A33D-246D-27CF-E73BFCC941B4}"/>
              </a:ext>
            </a:extLst>
          </p:cNvPr>
          <p:cNvPicPr>
            <a:picLocks noChangeAspect="1"/>
          </p:cNvPicPr>
          <p:nvPr/>
        </p:nvPicPr>
        <p:blipFill>
          <a:blip r:embed="rId6"/>
          <a:stretch>
            <a:fillRect/>
          </a:stretch>
        </p:blipFill>
        <p:spPr>
          <a:xfrm>
            <a:off x="6553504" y="1205409"/>
            <a:ext cx="1560174" cy="780087"/>
          </a:xfrm>
          <a:prstGeom prst="rect">
            <a:avLst/>
          </a:prstGeom>
        </p:spPr>
      </p:pic>
      <p:pic>
        <p:nvPicPr>
          <p:cNvPr id="8" name="Picture 7">
            <a:extLst>
              <a:ext uri="{FF2B5EF4-FFF2-40B4-BE49-F238E27FC236}">
                <a16:creationId xmlns:a16="http://schemas.microsoft.com/office/drawing/2014/main" id="{C462CC53-2C30-2D3B-6AE6-6026B5CF163C}"/>
              </a:ext>
            </a:extLst>
          </p:cNvPr>
          <p:cNvPicPr>
            <a:picLocks noChangeAspect="1"/>
          </p:cNvPicPr>
          <p:nvPr/>
        </p:nvPicPr>
        <p:blipFill>
          <a:blip r:embed="rId7"/>
          <a:stretch>
            <a:fillRect/>
          </a:stretch>
        </p:blipFill>
        <p:spPr>
          <a:xfrm>
            <a:off x="10321097" y="4581436"/>
            <a:ext cx="1242168" cy="1253460"/>
          </a:xfrm>
          <a:prstGeom prst="rect">
            <a:avLst/>
          </a:prstGeom>
        </p:spPr>
      </p:pic>
      <p:pic>
        <p:nvPicPr>
          <p:cNvPr id="17" name="Picture 16">
            <a:extLst>
              <a:ext uri="{FF2B5EF4-FFF2-40B4-BE49-F238E27FC236}">
                <a16:creationId xmlns:a16="http://schemas.microsoft.com/office/drawing/2014/main" id="{F20B7307-8E09-0D83-1F53-60EE57F9CADE}"/>
              </a:ext>
            </a:extLst>
          </p:cNvPr>
          <p:cNvPicPr>
            <a:picLocks noChangeAspect="1"/>
          </p:cNvPicPr>
          <p:nvPr/>
        </p:nvPicPr>
        <p:blipFill>
          <a:blip r:embed="rId8"/>
          <a:stretch>
            <a:fillRect/>
          </a:stretch>
        </p:blipFill>
        <p:spPr>
          <a:xfrm>
            <a:off x="964195" y="1399785"/>
            <a:ext cx="5185565" cy="5223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a:extLst>
              <a:ext uri="{FF2B5EF4-FFF2-40B4-BE49-F238E27FC236}">
                <a16:creationId xmlns:a16="http://schemas.microsoft.com/office/drawing/2014/main" id="{0F78C3F9-5FF7-068A-6DC2-8ACAF26BE216}"/>
              </a:ext>
            </a:extLst>
          </p:cNvPr>
          <p:cNvPicPr>
            <a:picLocks noChangeAspect="1"/>
          </p:cNvPicPr>
          <p:nvPr/>
        </p:nvPicPr>
        <p:blipFill>
          <a:blip r:embed="rId9"/>
          <a:stretch>
            <a:fillRect/>
          </a:stretch>
        </p:blipFill>
        <p:spPr>
          <a:xfrm>
            <a:off x="2085837" y="2239499"/>
            <a:ext cx="8127845" cy="5223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Picture 26">
            <a:extLst>
              <a:ext uri="{FF2B5EF4-FFF2-40B4-BE49-F238E27FC236}">
                <a16:creationId xmlns:a16="http://schemas.microsoft.com/office/drawing/2014/main" id="{041A7E5F-8CFE-ED9C-C353-3EEE45D63277}"/>
              </a:ext>
            </a:extLst>
          </p:cNvPr>
          <p:cNvPicPr>
            <a:picLocks noChangeAspect="1"/>
          </p:cNvPicPr>
          <p:nvPr/>
        </p:nvPicPr>
        <p:blipFill>
          <a:blip r:embed="rId10"/>
          <a:stretch>
            <a:fillRect/>
          </a:stretch>
        </p:blipFill>
        <p:spPr>
          <a:xfrm>
            <a:off x="1249495" y="4440846"/>
            <a:ext cx="7372093" cy="6382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 name="Picture 28">
            <a:extLst>
              <a:ext uri="{FF2B5EF4-FFF2-40B4-BE49-F238E27FC236}">
                <a16:creationId xmlns:a16="http://schemas.microsoft.com/office/drawing/2014/main" id="{7F12E32F-8A53-AF6B-16AB-1CBEDC6032D2}"/>
              </a:ext>
            </a:extLst>
          </p:cNvPr>
          <p:cNvPicPr>
            <a:picLocks noChangeAspect="1"/>
          </p:cNvPicPr>
          <p:nvPr/>
        </p:nvPicPr>
        <p:blipFill>
          <a:blip r:embed="rId11"/>
          <a:stretch>
            <a:fillRect/>
          </a:stretch>
        </p:blipFill>
        <p:spPr>
          <a:xfrm>
            <a:off x="534091" y="3015857"/>
            <a:ext cx="7529749" cy="11089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a:extLst>
              <a:ext uri="{FF2B5EF4-FFF2-40B4-BE49-F238E27FC236}">
                <a16:creationId xmlns:a16="http://schemas.microsoft.com/office/drawing/2014/main" id="{9B7B0EB3-7FBC-C981-C56D-5DCE4A0F014E}"/>
              </a:ext>
            </a:extLst>
          </p:cNvPr>
          <p:cNvPicPr>
            <a:picLocks noChangeAspect="1"/>
          </p:cNvPicPr>
          <p:nvPr/>
        </p:nvPicPr>
        <p:blipFill>
          <a:blip r:embed="rId12"/>
          <a:stretch>
            <a:fillRect/>
          </a:stretch>
        </p:blipFill>
        <p:spPr>
          <a:xfrm>
            <a:off x="2251504" y="5395111"/>
            <a:ext cx="7242676" cy="1133954"/>
          </a:xfrm>
          <a:prstGeom prst="rect">
            <a:avLst/>
          </a:prstGeom>
        </p:spPr>
      </p:pic>
    </p:spTree>
    <p:extLst>
      <p:ext uri="{BB962C8B-B14F-4D97-AF65-F5344CB8AC3E}">
        <p14:creationId xmlns:p14="http://schemas.microsoft.com/office/powerpoint/2010/main" val="39862063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3526E8-9307-0E53-3840-ED6E5C11B6E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srgbClr val="F2F2F2">
                    <a:lumMod val="2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F2F2F2">
                  <a:lumMod val="25000"/>
                </a:srgbClr>
              </a:solidFill>
              <a:effectLst/>
              <a:uLnTx/>
              <a:uFillTx/>
              <a:latin typeface="Calibri"/>
              <a:ea typeface="+mn-ea"/>
              <a:cs typeface="+mn-cs"/>
            </a:endParaRPr>
          </a:p>
        </p:txBody>
      </p:sp>
      <p:sp>
        <p:nvSpPr>
          <p:cNvPr id="3" name="Title 3">
            <a:extLst>
              <a:ext uri="{FF2B5EF4-FFF2-40B4-BE49-F238E27FC236}">
                <a16:creationId xmlns:a16="http://schemas.microsoft.com/office/drawing/2014/main" id="{EDB1F340-ADFB-4919-AB1A-9B8AFEA6C6DE}"/>
              </a:ext>
            </a:extLst>
          </p:cNvPr>
          <p:cNvSpPr>
            <a:spLocks noGrp="1"/>
          </p:cNvSpPr>
          <p:nvPr/>
        </p:nvSpPr>
        <p:spPr>
          <a:xfrm>
            <a:off x="360476" y="179476"/>
            <a:ext cx="10515600" cy="914400"/>
          </a:xfrm>
          <a:prstGeom prst="rect">
            <a:avLst/>
          </a:prstGeom>
          <a:noFill/>
        </p:spPr>
        <p:txBody>
          <a:bodyPr vert="horz" lIns="91440" tIns="45720" rIns="91440" bIns="45720" rtlCol="0" anchor="b">
            <a:normAutofit/>
          </a:bodyPr>
          <a:lstStyle>
            <a:lvl1pPr algn="l" defTabSz="914332" rtl="0" eaLnBrk="1" latinLnBrk="0" hangingPunct="1">
              <a:lnSpc>
                <a:spcPct val="100000"/>
              </a:lnSpc>
              <a:spcBef>
                <a:spcPct val="0"/>
              </a:spcBef>
              <a:buNone/>
              <a:defRPr sz="2800" b="1" kern="1200">
                <a:solidFill>
                  <a:schemeClr val="tx1"/>
                </a:solidFill>
                <a:latin typeface="+mj-lt"/>
                <a:ea typeface="+mj-ea"/>
                <a:cs typeface="+mj-cs"/>
              </a:defRPr>
            </a:lvl1pPr>
          </a:lstStyle>
          <a:p>
            <a:pPr marL="0" marR="0" lvl="0" indent="0" algn="l" defTabSz="914332"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202020"/>
                </a:solidFill>
                <a:effectLst/>
                <a:uLnTx/>
                <a:uFillTx/>
                <a:latin typeface="Century Gothic"/>
                <a:ea typeface="+mj-ea"/>
                <a:cs typeface="+mj-cs"/>
              </a:rPr>
              <a:t>Emojis </a:t>
            </a:r>
            <a:r>
              <a:rPr kumimoji="0" lang="en-US" sz="3400" b="1" i="0" u="none" strike="noStrike" kern="1200" cap="none" spc="0" normalizeH="0" baseline="0" noProof="0" dirty="0">
                <a:ln>
                  <a:noFill/>
                </a:ln>
                <a:solidFill>
                  <a:srgbClr val="202020">
                    <a:lumMod val="50000"/>
                  </a:srgbClr>
                </a:solidFill>
                <a:effectLst/>
                <a:uLnTx/>
                <a:uFillTx/>
                <a:latin typeface="Century Gothic" panose="020B0502020202020204" pitchFamily="34" charset="0"/>
                <a:ea typeface="+mj-ea"/>
                <a:cs typeface="+mj-cs"/>
              </a:rPr>
              <a:t>Used In “The Game”</a:t>
            </a:r>
            <a:endParaRPr kumimoji="0" lang="en-US" sz="3400" b="1" i="0" u="none" strike="noStrike" kern="1200" cap="none" spc="0" normalizeH="0" baseline="0" noProof="0" dirty="0">
              <a:ln>
                <a:noFill/>
              </a:ln>
              <a:solidFill>
                <a:srgbClr val="202020"/>
              </a:solidFill>
              <a:effectLst/>
              <a:uLnTx/>
              <a:uFillTx/>
              <a:latin typeface="Century Gothic"/>
              <a:ea typeface="+mj-ea"/>
              <a:cs typeface="+mj-cs"/>
            </a:endParaRPr>
          </a:p>
        </p:txBody>
      </p:sp>
      <p:sp>
        <p:nvSpPr>
          <p:cNvPr id="4" name="Content Placeholder 2">
            <a:extLst>
              <a:ext uri="{FF2B5EF4-FFF2-40B4-BE49-F238E27FC236}">
                <a16:creationId xmlns:a16="http://schemas.microsoft.com/office/drawing/2014/main" id="{763C593C-E23F-42C1-A647-097B3B87616D}"/>
              </a:ext>
            </a:extLst>
          </p:cNvPr>
          <p:cNvSpPr>
            <a:spLocks noGrp="1"/>
          </p:cNvSpPr>
          <p:nvPr/>
        </p:nvSpPr>
        <p:spPr>
          <a:xfrm>
            <a:off x="360476" y="1314371"/>
            <a:ext cx="5521094" cy="5182868"/>
          </a:xfrm>
          <a:prstGeom prst="rect">
            <a:avLst/>
          </a:prstGeom>
        </p:spPr>
        <p:txBody>
          <a:bodyPr vert="horz" lIns="91440" tIns="45720" rIns="91440" bIns="45720" rtlCol="0">
            <a:normAutofit/>
          </a:bodyPr>
          <a:lstStyle>
            <a:lvl1pPr marL="228584" indent="-228584" algn="l" defTabSz="914332" rtl="0" eaLnBrk="1" latinLnBrk="0" hangingPunct="1">
              <a:lnSpc>
                <a:spcPct val="100000"/>
              </a:lnSpc>
              <a:spcBef>
                <a:spcPts val="800"/>
              </a:spcBef>
              <a:spcAft>
                <a:spcPts val="400"/>
              </a:spcAft>
              <a:buFont typeface="Arial" panose="020B0604020202020204" pitchFamily="34" charset="0"/>
              <a:buChar char="•"/>
              <a:defRPr sz="2000" kern="1200">
                <a:solidFill>
                  <a:schemeClr val="tx1"/>
                </a:solidFill>
                <a:latin typeface="+mn-lt"/>
                <a:ea typeface="+mn-ea"/>
                <a:cs typeface="Calibri" panose="020F0502020204030204" pitchFamily="34" charset="0"/>
              </a:defRPr>
            </a:lvl1pPr>
            <a:lvl2pPr marL="685750" indent="-228584" algn="l" defTabSz="914332" rtl="0" eaLnBrk="1" latinLnBrk="0" hangingPunct="1">
              <a:lnSpc>
                <a:spcPct val="90000"/>
              </a:lnSpc>
              <a:spcBef>
                <a:spcPts val="500"/>
              </a:spcBef>
              <a:buFont typeface="ITC Avant Garde Std Bk" panose="020B0502020202020204" pitchFamily="34" charset="0"/>
              <a:buChar char="»"/>
              <a:defRPr sz="1800" kern="1200">
                <a:solidFill>
                  <a:schemeClr val="tx1"/>
                </a:solidFill>
                <a:latin typeface="+mn-lt"/>
                <a:ea typeface="+mn-ea"/>
                <a:cs typeface="Calibri" panose="020F0502020204030204" pitchFamily="34" charset="0"/>
              </a:defRPr>
            </a:lvl2pPr>
            <a:lvl3pPr marL="1142914" indent="-228584" algn="l" defTabSz="914332" rtl="0" eaLnBrk="1" latinLnBrk="0" hangingPunct="1">
              <a:lnSpc>
                <a:spcPct val="90000"/>
              </a:lnSpc>
              <a:spcBef>
                <a:spcPts val="500"/>
              </a:spcBef>
              <a:buFont typeface="ITC Avant Garde Std Bk" panose="020B0502020202020204" pitchFamily="34" charset="0"/>
              <a:buChar char="•"/>
              <a:defRPr sz="1600" kern="1200">
                <a:solidFill>
                  <a:schemeClr val="tx1"/>
                </a:solidFill>
                <a:latin typeface="+mn-lt"/>
                <a:ea typeface="+mn-ea"/>
                <a:cs typeface="Calibri" panose="020F0502020204030204" pitchFamily="34" charset="0"/>
              </a:defRPr>
            </a:lvl3pPr>
            <a:lvl4pPr marL="1600080" indent="-228584" algn="l" defTabSz="914332" rtl="0" eaLnBrk="1" latinLnBrk="0" hangingPunct="1">
              <a:lnSpc>
                <a:spcPct val="90000"/>
              </a:lnSpc>
              <a:spcBef>
                <a:spcPts val="500"/>
              </a:spcBef>
              <a:buFont typeface="ITC Avant Garde Std Bk" panose="020B0502020202020204" pitchFamily="34" charset="0"/>
              <a:buChar char="•"/>
              <a:defRPr sz="1400" kern="1200">
                <a:solidFill>
                  <a:schemeClr val="tx1"/>
                </a:solidFill>
                <a:latin typeface="+mn-lt"/>
                <a:ea typeface="+mn-ea"/>
                <a:cs typeface="Calibri" panose="020F0502020204030204" pitchFamily="34" charset="0"/>
              </a:defRPr>
            </a:lvl4pPr>
            <a:lvl5pPr marL="2057247" indent="-228584" algn="l" defTabSz="914332" rtl="0" eaLnBrk="1" latinLnBrk="0" hangingPunct="1">
              <a:lnSpc>
                <a:spcPct val="90000"/>
              </a:lnSpc>
              <a:spcBef>
                <a:spcPts val="500"/>
              </a:spcBef>
              <a:buFont typeface="ITC Avant Garde Std Bk" panose="020B0502020202020204" pitchFamily="34" charset="0"/>
              <a:buChar char="•"/>
              <a:defRPr sz="1400" kern="1200">
                <a:solidFill>
                  <a:schemeClr val="tx1"/>
                </a:solidFill>
                <a:latin typeface="+mn-lt"/>
                <a:ea typeface="+mn-ea"/>
                <a:cs typeface="Calibri" panose="020F0502020204030204" pitchFamily="34" charset="0"/>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32" rtl="0" eaLnBrk="1" fontAlgn="auto" latinLnBrk="0" hangingPunct="1">
              <a:lnSpc>
                <a:spcPct val="100000"/>
              </a:lnSpc>
              <a:spcBef>
                <a:spcPts val="800"/>
              </a:spcBef>
              <a:spcAft>
                <a:spcPts val="400"/>
              </a:spcAft>
              <a:buClrTx/>
              <a:buSzPct val="70000"/>
              <a:buFont typeface="Arial" panose="020B0604020202020204" pitchFamily="34" charset="0"/>
              <a:buNone/>
              <a:tabLst/>
              <a:defRPr/>
            </a:pPr>
            <a:r>
              <a:rPr kumimoji="0" lang="en-US" sz="2000" b="1" i="0" u="none" strike="noStrike" kern="1200" cap="none" spc="0" normalizeH="0" baseline="0" noProof="0" dirty="0">
                <a:ln>
                  <a:noFill/>
                </a:ln>
                <a:solidFill>
                  <a:srgbClr val="202020"/>
                </a:solidFill>
                <a:effectLst/>
                <a:uLnTx/>
                <a:uFillTx/>
                <a:latin typeface="Calibri"/>
                <a:ea typeface="+mn-ea"/>
                <a:cs typeface="Calibri" panose="020F0502020204030204" pitchFamily="34" charset="0"/>
              </a:rPr>
              <a:t>👣 </a:t>
            </a:r>
            <a:r>
              <a:rPr kumimoji="0" lang="en-US" sz="2000" b="0" i="0" u="none" strike="noStrike" kern="1200" cap="none" spc="0" normalizeH="0" baseline="0" noProof="0" dirty="0">
                <a:ln>
                  <a:noFill/>
                </a:ln>
                <a:solidFill>
                  <a:srgbClr val="202020"/>
                </a:solidFill>
                <a:effectLst/>
                <a:uLnTx/>
                <a:uFillTx/>
                <a:latin typeface="Calibri"/>
                <a:ea typeface="+mn-ea"/>
                <a:cs typeface="Calibri" panose="020F0502020204030204" pitchFamily="34" charset="0"/>
              </a:rPr>
              <a:t>- Ten Toes Down (loyalty or the blade)</a:t>
            </a:r>
          </a:p>
          <a:p>
            <a:pPr marL="0" marR="0" lvl="0" indent="0" algn="l" defTabSz="914332" rtl="0" eaLnBrk="1" fontAlgn="auto" latinLnBrk="0" hangingPunct="1">
              <a:lnSpc>
                <a:spcPct val="100000"/>
              </a:lnSpc>
              <a:spcBef>
                <a:spcPts val="800"/>
              </a:spcBef>
              <a:spcAft>
                <a:spcPts val="400"/>
              </a:spcAft>
              <a:buClrTx/>
              <a:buSzPct val="70000"/>
              <a:buFont typeface="Arial" panose="020B0604020202020204" pitchFamily="34" charset="0"/>
              <a:buNone/>
              <a:tabLst/>
              <a:defRPr/>
            </a:pPr>
            <a:r>
              <a:rPr kumimoji="0" lang="en-US" sz="2000" b="0" i="0" u="none" strike="noStrike" kern="1200" cap="none" spc="0" normalizeH="0" baseline="0" noProof="0" dirty="0">
                <a:ln>
                  <a:noFill/>
                </a:ln>
                <a:solidFill>
                  <a:srgbClr val="202020"/>
                </a:solidFill>
                <a:effectLst/>
                <a:uLnTx/>
                <a:uFillTx/>
                <a:latin typeface="Calibri"/>
                <a:ea typeface="+mn-ea"/>
                <a:cs typeface="Calibri" panose="020F0502020204030204" pitchFamily="34" charset="0"/>
              </a:rPr>
              <a:t>⚓ - Anchor (loyalty to trafficker)</a:t>
            </a:r>
          </a:p>
          <a:p>
            <a:pPr marL="0" marR="0" lvl="0" indent="0" algn="l" defTabSz="914332" rtl="0" eaLnBrk="1" fontAlgn="auto" latinLnBrk="0" hangingPunct="1">
              <a:lnSpc>
                <a:spcPct val="100000"/>
              </a:lnSpc>
              <a:spcBef>
                <a:spcPts val="800"/>
              </a:spcBef>
              <a:spcAft>
                <a:spcPts val="400"/>
              </a:spcAft>
              <a:buClrTx/>
              <a:buSzPct val="70000"/>
              <a:buFont typeface="Arial" panose="020B0604020202020204" pitchFamily="34" charset="0"/>
              <a:buNone/>
              <a:tabLst/>
              <a:defRPr/>
            </a:pPr>
            <a:r>
              <a:rPr kumimoji="0" lang="en-US" sz="2000" b="0" i="0" u="none" strike="noStrike" kern="1200" cap="none" spc="0" normalizeH="0" baseline="0" noProof="0" dirty="0">
                <a:ln>
                  <a:noFill/>
                </a:ln>
                <a:solidFill>
                  <a:srgbClr val="202020"/>
                </a:solidFill>
                <a:effectLst/>
                <a:uLnTx/>
                <a:uFillTx/>
                <a:latin typeface="Calibri"/>
                <a:ea typeface="+mn-ea"/>
                <a:cs typeface="Calibri" panose="020F0502020204030204" pitchFamily="34" charset="0"/>
              </a:rPr>
              <a:t>💎 - Diamond (loyalty or high quality)</a:t>
            </a:r>
          </a:p>
          <a:p>
            <a:pPr marL="0" marR="0" lvl="0" indent="0" algn="l" defTabSz="914332" rtl="0" eaLnBrk="1" fontAlgn="auto" latinLnBrk="0" hangingPunct="1">
              <a:lnSpc>
                <a:spcPct val="100000"/>
              </a:lnSpc>
              <a:spcBef>
                <a:spcPts val="800"/>
              </a:spcBef>
              <a:spcAft>
                <a:spcPts val="400"/>
              </a:spcAft>
              <a:buClrTx/>
              <a:buSzPct val="70000"/>
              <a:buFont typeface="Arial" panose="020B0604020202020204" pitchFamily="34" charset="0"/>
              <a:buNone/>
              <a:tabLst/>
              <a:defRPr/>
            </a:pPr>
            <a:r>
              <a:rPr kumimoji="0" lang="en-US" sz="2000" b="0" i="0" u="none" strike="noStrike" kern="1200" cap="none" spc="0" normalizeH="0" baseline="0" noProof="0" dirty="0">
                <a:ln>
                  <a:noFill/>
                </a:ln>
                <a:solidFill>
                  <a:srgbClr val="202020"/>
                </a:solidFill>
                <a:effectLst/>
                <a:uLnTx/>
                <a:uFillTx/>
                <a:latin typeface="Calibri"/>
                <a:ea typeface="+mn-ea"/>
                <a:cs typeface="Calibri" panose="020F0502020204030204" pitchFamily="34" charset="0"/>
              </a:rPr>
              <a:t>👇 - Staying Down (loyalty)</a:t>
            </a:r>
          </a:p>
          <a:p>
            <a:pPr marL="0" marR="0" lvl="0" indent="0" algn="l" defTabSz="914332" rtl="0" eaLnBrk="1" fontAlgn="auto" latinLnBrk="0" hangingPunct="1">
              <a:lnSpc>
                <a:spcPct val="100000"/>
              </a:lnSpc>
              <a:spcBef>
                <a:spcPts val="800"/>
              </a:spcBef>
              <a:spcAft>
                <a:spcPts val="400"/>
              </a:spcAft>
              <a:buClrTx/>
              <a:buSzPct val="70000"/>
              <a:buFont typeface="Arial" panose="020B0604020202020204" pitchFamily="34" charset="0"/>
              <a:buNone/>
              <a:tabLst/>
              <a:defRPr/>
            </a:pPr>
            <a:r>
              <a:rPr kumimoji="0" lang="en-US" sz="2000" b="0" i="0" u="none" strike="noStrike" kern="1200" cap="none" spc="0" normalizeH="0" baseline="0" noProof="0" dirty="0">
                <a:ln>
                  <a:noFill/>
                </a:ln>
                <a:solidFill>
                  <a:srgbClr val="202020"/>
                </a:solidFill>
                <a:effectLst/>
                <a:uLnTx/>
                <a:uFillTx/>
                <a:latin typeface="Calibri"/>
                <a:ea typeface="+mn-ea"/>
                <a:cs typeface="Calibri" panose="020F0502020204030204" pitchFamily="34" charset="0"/>
              </a:rPr>
              <a:t>👑 - Crown (Pimp)</a:t>
            </a:r>
          </a:p>
          <a:p>
            <a:pPr marL="0" marR="0" lvl="0" indent="0" algn="l" defTabSz="914332" rtl="0" eaLnBrk="1" fontAlgn="auto" latinLnBrk="0" hangingPunct="1">
              <a:lnSpc>
                <a:spcPct val="100000"/>
              </a:lnSpc>
              <a:spcBef>
                <a:spcPts val="800"/>
              </a:spcBef>
              <a:spcAft>
                <a:spcPts val="400"/>
              </a:spcAft>
              <a:buClrTx/>
              <a:buSzPct val="70000"/>
              <a:buFont typeface="Arial" panose="020B0604020202020204" pitchFamily="34" charset="0"/>
              <a:buNone/>
              <a:tabLst/>
              <a:defRPr/>
            </a:pPr>
            <a:r>
              <a:rPr kumimoji="0" lang="en-US" sz="2000" b="0" i="0" u="none" strike="noStrike" kern="1200" cap="none" spc="0" normalizeH="0" baseline="0" noProof="0" dirty="0">
                <a:ln>
                  <a:noFill/>
                </a:ln>
                <a:solidFill>
                  <a:srgbClr val="202020"/>
                </a:solidFill>
                <a:effectLst/>
                <a:uLnTx/>
                <a:uFillTx/>
                <a:latin typeface="Calibri"/>
                <a:ea typeface="+mn-ea"/>
                <a:cs typeface="Calibri" panose="020F0502020204030204" pitchFamily="34" charset="0"/>
              </a:rPr>
              <a:t>🅿️ - P Button (Pimp/16)</a:t>
            </a:r>
          </a:p>
          <a:p>
            <a:pPr marL="0" marR="0" lvl="0" indent="0" algn="l" defTabSz="914332" rtl="0" eaLnBrk="1" fontAlgn="auto" latinLnBrk="0" hangingPunct="1">
              <a:lnSpc>
                <a:spcPct val="100000"/>
              </a:lnSpc>
              <a:spcBef>
                <a:spcPts val="800"/>
              </a:spcBef>
              <a:spcAft>
                <a:spcPts val="400"/>
              </a:spcAft>
              <a:buClrTx/>
              <a:buSzPct val="70000"/>
              <a:buFont typeface="Arial" panose="020B0604020202020204" pitchFamily="34" charset="0"/>
              <a:buNone/>
              <a:tabLst/>
              <a:defRPr/>
            </a:pPr>
            <a:r>
              <a:rPr kumimoji="0" lang="en-US" sz="2000" b="0" i="0" u="none" strike="noStrike" kern="1200" cap="none" spc="0" normalizeH="0" baseline="0" noProof="0" dirty="0">
                <a:ln>
                  <a:noFill/>
                </a:ln>
                <a:solidFill>
                  <a:srgbClr val="202020"/>
                </a:solidFill>
                <a:effectLst/>
                <a:uLnTx/>
                <a:uFillTx/>
                <a:latin typeface="Calibri"/>
                <a:ea typeface="+mn-ea"/>
                <a:cs typeface="Calibri" panose="020F0502020204030204" pitchFamily="34" charset="0"/>
              </a:rPr>
              <a:t>❄️🐰 – Snowflake/</a:t>
            </a:r>
            <a:r>
              <a:rPr kumimoji="0" lang="en-US" sz="2000" b="0" i="0" u="none" strike="noStrike" kern="1200" cap="none" spc="0" normalizeH="0" baseline="0" noProof="0" dirty="0" err="1">
                <a:ln>
                  <a:noFill/>
                </a:ln>
                <a:solidFill>
                  <a:srgbClr val="202020"/>
                </a:solidFill>
                <a:effectLst/>
                <a:uLnTx/>
                <a:uFillTx/>
                <a:latin typeface="Calibri"/>
                <a:ea typeface="+mn-ea"/>
                <a:cs typeface="Calibri" panose="020F0502020204030204" pitchFamily="34" charset="0"/>
              </a:rPr>
              <a:t>Snowbunny</a:t>
            </a:r>
            <a:r>
              <a:rPr kumimoji="0" lang="en-US" sz="2000" b="0" i="0" u="none" strike="noStrike" kern="1200" cap="none" spc="0" normalizeH="0" baseline="0" noProof="0" dirty="0">
                <a:ln>
                  <a:noFill/>
                </a:ln>
                <a:solidFill>
                  <a:srgbClr val="202020"/>
                </a:solidFill>
                <a:effectLst/>
                <a:uLnTx/>
                <a:uFillTx/>
                <a:latin typeface="Calibri"/>
                <a:ea typeface="+mn-ea"/>
                <a:cs typeface="Calibri" panose="020F0502020204030204" pitchFamily="34" charset="0"/>
              </a:rPr>
              <a:t> (White Girl)</a:t>
            </a:r>
          </a:p>
          <a:p>
            <a:pPr marL="0" marR="0" lvl="0" indent="0" algn="l" defTabSz="914332" rtl="0" eaLnBrk="1" fontAlgn="auto" latinLnBrk="0" hangingPunct="1">
              <a:lnSpc>
                <a:spcPct val="100000"/>
              </a:lnSpc>
              <a:spcBef>
                <a:spcPts val="800"/>
              </a:spcBef>
              <a:spcAft>
                <a:spcPts val="400"/>
              </a:spcAft>
              <a:buClrTx/>
              <a:buSzPct val="70000"/>
              <a:buFont typeface="Arial" panose="020B0604020202020204" pitchFamily="34" charset="0"/>
              <a:buNone/>
              <a:tabLst/>
              <a:defRPr/>
            </a:pPr>
            <a:r>
              <a:rPr kumimoji="0" lang="en-US" sz="2000" b="0" i="0" u="none" strike="noStrike" kern="1200" cap="none" spc="0" normalizeH="0" baseline="0" noProof="0" dirty="0">
                <a:ln>
                  <a:noFill/>
                </a:ln>
                <a:solidFill>
                  <a:srgbClr val="202020"/>
                </a:solidFill>
                <a:effectLst/>
                <a:uLnTx/>
                <a:uFillTx/>
                <a:latin typeface="Calibri"/>
                <a:ea typeface="+mn-ea"/>
                <a:cs typeface="Calibri" panose="020F0502020204030204" pitchFamily="34" charset="0"/>
              </a:rPr>
              <a:t>🚗 - Car (Car Dates/In Calls/Travel)</a:t>
            </a:r>
          </a:p>
          <a:p>
            <a:pPr marL="0" marR="0" lvl="0" indent="0" algn="l" defTabSz="914332" rtl="0" eaLnBrk="1" fontAlgn="auto" latinLnBrk="0" hangingPunct="1">
              <a:lnSpc>
                <a:spcPct val="100000"/>
              </a:lnSpc>
              <a:spcBef>
                <a:spcPts val="800"/>
              </a:spcBef>
              <a:spcAft>
                <a:spcPts val="400"/>
              </a:spcAft>
              <a:buClrTx/>
              <a:buSzPct val="70000"/>
              <a:buFont typeface="Arial" panose="020B0604020202020204" pitchFamily="34" charset="0"/>
              <a:buNone/>
              <a:tabLst/>
              <a:defRPr/>
            </a:pPr>
            <a:r>
              <a:rPr kumimoji="0" lang="en-US" sz="2000" b="0" i="0" u="none" strike="noStrike" kern="1200" cap="none" spc="0" normalizeH="0" baseline="0" noProof="0" dirty="0">
                <a:ln>
                  <a:noFill/>
                </a:ln>
                <a:solidFill>
                  <a:srgbClr val="202020"/>
                </a:solidFill>
                <a:effectLst/>
                <a:uLnTx/>
                <a:uFillTx/>
                <a:latin typeface="Calibri"/>
                <a:ea typeface="+mn-ea"/>
                <a:cs typeface="Calibri" panose="020F0502020204030204" pitchFamily="34" charset="0"/>
              </a:rPr>
              <a:t>✈️ - Airplane (Travel, New to Town)</a:t>
            </a:r>
          </a:p>
        </p:txBody>
      </p:sp>
      <p:sp>
        <p:nvSpPr>
          <p:cNvPr id="5" name="Content Placeholder 1">
            <a:extLst>
              <a:ext uri="{FF2B5EF4-FFF2-40B4-BE49-F238E27FC236}">
                <a16:creationId xmlns:a16="http://schemas.microsoft.com/office/drawing/2014/main" id="{9D5B02D9-0A97-4261-B9A0-B132FD3571EA}"/>
              </a:ext>
            </a:extLst>
          </p:cNvPr>
          <p:cNvSpPr>
            <a:spLocks noGrp="1"/>
          </p:cNvSpPr>
          <p:nvPr/>
        </p:nvSpPr>
        <p:spPr>
          <a:xfrm>
            <a:off x="6017561" y="493521"/>
            <a:ext cx="5609194" cy="3841173"/>
          </a:xfrm>
          <a:prstGeom prst="rect">
            <a:avLst/>
          </a:prstGeom>
        </p:spPr>
        <p:txBody>
          <a:bodyPr vert="horz" lIns="91440" tIns="45720" rIns="91440" bIns="45720" rtlCol="0">
            <a:normAutofit/>
          </a:bodyPr>
          <a:lstStyle>
            <a:lvl1pPr marL="228584" indent="-228584" algn="l" defTabSz="914332" rtl="0" eaLnBrk="1" latinLnBrk="0" hangingPunct="1">
              <a:lnSpc>
                <a:spcPct val="100000"/>
              </a:lnSpc>
              <a:spcBef>
                <a:spcPts val="800"/>
              </a:spcBef>
              <a:spcAft>
                <a:spcPts val="400"/>
              </a:spcAft>
              <a:buFont typeface="Arial" panose="020B0604020202020204" pitchFamily="34" charset="0"/>
              <a:buChar char="•"/>
              <a:defRPr sz="2000" kern="1200">
                <a:solidFill>
                  <a:schemeClr val="tx1"/>
                </a:solidFill>
                <a:latin typeface="+mn-lt"/>
                <a:ea typeface="+mn-ea"/>
                <a:cs typeface="Calibri" panose="020F0502020204030204" pitchFamily="34" charset="0"/>
              </a:defRPr>
            </a:lvl1pPr>
            <a:lvl2pPr marL="685750" indent="-228584" algn="l" defTabSz="914332" rtl="0" eaLnBrk="1" latinLnBrk="0" hangingPunct="1">
              <a:lnSpc>
                <a:spcPct val="90000"/>
              </a:lnSpc>
              <a:spcBef>
                <a:spcPts val="500"/>
              </a:spcBef>
              <a:buFont typeface="ITC Avant Garde Std Bk" panose="020B0502020202020204" pitchFamily="34" charset="0"/>
              <a:buChar char="»"/>
              <a:defRPr sz="1800" kern="1200">
                <a:solidFill>
                  <a:schemeClr val="tx1"/>
                </a:solidFill>
                <a:latin typeface="+mn-lt"/>
                <a:ea typeface="+mn-ea"/>
                <a:cs typeface="Calibri" panose="020F0502020204030204" pitchFamily="34" charset="0"/>
              </a:defRPr>
            </a:lvl2pPr>
            <a:lvl3pPr marL="1142914" indent="-228584" algn="l" defTabSz="914332" rtl="0" eaLnBrk="1" latinLnBrk="0" hangingPunct="1">
              <a:lnSpc>
                <a:spcPct val="90000"/>
              </a:lnSpc>
              <a:spcBef>
                <a:spcPts val="500"/>
              </a:spcBef>
              <a:buFont typeface="ITC Avant Garde Std Bk" panose="020B0502020202020204" pitchFamily="34" charset="0"/>
              <a:buChar char="•"/>
              <a:defRPr sz="1600" kern="1200">
                <a:solidFill>
                  <a:schemeClr val="tx1"/>
                </a:solidFill>
                <a:latin typeface="+mn-lt"/>
                <a:ea typeface="+mn-ea"/>
                <a:cs typeface="Calibri" panose="020F0502020204030204" pitchFamily="34" charset="0"/>
              </a:defRPr>
            </a:lvl3pPr>
            <a:lvl4pPr marL="1600080" indent="-228584" algn="l" defTabSz="914332" rtl="0" eaLnBrk="1" latinLnBrk="0" hangingPunct="1">
              <a:lnSpc>
                <a:spcPct val="90000"/>
              </a:lnSpc>
              <a:spcBef>
                <a:spcPts val="500"/>
              </a:spcBef>
              <a:buFont typeface="ITC Avant Garde Std Bk" panose="020B0502020202020204" pitchFamily="34" charset="0"/>
              <a:buChar char="•"/>
              <a:defRPr sz="1400" kern="1200">
                <a:solidFill>
                  <a:schemeClr val="tx1"/>
                </a:solidFill>
                <a:latin typeface="+mn-lt"/>
                <a:ea typeface="+mn-ea"/>
                <a:cs typeface="Calibri" panose="020F0502020204030204" pitchFamily="34" charset="0"/>
              </a:defRPr>
            </a:lvl4pPr>
            <a:lvl5pPr marL="2057247" indent="-228584" algn="l" defTabSz="914332" rtl="0" eaLnBrk="1" latinLnBrk="0" hangingPunct="1">
              <a:lnSpc>
                <a:spcPct val="90000"/>
              </a:lnSpc>
              <a:spcBef>
                <a:spcPts val="500"/>
              </a:spcBef>
              <a:buFont typeface="ITC Avant Garde Std Bk" panose="020B0502020202020204" pitchFamily="34" charset="0"/>
              <a:buChar char="•"/>
              <a:defRPr sz="1400" kern="1200">
                <a:solidFill>
                  <a:schemeClr val="tx1"/>
                </a:solidFill>
                <a:latin typeface="+mn-lt"/>
                <a:ea typeface="+mn-ea"/>
                <a:cs typeface="Calibri" panose="020F0502020204030204" pitchFamily="34" charset="0"/>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32" rtl="0" eaLnBrk="1" fontAlgn="auto" latinLnBrk="0" hangingPunct="1">
              <a:lnSpc>
                <a:spcPct val="100000"/>
              </a:lnSpc>
              <a:spcBef>
                <a:spcPts val="800"/>
              </a:spcBef>
              <a:spcAft>
                <a:spcPts val="400"/>
              </a:spcAft>
              <a:buClrTx/>
              <a:buSzPct val="70000"/>
              <a:buFont typeface="Arial" panose="020B0604020202020204" pitchFamily="34" charset="0"/>
              <a:buNone/>
              <a:tabLst/>
              <a:defRPr/>
            </a:pPr>
            <a:r>
              <a:rPr kumimoji="0" lang="en-US" sz="2000" b="0" i="0" u="none" strike="noStrike" kern="1200" cap="none" spc="0" normalizeH="0" baseline="0" noProof="0" dirty="0">
                <a:ln>
                  <a:noFill/>
                </a:ln>
                <a:solidFill>
                  <a:srgbClr val="202020"/>
                </a:solidFill>
                <a:effectLst/>
                <a:uLnTx/>
                <a:uFillTx/>
                <a:latin typeface="Calibri"/>
                <a:ea typeface="+mn-ea"/>
                <a:cs typeface="Calibri" panose="020F0502020204030204" pitchFamily="34" charset="0"/>
              </a:rPr>
              <a:t>🍭 🧁 🍬 🍒 – Young-themed emojis</a:t>
            </a:r>
          </a:p>
          <a:p>
            <a:pPr marL="0" marR="0" lvl="0" indent="0" algn="l" defTabSz="914332" rtl="0" eaLnBrk="1" fontAlgn="auto" latinLnBrk="0" hangingPunct="1">
              <a:lnSpc>
                <a:spcPct val="100000"/>
              </a:lnSpc>
              <a:spcBef>
                <a:spcPts val="800"/>
              </a:spcBef>
              <a:spcAft>
                <a:spcPts val="400"/>
              </a:spcAft>
              <a:buClrTx/>
              <a:buSzPct val="70000"/>
              <a:buFont typeface="Arial" panose="020B0604020202020204" pitchFamily="34" charset="0"/>
              <a:buNone/>
              <a:tabLst/>
              <a:defRPr/>
            </a:pPr>
            <a:r>
              <a:rPr kumimoji="0" lang="en-US" sz="2000" b="0" i="0" u="none" strike="noStrike" kern="1200" cap="none" spc="0" normalizeH="0" baseline="0" noProof="0" dirty="0">
                <a:ln>
                  <a:noFill/>
                </a:ln>
                <a:solidFill>
                  <a:srgbClr val="202020"/>
                </a:solidFill>
                <a:effectLst/>
                <a:uLnTx/>
                <a:uFillTx/>
                <a:latin typeface="Calibri"/>
                <a:ea typeface="+mn-ea"/>
                <a:cs typeface="Calibri" panose="020F0502020204030204" pitchFamily="34" charset="0"/>
              </a:rPr>
              <a:t>💦 🍆 🍑 👅 🌊 🍌 – Sexually-themed emojis</a:t>
            </a:r>
          </a:p>
          <a:p>
            <a:pPr marL="0" marR="0" lvl="0" indent="0" algn="l" defTabSz="914332" rtl="0" eaLnBrk="1" fontAlgn="auto" latinLnBrk="0" hangingPunct="1">
              <a:lnSpc>
                <a:spcPct val="100000"/>
              </a:lnSpc>
              <a:spcBef>
                <a:spcPts val="800"/>
              </a:spcBef>
              <a:spcAft>
                <a:spcPts val="400"/>
              </a:spcAft>
              <a:buClrTx/>
              <a:buSzPct val="70000"/>
              <a:buFont typeface="Arial" panose="020B0604020202020204" pitchFamily="34" charset="0"/>
              <a:buNone/>
              <a:tabLst/>
              <a:defRPr/>
            </a:pPr>
            <a:r>
              <a:rPr kumimoji="0" lang="en-US" sz="2000" b="0" i="0" u="none" strike="noStrike" kern="1200" cap="none" spc="0" normalizeH="0" baseline="0" noProof="0" dirty="0">
                <a:ln>
                  <a:noFill/>
                </a:ln>
                <a:solidFill>
                  <a:srgbClr val="202020"/>
                </a:solidFill>
                <a:effectLst/>
                <a:uLnTx/>
                <a:uFillTx/>
                <a:latin typeface="Calibri"/>
                <a:ea typeface="+mn-ea"/>
                <a:cs typeface="Calibri" panose="020F0502020204030204" pitchFamily="34" charset="0"/>
              </a:rPr>
              <a:t>📲 – Texting to book</a:t>
            </a:r>
          </a:p>
          <a:p>
            <a:pPr marL="0" marR="0" lvl="0" indent="0" algn="l" defTabSz="914332" rtl="0" eaLnBrk="1" fontAlgn="auto" latinLnBrk="0" hangingPunct="1">
              <a:lnSpc>
                <a:spcPct val="100000"/>
              </a:lnSpc>
              <a:spcBef>
                <a:spcPts val="800"/>
              </a:spcBef>
              <a:spcAft>
                <a:spcPts val="400"/>
              </a:spcAft>
              <a:buClrTx/>
              <a:buSzPct val="70000"/>
              <a:buFont typeface="Arial" panose="020B0604020202020204" pitchFamily="34" charset="0"/>
              <a:buNone/>
              <a:tabLst/>
              <a:defRPr/>
            </a:pPr>
            <a:r>
              <a:rPr kumimoji="0" lang="en-US" sz="2000" b="0" i="0" u="none" strike="noStrike" kern="1200" cap="none" spc="0" normalizeH="0" baseline="0" noProof="0" dirty="0">
                <a:ln>
                  <a:noFill/>
                </a:ln>
                <a:solidFill>
                  <a:srgbClr val="202020"/>
                </a:solidFill>
                <a:effectLst/>
                <a:uLnTx/>
                <a:uFillTx/>
                <a:latin typeface="Calibri"/>
                <a:ea typeface="+mn-ea"/>
                <a:cs typeface="Calibri" panose="020F0502020204030204" pitchFamily="34" charset="0"/>
              </a:rPr>
              <a:t>👯 – Multiple girls available</a:t>
            </a:r>
          </a:p>
          <a:p>
            <a:pPr marL="0" marR="0" lvl="0" indent="0" algn="l" defTabSz="914332" rtl="0" eaLnBrk="1" fontAlgn="auto" latinLnBrk="0" hangingPunct="1">
              <a:lnSpc>
                <a:spcPct val="100000"/>
              </a:lnSpc>
              <a:spcBef>
                <a:spcPts val="800"/>
              </a:spcBef>
              <a:spcAft>
                <a:spcPts val="400"/>
              </a:spcAft>
              <a:buClrTx/>
              <a:buSzPct val="70000"/>
              <a:buFont typeface="Arial" panose="020B0604020202020204" pitchFamily="34" charset="0"/>
              <a:buNone/>
              <a:tabLst/>
              <a:defRPr/>
            </a:pPr>
            <a:r>
              <a:rPr kumimoji="0" lang="en-US" sz="2000" b="0" i="0" u="none" strike="noStrike" kern="1200" cap="none" spc="0" normalizeH="0" baseline="0" noProof="0" dirty="0">
                <a:ln>
                  <a:noFill/>
                </a:ln>
                <a:solidFill>
                  <a:srgbClr val="202020"/>
                </a:solidFill>
                <a:effectLst/>
                <a:uLnTx/>
                <a:uFillTx/>
                <a:latin typeface="Calibri"/>
                <a:ea typeface="+mn-ea"/>
                <a:cs typeface="Calibri" panose="020F0502020204030204" pitchFamily="34" charset="0"/>
              </a:rPr>
              <a:t>💃 👠 – Dancer/Strip Clubs</a:t>
            </a:r>
          </a:p>
          <a:p>
            <a:pPr marL="0" marR="0" lvl="0" indent="0" algn="l" defTabSz="914332" rtl="0" eaLnBrk="1" fontAlgn="auto" latinLnBrk="0" hangingPunct="1">
              <a:lnSpc>
                <a:spcPct val="100000"/>
              </a:lnSpc>
              <a:spcBef>
                <a:spcPts val="800"/>
              </a:spcBef>
              <a:spcAft>
                <a:spcPts val="400"/>
              </a:spcAft>
              <a:buClrTx/>
              <a:buSzPct val="70000"/>
              <a:buFont typeface="Arial" panose="020B0604020202020204" pitchFamily="34" charset="0"/>
              <a:buNone/>
              <a:tabLst/>
              <a:defRPr/>
            </a:pPr>
            <a:r>
              <a:rPr kumimoji="0" lang="en-US" sz="2000" b="0" i="0" u="none" strike="noStrike" kern="1200" cap="none" spc="0" normalizeH="0" baseline="0" noProof="0" dirty="0">
                <a:ln>
                  <a:noFill/>
                </a:ln>
                <a:solidFill>
                  <a:srgbClr val="202020"/>
                </a:solidFill>
                <a:effectLst/>
                <a:uLnTx/>
                <a:uFillTx/>
                <a:latin typeface="Calibri"/>
                <a:ea typeface="+mn-ea"/>
                <a:cs typeface="Calibri" panose="020F0502020204030204" pitchFamily="34" charset="0"/>
              </a:rPr>
              <a:t>💰 💸 💵 🤑 💲- Money (making money)</a:t>
            </a:r>
          </a:p>
          <a:p>
            <a:pPr marL="457166" marR="0" lvl="1" indent="0" algn="l" defTabSz="914332" rtl="0" eaLnBrk="1" fontAlgn="auto" latinLnBrk="0" hangingPunct="1">
              <a:lnSpc>
                <a:spcPct val="90000"/>
              </a:lnSpc>
              <a:spcBef>
                <a:spcPts val="500"/>
              </a:spcBef>
              <a:spcAft>
                <a:spcPts val="0"/>
              </a:spcAft>
              <a:buClrTx/>
              <a:buSzPct val="70000"/>
              <a:buFont typeface="ITC Avant Garde Std Bk" panose="020B0502020202020204" pitchFamily="34" charset="0"/>
              <a:buNone/>
              <a:tabLst/>
              <a:defRPr/>
            </a:pPr>
            <a:r>
              <a:rPr kumimoji="0" lang="en-US" sz="1800" b="0" i="0" u="none" strike="noStrike" kern="1200" cap="none" spc="0" normalizeH="0" baseline="0" noProof="0" dirty="0">
                <a:ln>
                  <a:noFill/>
                </a:ln>
                <a:solidFill>
                  <a:srgbClr val="202020"/>
                </a:solidFill>
                <a:effectLst/>
                <a:uLnTx/>
                <a:uFillTx/>
                <a:latin typeface="Calibri"/>
                <a:ea typeface="+mn-ea"/>
                <a:cs typeface="Calibri" panose="020F0502020204030204" pitchFamily="34" charset="0"/>
              </a:rPr>
              <a:t>💰 🏃🏽‍♂️ 💨 – Chasing a Bag</a:t>
            </a:r>
          </a:p>
          <a:p>
            <a:pPr marL="228584" marR="0" lvl="0" indent="-228584" algn="l" defTabSz="914332" rtl="0" eaLnBrk="1" fontAlgn="auto" latinLnBrk="0" hangingPunct="1">
              <a:lnSpc>
                <a:spcPct val="100000"/>
              </a:lnSpc>
              <a:spcBef>
                <a:spcPts val="800"/>
              </a:spcBef>
              <a:spcAft>
                <a:spcPts val="4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02020"/>
              </a:solidFill>
              <a:effectLst/>
              <a:uLnTx/>
              <a:uFillTx/>
              <a:latin typeface="Calibri"/>
              <a:ea typeface="+mn-ea"/>
              <a:cs typeface="Calibri" panose="020F0502020204030204" pitchFamily="34" charset="0"/>
            </a:endParaRPr>
          </a:p>
        </p:txBody>
      </p:sp>
      <p:pic>
        <p:nvPicPr>
          <p:cNvPr id="23554" name="Picture 2">
            <a:extLst>
              <a:ext uri="{FF2B5EF4-FFF2-40B4-BE49-F238E27FC236}">
                <a16:creationId xmlns:a16="http://schemas.microsoft.com/office/drawing/2014/main" id="{D7ADDF81-6241-4D12-FCE0-1E2C928631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7954" y="3636593"/>
            <a:ext cx="3932469" cy="2767293"/>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a:extLst>
              <a:ext uri="{FF2B5EF4-FFF2-40B4-BE49-F238E27FC236}">
                <a16:creationId xmlns:a16="http://schemas.microsoft.com/office/drawing/2014/main" id="{B024CC46-BF50-E939-BBA0-D0B48F7410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4759" y="4191539"/>
            <a:ext cx="3951603" cy="2029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84994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63889-F71E-BFDE-0174-60B14089403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4DFED13-23A2-18CE-B4C7-CF8E2DC235D5}"/>
              </a:ext>
            </a:extLst>
          </p:cNvPr>
          <p:cNvSpPr txBox="1"/>
          <p:nvPr/>
        </p:nvSpPr>
        <p:spPr>
          <a:xfrm>
            <a:off x="498092" y="169333"/>
            <a:ext cx="10906507"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2">
                    <a:lumMod val="10000"/>
                  </a:schemeClr>
                </a:solidFill>
                <a:effectLst/>
                <a:uLnTx/>
                <a:uFillTx/>
                <a:latin typeface="Century Gothic"/>
                <a:ea typeface="+mn-ea"/>
                <a:cs typeface="+mn-cs"/>
              </a:rPr>
              <a:t>We Can Help Take It Down</a:t>
            </a:r>
            <a:endParaRPr kumimoji="0" lang="en-US" sz="1100" b="1" i="1" u="none" strike="noStrike" kern="1200" cap="none" spc="0" normalizeH="0" baseline="0" noProof="0" dirty="0">
              <a:ln>
                <a:noFill/>
              </a:ln>
              <a:solidFill>
                <a:schemeClr val="bg2">
                  <a:lumMod val="10000"/>
                </a:schemeClr>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4450BBED-B536-49AB-6DFB-8C5F6054F23E}"/>
              </a:ext>
            </a:extLst>
          </p:cNvPr>
          <p:cNvPicPr>
            <a:picLocks noChangeAspect="1"/>
          </p:cNvPicPr>
          <p:nvPr/>
        </p:nvPicPr>
        <p:blipFill>
          <a:blip r:embed="rId3"/>
          <a:stretch>
            <a:fillRect/>
          </a:stretch>
        </p:blipFill>
        <p:spPr>
          <a:xfrm>
            <a:off x="692727" y="1000330"/>
            <a:ext cx="10806545" cy="5722615"/>
          </a:xfrm>
          <a:prstGeom prst="rect">
            <a:avLst/>
          </a:prstGeom>
        </p:spPr>
      </p:pic>
    </p:spTree>
    <p:extLst>
      <p:ext uri="{BB962C8B-B14F-4D97-AF65-F5344CB8AC3E}">
        <p14:creationId xmlns:p14="http://schemas.microsoft.com/office/powerpoint/2010/main" val="35878536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D0941A-ACA0-42A6-EDF0-1960D527A037}"/>
              </a:ext>
            </a:extLst>
          </p:cNvPr>
          <p:cNvSpPr>
            <a:spLocks noGrp="1"/>
          </p:cNvSpPr>
          <p:nvPr>
            <p:ph type="body" sz="quarter" idx="12"/>
          </p:nvPr>
        </p:nvSpPr>
        <p:spPr>
          <a:xfrm>
            <a:off x="630205" y="2260315"/>
            <a:ext cx="4786876" cy="4085400"/>
          </a:xfrm>
        </p:spPr>
        <p:txBody>
          <a:bodyPr vert="horz" lIns="91440" tIns="45720" rIns="91440" bIns="45720" rtlCol="0" anchor="t">
            <a:normAutofit lnSpcReduction="10000"/>
          </a:bodyPr>
          <a:lstStyle/>
          <a:p>
            <a:pPr>
              <a:spcBef>
                <a:spcPts val="600"/>
              </a:spcBef>
              <a:spcAft>
                <a:spcPts val="0"/>
              </a:spcAft>
            </a:pPr>
            <a:r>
              <a:rPr lang="en-US" sz="2800" dirty="0"/>
              <a:t>Staca Shehan</a:t>
            </a:r>
          </a:p>
          <a:p>
            <a:pPr>
              <a:spcBef>
                <a:spcPts val="0"/>
              </a:spcBef>
              <a:spcAft>
                <a:spcPts val="0"/>
              </a:spcAft>
            </a:pPr>
            <a:r>
              <a:rPr lang="en-US" sz="2800" dirty="0"/>
              <a:t>Vice President</a:t>
            </a:r>
            <a:br>
              <a:rPr lang="en-US" sz="2800" dirty="0"/>
            </a:br>
            <a:r>
              <a:rPr lang="en-US" sz="2800" dirty="0"/>
              <a:t>sshehan@ncmec.org</a:t>
            </a:r>
            <a:endParaRPr lang="en-US" sz="2800" u="sng" dirty="0">
              <a:solidFill>
                <a:schemeClr val="accent4"/>
              </a:solidFill>
            </a:endParaRPr>
          </a:p>
          <a:p>
            <a:endParaRPr lang="en-US" dirty="0"/>
          </a:p>
          <a:p>
            <a:endParaRPr lang="en-US" dirty="0"/>
          </a:p>
          <a:p>
            <a:endParaRPr lang="en-US" sz="1600" i="1" dirty="0"/>
          </a:p>
          <a:p>
            <a:endParaRPr lang="en-US" sz="1600" i="1" dirty="0"/>
          </a:p>
          <a:p>
            <a:r>
              <a:rPr lang="en-US" sz="1600" i="1" dirty="0"/>
              <a:t>Make a report or share a tip to </a:t>
            </a:r>
            <a:br>
              <a:rPr lang="en-US" sz="1600" i="1" dirty="0"/>
            </a:br>
            <a:r>
              <a:rPr lang="en-US" sz="1600" i="1" dirty="0">
                <a:solidFill>
                  <a:schemeClr val="accent4"/>
                </a:solidFill>
              </a:rPr>
              <a:t>1-800-THE-LOST</a:t>
            </a:r>
            <a:r>
              <a:rPr lang="en-US" sz="1600" i="1" dirty="0"/>
              <a:t> (</a:t>
            </a:r>
            <a:r>
              <a:rPr lang="en-US" sz="1600" i="1" dirty="0">
                <a:solidFill>
                  <a:schemeClr val="accent4"/>
                </a:solidFill>
              </a:rPr>
              <a:t>1-800-843-5678</a:t>
            </a:r>
            <a:r>
              <a:rPr lang="en-US" sz="1600" i="1" dirty="0"/>
              <a:t>) or </a:t>
            </a:r>
            <a:r>
              <a:rPr lang="en-US" sz="1600" i="1" dirty="0">
                <a:solidFill>
                  <a:schemeClr val="accent4"/>
                </a:solidFill>
              </a:rPr>
              <a:t>CyberTipline.org </a:t>
            </a:r>
          </a:p>
        </p:txBody>
      </p:sp>
    </p:spTree>
    <p:custDataLst>
      <p:tags r:id="rId1"/>
    </p:custDataLst>
    <p:extLst>
      <p:ext uri="{BB962C8B-B14F-4D97-AF65-F5344CB8AC3E}">
        <p14:creationId xmlns:p14="http://schemas.microsoft.com/office/powerpoint/2010/main" val="388174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8512BE-26AD-47A1-9052-11515AD560A5}"/>
              </a:ext>
            </a:extLst>
          </p:cNvPr>
          <p:cNvSpPr>
            <a:spLocks noGrp="1"/>
          </p:cNvSpPr>
          <p:nvPr>
            <p:ph type="title"/>
          </p:nvPr>
        </p:nvSpPr>
        <p:spPr/>
        <p:txBody>
          <a:bodyPr/>
          <a:lstStyle/>
          <a:p>
            <a:r>
              <a:rPr lang="en-US"/>
              <a:t>Our Mission</a:t>
            </a:r>
          </a:p>
        </p:txBody>
      </p:sp>
      <p:sp>
        <p:nvSpPr>
          <p:cNvPr id="10" name="Our Mission"/>
          <p:cNvSpPr>
            <a:spLocks noGrp="1"/>
          </p:cNvSpPr>
          <p:nvPr>
            <p:ph type="body" sz="quarter" idx="18"/>
          </p:nvPr>
        </p:nvSpPr>
        <p:spPr/>
        <p:txBody>
          <a:bodyPr>
            <a:normAutofit/>
          </a:bodyPr>
          <a:lstStyle/>
          <a:p>
            <a:pPr lvl="0"/>
            <a:r>
              <a:rPr lang="en-US"/>
              <a:t>Find Missing Children</a:t>
            </a:r>
          </a:p>
          <a:p>
            <a:pPr lvl="0"/>
            <a:r>
              <a:rPr lang="en-US"/>
              <a:t>Reduce Child Sexual Exploitation</a:t>
            </a:r>
          </a:p>
          <a:p>
            <a:pPr lvl="0"/>
            <a:r>
              <a:rPr lang="en-US"/>
              <a:t>Prevent Future Victimization</a:t>
            </a:r>
          </a:p>
        </p:txBody>
      </p:sp>
      <p:pic>
        <p:nvPicPr>
          <p:cNvPr id="6" name="Content Placeholder 5">
            <a:extLst>
              <a:ext uri="{FF2B5EF4-FFF2-40B4-BE49-F238E27FC236}">
                <a16:creationId xmlns:a16="http://schemas.microsoft.com/office/drawing/2014/main" id="{6AE7754F-9115-0A28-07DE-717716031B59}"/>
              </a:ext>
            </a:extLst>
          </p:cNvPr>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l="4377" r="1036"/>
          <a:stretch>
            <a:fillRect/>
          </a:stretch>
        </p:blipFill>
        <p:spPr>
          <a:xfrm>
            <a:off x="0" y="0"/>
            <a:ext cx="7029958" cy="6858000"/>
          </a:xfrm>
        </p:spPr>
      </p:pic>
    </p:spTree>
    <p:custDataLst>
      <p:tags r:id="rId1"/>
    </p:custDataLst>
    <p:extLst>
      <p:ext uri="{BB962C8B-B14F-4D97-AF65-F5344CB8AC3E}">
        <p14:creationId xmlns:p14="http://schemas.microsoft.com/office/powerpoint/2010/main" val="4001934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4CAD45-DA99-B2AF-DD87-F2E278D00A0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CF25248-E519-9865-BE57-48CB36074A34}"/>
              </a:ext>
            </a:extLst>
          </p:cNvPr>
          <p:cNvSpPr txBox="1"/>
          <p:nvPr/>
        </p:nvSpPr>
        <p:spPr>
          <a:xfrm>
            <a:off x="498092" y="169334"/>
            <a:ext cx="1062219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2">
                    <a:lumMod val="10000"/>
                  </a:schemeClr>
                </a:solidFill>
                <a:effectLst/>
                <a:uLnTx/>
                <a:uFillTx/>
                <a:latin typeface="Century Gothic" panose="020B0502020202020204" pitchFamily="34" charset="0"/>
                <a:ea typeface="+mn-ea"/>
                <a:cs typeface="+mn-cs"/>
              </a:rPr>
              <a:t>CyberTipline Workflow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1" u="none" strike="noStrike" kern="1200" cap="none" spc="0" normalizeH="0" baseline="0" noProof="0" dirty="0">
              <a:ln>
                <a:noFill/>
              </a:ln>
              <a:solidFill>
                <a:schemeClr val="bg2">
                  <a:lumMod val="10000"/>
                </a:schemeClr>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4AD9E9BF-BE89-E1CE-6A3C-1A266218F88E}"/>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780" y="1057005"/>
            <a:ext cx="10206813" cy="5533339"/>
          </a:xfrm>
          <a:prstGeom prst="rect">
            <a:avLst/>
          </a:prstGeom>
        </p:spPr>
      </p:pic>
    </p:spTree>
    <p:extLst>
      <p:ext uri="{BB962C8B-B14F-4D97-AF65-F5344CB8AC3E}">
        <p14:creationId xmlns:p14="http://schemas.microsoft.com/office/powerpoint/2010/main" val="857394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E2DE10-FB4D-5EEA-5D90-58E6170D682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5F7CFD6-02B5-9B38-1288-02A7D0846CA4}"/>
              </a:ext>
            </a:extLst>
          </p:cNvPr>
          <p:cNvSpPr txBox="1"/>
          <p:nvPr/>
        </p:nvSpPr>
        <p:spPr>
          <a:xfrm>
            <a:off x="6382953" y="3379414"/>
            <a:ext cx="540774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a:ln>
                  <a:noFill/>
                </a:ln>
                <a:solidFill>
                  <a:srgbClr val="006D8A"/>
                </a:solidFill>
                <a:effectLst/>
                <a:uLnTx/>
                <a:uFillTx/>
                <a:latin typeface="Century Gothic"/>
                <a:ea typeface="+mn-ea"/>
                <a:cs typeface="+mn-cs"/>
              </a:rPr>
              <a:t>20.3 million reports from tech companies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a:ln>
                <a:noFill/>
              </a:ln>
              <a:solidFill>
                <a:srgbClr val="006D8A"/>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a:ln>
                  <a:noFill/>
                </a:ln>
                <a:solidFill>
                  <a:srgbClr val="006D8A"/>
                </a:solidFill>
                <a:effectLst/>
                <a:uLnTx/>
                <a:uFillTx/>
                <a:latin typeface="Century Gothic"/>
                <a:ea typeface="+mn-ea"/>
                <a:cs typeface="+mn-cs"/>
              </a:rPr>
              <a:t>164,000+ reports from members of the public</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a:ln>
                <a:noFill/>
              </a:ln>
              <a:solidFill>
                <a:srgbClr val="006D8A"/>
              </a:solidFill>
              <a:effectLst/>
              <a:uLnTx/>
              <a:uFillTx/>
              <a:latin typeface="Century Gothic"/>
              <a:ea typeface="+mn-ea"/>
              <a:cs typeface="+mn-cs"/>
            </a:endParaRPr>
          </a:p>
        </p:txBody>
      </p:sp>
      <p:cxnSp>
        <p:nvCxnSpPr>
          <p:cNvPr id="6" name="Straight Connector 5">
            <a:extLst>
              <a:ext uri="{FF2B5EF4-FFF2-40B4-BE49-F238E27FC236}">
                <a16:creationId xmlns:a16="http://schemas.microsoft.com/office/drawing/2014/main" id="{6EF2DF13-4FDD-FE74-DD08-ACD3D9DD859B}"/>
              </a:ext>
            </a:extLst>
          </p:cNvPr>
          <p:cNvCxnSpPr>
            <a:cxnSpLocks/>
          </p:cNvCxnSpPr>
          <p:nvPr/>
        </p:nvCxnSpPr>
        <p:spPr>
          <a:xfrm>
            <a:off x="6096000" y="3114716"/>
            <a:ext cx="0" cy="2753033"/>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26EC122-5922-03EB-620F-EAFC3F4A41F9}"/>
              </a:ext>
            </a:extLst>
          </p:cNvPr>
          <p:cNvSpPr txBox="1"/>
          <p:nvPr/>
        </p:nvSpPr>
        <p:spPr>
          <a:xfrm>
            <a:off x="302671" y="3706402"/>
            <a:ext cx="622355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0" cap="none" spc="0" normalizeH="0" baseline="0" noProof="0">
                <a:ln>
                  <a:noFill/>
                </a:ln>
                <a:solidFill>
                  <a:srgbClr val="006D8A"/>
                </a:solidFill>
                <a:effectLst/>
                <a:uLnTx/>
                <a:uFillTx/>
                <a:latin typeface="Century Gothic"/>
                <a:ea typeface="+mn-ea"/>
                <a:cs typeface="+mn-cs"/>
              </a:rPr>
              <a:t>62.9 Million</a:t>
            </a:r>
            <a:br>
              <a:rPr kumimoji="0" lang="en-US" sz="4400" b="0" i="1" u="none" strike="noStrike" kern="0" cap="none" spc="0" normalizeH="0" baseline="0" noProof="0">
                <a:ln>
                  <a:noFill/>
                </a:ln>
                <a:solidFill>
                  <a:srgbClr val="006D8A"/>
                </a:solidFill>
                <a:effectLst/>
                <a:uLnTx/>
                <a:uFillTx/>
                <a:latin typeface="Century Gothic"/>
                <a:ea typeface="+mn-ea"/>
                <a:cs typeface="+mn-cs"/>
              </a:rPr>
            </a:br>
            <a:r>
              <a:rPr kumimoji="0" lang="en-US" sz="4400" b="0" i="1" u="none" strike="noStrike" kern="0" cap="none" spc="0" normalizeH="0" baseline="0" noProof="0">
                <a:ln>
                  <a:noFill/>
                </a:ln>
                <a:solidFill>
                  <a:srgbClr val="006D8A"/>
                </a:solidFill>
                <a:effectLst/>
                <a:uLnTx/>
                <a:uFillTx/>
                <a:latin typeface="Century Gothic"/>
                <a:ea typeface="+mn-ea"/>
                <a:cs typeface="+mn-cs"/>
              </a:rPr>
              <a:t>Images &amp; Videos</a:t>
            </a:r>
          </a:p>
        </p:txBody>
      </p:sp>
      <p:sp>
        <p:nvSpPr>
          <p:cNvPr id="8" name="TextBox 7">
            <a:extLst>
              <a:ext uri="{FF2B5EF4-FFF2-40B4-BE49-F238E27FC236}">
                <a16:creationId xmlns:a16="http://schemas.microsoft.com/office/drawing/2014/main" id="{3E63B3A9-6CE0-B678-6D16-68FAC7ECE64B}"/>
              </a:ext>
            </a:extLst>
          </p:cNvPr>
          <p:cNvSpPr txBox="1"/>
          <p:nvPr/>
        </p:nvSpPr>
        <p:spPr>
          <a:xfrm>
            <a:off x="563537" y="732557"/>
            <a:ext cx="10996100"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a:ln>
                  <a:noFill/>
                </a:ln>
                <a:solidFill>
                  <a:srgbClr val="00264D"/>
                </a:solidFill>
                <a:effectLst/>
                <a:uLnTx/>
                <a:uFillTx/>
                <a:latin typeface="Century Gothic"/>
                <a:ea typeface="+mn-ea"/>
                <a:cs typeface="+mn-cs"/>
              </a:rPr>
              <a:t>20.5 Million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a:ln>
                  <a:noFill/>
                </a:ln>
                <a:solidFill>
                  <a:srgbClr val="006D8A"/>
                </a:solidFill>
                <a:effectLst/>
                <a:uLnTx/>
                <a:uFillTx/>
                <a:latin typeface="Century Gothic"/>
                <a:ea typeface="+mn-ea"/>
                <a:cs typeface="+mn-cs"/>
              </a:rPr>
              <a:t>CyberTipline Reports in 2024</a:t>
            </a:r>
            <a:endParaRPr kumimoji="0" lang="en-US" sz="6000" b="0" i="0" u="none" strike="noStrike" kern="0" cap="none" spc="0" normalizeH="0" baseline="0" noProof="0">
              <a:ln>
                <a:noFill/>
              </a:ln>
              <a:solidFill>
                <a:srgbClr val="006D8A"/>
              </a:solidFill>
              <a:effectLst/>
              <a:uLnTx/>
              <a:uFillTx/>
              <a:latin typeface="Century Gothic"/>
              <a:ea typeface="+mn-ea"/>
              <a:cs typeface="+mn-cs"/>
            </a:endParaRPr>
          </a:p>
        </p:txBody>
      </p:sp>
      <p:cxnSp>
        <p:nvCxnSpPr>
          <p:cNvPr id="9" name="Straight Connector 8">
            <a:extLst>
              <a:ext uri="{FF2B5EF4-FFF2-40B4-BE49-F238E27FC236}">
                <a16:creationId xmlns:a16="http://schemas.microsoft.com/office/drawing/2014/main" id="{C1C4A38F-AEA8-CF4C-EF46-0E29FF206F3C}"/>
              </a:ext>
            </a:extLst>
          </p:cNvPr>
          <p:cNvCxnSpPr>
            <a:cxnSpLocks/>
          </p:cNvCxnSpPr>
          <p:nvPr/>
        </p:nvCxnSpPr>
        <p:spPr>
          <a:xfrm flipH="1">
            <a:off x="688258" y="3114716"/>
            <a:ext cx="1074665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671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98B14101-A643-AB50-4C2A-FC1AD7AA3F78}"/>
              </a:ext>
            </a:extLst>
          </p:cNvPr>
          <p:cNvSpPr>
            <a:spLocks noChangeAspect="1"/>
          </p:cNvSpPr>
          <p:nvPr/>
        </p:nvSpPr>
        <p:spPr>
          <a:xfrm>
            <a:off x="6883576" y="393221"/>
            <a:ext cx="5943600" cy="5943600"/>
          </a:xfrm>
          <a:prstGeom prst="ellipse">
            <a:avLst/>
          </a:prstGeom>
          <a:solidFill>
            <a:srgbClr val="001442"/>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entury Gothic"/>
                <a:ea typeface="+mn-ea"/>
                <a:cs typeface="+mn-cs"/>
              </a:rPr>
              <a:t>FACEBOOK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entury Gothic"/>
                <a:ea typeface="+mn-ea"/>
                <a:cs typeface="+mn-cs"/>
              </a:rPr>
              <a:t>8.5 MILLION</a:t>
            </a:r>
            <a:endParaRPr kumimoji="0" lang="en-US" sz="1050" b="0" i="0" u="none" strike="noStrike" kern="1200" cap="none" spc="0" normalizeH="0" baseline="0" noProof="0">
              <a:ln>
                <a:noFill/>
              </a:ln>
              <a:solidFill>
                <a:srgbClr val="FFFFFF"/>
              </a:solidFill>
              <a:effectLst/>
              <a:uLnTx/>
              <a:uFillTx/>
              <a:latin typeface="Century Gothic"/>
              <a:ea typeface="+mn-ea"/>
              <a:cs typeface="+mn-cs"/>
            </a:endParaRPr>
          </a:p>
        </p:txBody>
      </p:sp>
      <p:sp>
        <p:nvSpPr>
          <p:cNvPr id="3" name="TextBox 2">
            <a:extLst>
              <a:ext uri="{FF2B5EF4-FFF2-40B4-BE49-F238E27FC236}">
                <a16:creationId xmlns:a16="http://schemas.microsoft.com/office/drawing/2014/main" id="{D4764C1C-95AA-10CE-F0AF-59A1323BB857}"/>
              </a:ext>
            </a:extLst>
          </p:cNvPr>
          <p:cNvSpPr txBox="1"/>
          <p:nvPr/>
        </p:nvSpPr>
        <p:spPr>
          <a:xfrm>
            <a:off x="498093" y="169334"/>
            <a:ext cx="6385484" cy="15081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chemeClr val="bg2">
                    <a:lumMod val="10000"/>
                  </a:schemeClr>
                </a:solidFill>
                <a:effectLst/>
                <a:uLnTx/>
                <a:uFillTx/>
                <a:latin typeface="Century Gothic" panose="020B0502020202020204" pitchFamily="34" charset="0"/>
                <a:ea typeface="+mn-ea"/>
                <a:cs typeface="+mn-cs"/>
              </a:rPr>
              <a:t>Top Reporters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1" u="none" strike="noStrike" kern="1200" cap="none" spc="0" normalizeH="0" baseline="0" noProof="0" dirty="0">
              <a:ln>
                <a:noFill/>
              </a:ln>
              <a:solidFill>
                <a:srgbClr val="44546A"/>
              </a:solidFill>
              <a:effectLst/>
              <a:uLnTx/>
              <a:uFillTx/>
              <a:latin typeface="Century Gothic" panose="020B0502020202020204" pitchFamily="34" charset="0"/>
              <a:ea typeface="+mn-ea"/>
              <a:cs typeface="+mn-cs"/>
            </a:endParaRPr>
          </a:p>
        </p:txBody>
      </p:sp>
      <p:sp>
        <p:nvSpPr>
          <p:cNvPr id="2" name="Oval 1">
            <a:extLst>
              <a:ext uri="{FF2B5EF4-FFF2-40B4-BE49-F238E27FC236}">
                <a16:creationId xmlns:a16="http://schemas.microsoft.com/office/drawing/2014/main" id="{C53B1EB4-CEC8-9A01-92A3-5BCE1DDC9242}"/>
              </a:ext>
            </a:extLst>
          </p:cNvPr>
          <p:cNvSpPr>
            <a:spLocks noChangeAspect="1"/>
          </p:cNvSpPr>
          <p:nvPr/>
        </p:nvSpPr>
        <p:spPr>
          <a:xfrm>
            <a:off x="3789452" y="1192035"/>
            <a:ext cx="4572000" cy="4572000"/>
          </a:xfrm>
          <a:prstGeom prst="ellipse">
            <a:avLst/>
          </a:prstGeom>
          <a:solidFill>
            <a:srgbClr val="99A8BD"/>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1442"/>
                </a:solidFill>
                <a:effectLst/>
                <a:uLnTx/>
                <a:uFillTx/>
                <a:latin typeface="Century Gothic"/>
                <a:ea typeface="+mn-ea"/>
                <a:cs typeface="+mn-cs"/>
              </a:rPr>
              <a:t>INSTAGRAM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1442"/>
                </a:solidFill>
                <a:effectLst/>
                <a:uLnTx/>
                <a:uFillTx/>
                <a:latin typeface="Century Gothic"/>
                <a:ea typeface="+mn-ea"/>
                <a:cs typeface="+mn-cs"/>
              </a:rPr>
              <a:t>3.3 MILLION</a:t>
            </a:r>
          </a:p>
        </p:txBody>
      </p:sp>
      <p:sp>
        <p:nvSpPr>
          <p:cNvPr id="5" name="Oval 4">
            <a:extLst>
              <a:ext uri="{FF2B5EF4-FFF2-40B4-BE49-F238E27FC236}">
                <a16:creationId xmlns:a16="http://schemas.microsoft.com/office/drawing/2014/main" id="{6DCDA420-8161-FBEB-8B21-7327612E3F62}"/>
              </a:ext>
            </a:extLst>
          </p:cNvPr>
          <p:cNvSpPr>
            <a:spLocks noChangeAspect="1"/>
          </p:cNvSpPr>
          <p:nvPr/>
        </p:nvSpPr>
        <p:spPr>
          <a:xfrm>
            <a:off x="2991603" y="2013464"/>
            <a:ext cx="2286000" cy="2286000"/>
          </a:xfrm>
          <a:prstGeom prst="ellipse">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1442"/>
                </a:solidFill>
                <a:effectLst/>
                <a:uLnTx/>
                <a:uFillTx/>
                <a:latin typeface="Century Gothic"/>
                <a:ea typeface="+mn-ea"/>
                <a:cs typeface="+mn-cs"/>
              </a:rPr>
              <a:t>SNAPCHAT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1442"/>
                </a:solidFill>
                <a:effectLst/>
                <a:uLnTx/>
                <a:uFillTx/>
                <a:latin typeface="Century Gothic"/>
                <a:ea typeface="+mn-ea"/>
                <a:cs typeface="+mn-cs"/>
              </a:rPr>
              <a:t>1.1 MILLION</a:t>
            </a:r>
            <a:endParaRPr kumimoji="0" lang="en-US" sz="1050" b="0" i="0" u="none" strike="noStrike" kern="1200" cap="none" spc="0" normalizeH="0" baseline="0" noProof="0">
              <a:ln>
                <a:noFill/>
              </a:ln>
              <a:solidFill>
                <a:srgbClr val="001442"/>
              </a:solidFill>
              <a:effectLst/>
              <a:uLnTx/>
              <a:uFillTx/>
              <a:latin typeface="Century Gothic"/>
              <a:ea typeface="+mn-ea"/>
              <a:cs typeface="+mn-cs"/>
            </a:endParaRPr>
          </a:p>
        </p:txBody>
      </p:sp>
      <p:sp>
        <p:nvSpPr>
          <p:cNvPr id="7" name="Oval 6">
            <a:extLst>
              <a:ext uri="{FF2B5EF4-FFF2-40B4-BE49-F238E27FC236}">
                <a16:creationId xmlns:a16="http://schemas.microsoft.com/office/drawing/2014/main" id="{3C342FBF-1F2D-0027-6EDB-AA6AA43925F1}"/>
              </a:ext>
            </a:extLst>
          </p:cNvPr>
          <p:cNvSpPr>
            <a:spLocks/>
          </p:cNvSpPr>
          <p:nvPr/>
        </p:nvSpPr>
        <p:spPr>
          <a:xfrm>
            <a:off x="1303079" y="2951107"/>
            <a:ext cx="2286000" cy="2286000"/>
          </a:xfrm>
          <a:prstGeom prst="ellipse">
            <a:avLst/>
          </a:prstGeom>
          <a:solidFill>
            <a:srgbClr val="44546A"/>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entury Gothic"/>
                <a:ea typeface="+mn-ea"/>
                <a:cs typeface="+mn-cs"/>
              </a:rPr>
              <a:t>TIKTOK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entury Gothic"/>
                <a:ea typeface="+mn-ea"/>
                <a:cs typeface="+mn-cs"/>
              </a:rPr>
              <a:t>1.3 MILLION</a:t>
            </a:r>
            <a:endParaRPr kumimoji="0" lang="en-US" sz="1100" b="0" i="0" u="none" strike="noStrike" kern="1200" cap="none" spc="0" normalizeH="0" baseline="0" noProof="0">
              <a:ln>
                <a:noFill/>
              </a:ln>
              <a:solidFill>
                <a:srgbClr val="FFFFFF"/>
              </a:solidFill>
              <a:effectLst/>
              <a:uLnTx/>
              <a:uFillTx/>
              <a:latin typeface="Century Gothic"/>
              <a:ea typeface="+mn-ea"/>
              <a:cs typeface="+mn-cs"/>
            </a:endParaRPr>
          </a:p>
        </p:txBody>
      </p:sp>
      <p:sp>
        <p:nvSpPr>
          <p:cNvPr id="9" name="Oval 8">
            <a:extLst>
              <a:ext uri="{FF2B5EF4-FFF2-40B4-BE49-F238E27FC236}">
                <a16:creationId xmlns:a16="http://schemas.microsoft.com/office/drawing/2014/main" id="{674F8531-9914-7BB4-EE40-3B1EB3AD3128}"/>
              </a:ext>
            </a:extLst>
          </p:cNvPr>
          <p:cNvSpPr>
            <a:spLocks noChangeAspect="1"/>
          </p:cNvSpPr>
          <p:nvPr/>
        </p:nvSpPr>
        <p:spPr>
          <a:xfrm>
            <a:off x="6096000" y="3593621"/>
            <a:ext cx="2743200" cy="2743200"/>
          </a:xfrm>
          <a:prstGeom prst="ellipse">
            <a:avLst/>
          </a:prstGeom>
          <a:solidFill>
            <a:srgbClr val="44546A"/>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entury Gothic"/>
                <a:ea typeface="+mn-ea"/>
                <a:cs typeface="+mn-cs"/>
              </a:rPr>
              <a:t>WHATSAPP </a:t>
            </a:r>
            <a:br>
              <a:rPr kumimoji="0" lang="en-US" sz="1800" b="0" i="0" u="none" strike="noStrike" kern="1200" cap="none" spc="0" normalizeH="0" baseline="0" noProof="0">
                <a:ln>
                  <a:noFill/>
                </a:ln>
                <a:solidFill>
                  <a:srgbClr val="FFFFFF"/>
                </a:solidFill>
                <a:effectLst/>
                <a:uLnTx/>
                <a:uFillTx/>
                <a:latin typeface="Century Gothic"/>
                <a:ea typeface="+mn-ea"/>
                <a:cs typeface="+mn-cs"/>
              </a:rPr>
            </a:br>
            <a:r>
              <a:rPr kumimoji="0" lang="en-US" sz="1800" b="0" i="0" u="none" strike="noStrike" kern="1200" cap="none" spc="0" normalizeH="0" baseline="0" noProof="0">
                <a:ln>
                  <a:noFill/>
                </a:ln>
                <a:solidFill>
                  <a:srgbClr val="FFFFFF"/>
                </a:solidFill>
                <a:effectLst/>
                <a:uLnTx/>
                <a:uFillTx/>
                <a:latin typeface="Century Gothic"/>
                <a:ea typeface="+mn-ea"/>
                <a:cs typeface="+mn-cs"/>
              </a:rPr>
              <a:t>1.8 MILLION</a:t>
            </a:r>
            <a:endParaRPr kumimoji="0" lang="en-US" sz="1050" b="0" i="0" u="none" strike="noStrike" kern="1200" cap="none" spc="0" normalizeH="0" baseline="0" noProof="0">
              <a:ln>
                <a:noFill/>
              </a:ln>
              <a:solidFill>
                <a:srgbClr val="FFFFFF"/>
              </a:solidFill>
              <a:effectLst/>
              <a:uLnTx/>
              <a:uFillTx/>
              <a:latin typeface="Century Gothic"/>
              <a:ea typeface="+mn-ea"/>
              <a:cs typeface="+mn-cs"/>
            </a:endParaRPr>
          </a:p>
        </p:txBody>
      </p:sp>
      <p:sp>
        <p:nvSpPr>
          <p:cNvPr id="14" name="Oval 13">
            <a:extLst>
              <a:ext uri="{FF2B5EF4-FFF2-40B4-BE49-F238E27FC236}">
                <a16:creationId xmlns:a16="http://schemas.microsoft.com/office/drawing/2014/main" id="{3C6E01D0-9F99-07C6-744B-5F8626148F93}"/>
              </a:ext>
            </a:extLst>
          </p:cNvPr>
          <p:cNvSpPr>
            <a:spLocks/>
          </p:cNvSpPr>
          <p:nvPr/>
        </p:nvSpPr>
        <p:spPr>
          <a:xfrm>
            <a:off x="3057639" y="3888750"/>
            <a:ext cx="2286000" cy="2286000"/>
          </a:xfrm>
          <a:prstGeom prst="ellipse">
            <a:avLst/>
          </a:prstGeom>
          <a:solidFill>
            <a:srgbClr val="E5F1F5"/>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1442"/>
                </a:solidFill>
                <a:effectLst/>
                <a:uLnTx/>
                <a:uFillTx/>
                <a:latin typeface="Century Gothic"/>
                <a:ea typeface="+mn-ea"/>
                <a:cs typeface="+mn-cs"/>
              </a:rPr>
              <a:t>GOOGLE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1442"/>
                </a:solidFill>
                <a:effectLst/>
                <a:uLnTx/>
                <a:uFillTx/>
                <a:latin typeface="Century Gothic"/>
                <a:ea typeface="+mn-ea"/>
                <a:cs typeface="+mn-cs"/>
              </a:rPr>
              <a:t>1.1 MILLION</a:t>
            </a:r>
            <a:endParaRPr kumimoji="0" lang="en-US" sz="1100" b="0" i="0" u="none" strike="noStrike" kern="1200" cap="none" spc="0" normalizeH="0" baseline="0" noProof="0">
              <a:ln>
                <a:noFill/>
              </a:ln>
              <a:solidFill>
                <a:srgbClr val="001442"/>
              </a:solidFill>
              <a:effectLst/>
              <a:uLnTx/>
              <a:uFillTx/>
              <a:latin typeface="Century Gothic"/>
              <a:ea typeface="+mn-ea"/>
              <a:cs typeface="+mn-cs"/>
            </a:endParaRPr>
          </a:p>
        </p:txBody>
      </p:sp>
    </p:spTree>
    <p:extLst>
      <p:ext uri="{BB962C8B-B14F-4D97-AF65-F5344CB8AC3E}">
        <p14:creationId xmlns:p14="http://schemas.microsoft.com/office/powerpoint/2010/main" val="21999630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AB68D5B-8687-A055-27B5-C965EABD139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1362DDE-0F62-0CA7-175F-1BA9B9FFF206}"/>
              </a:ext>
            </a:extLst>
          </p:cNvPr>
          <p:cNvSpPr txBox="1"/>
          <p:nvPr/>
        </p:nvSpPr>
        <p:spPr>
          <a:xfrm>
            <a:off x="551255" y="179966"/>
            <a:ext cx="1143163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2">
                    <a:lumMod val="10000"/>
                  </a:schemeClr>
                </a:solidFill>
                <a:effectLst/>
                <a:uLnTx/>
                <a:uFillTx/>
                <a:latin typeface="Century Gothic" panose="020B0502020202020204" pitchFamily="34" charset="0"/>
                <a:ea typeface="+mn-ea"/>
                <a:cs typeface="+mn-cs"/>
              </a:rPr>
              <a:t>Duty to Report: 18 U.S.C. § 2258A</a:t>
            </a:r>
          </a:p>
        </p:txBody>
      </p:sp>
      <p:sp>
        <p:nvSpPr>
          <p:cNvPr id="2" name="Content Placeholder 7">
            <a:extLst>
              <a:ext uri="{FF2B5EF4-FFF2-40B4-BE49-F238E27FC236}">
                <a16:creationId xmlns:a16="http://schemas.microsoft.com/office/drawing/2014/main" id="{0FC4EC43-9E7A-EBDA-C0DC-2E412AE221A1}"/>
              </a:ext>
            </a:extLst>
          </p:cNvPr>
          <p:cNvSpPr txBox="1">
            <a:spLocks/>
          </p:cNvSpPr>
          <p:nvPr/>
        </p:nvSpPr>
        <p:spPr>
          <a:xfrm>
            <a:off x="612716" y="1502229"/>
            <a:ext cx="11052537" cy="4833256"/>
          </a:xfrm>
          <a:prstGeom prst="rect">
            <a:avLst/>
          </a:prstGeom>
        </p:spPr>
        <p:txBody>
          <a:bodyPr vert="horz" lIns="91440" tIns="45720" rIns="91440" bIns="45720" rtlCol="0" anchor="ctr">
            <a:noAutofit/>
          </a:bodyPr>
          <a:lstStyle>
            <a:lvl1pPr marL="228589" indent="-228589" algn="l" defTabSz="914354" rtl="0" eaLnBrk="1" latinLnBrk="0" hangingPunct="1">
              <a:lnSpc>
                <a:spcPct val="100000"/>
              </a:lnSpc>
              <a:spcBef>
                <a:spcPts val="800"/>
              </a:spcBef>
              <a:spcAft>
                <a:spcPts val="400"/>
              </a:spcAft>
              <a:buFont typeface="Arial" panose="020B0604020202020204" pitchFamily="34" charset="0"/>
              <a:buChar char="•"/>
              <a:defRPr sz="2400" kern="1200">
                <a:solidFill>
                  <a:schemeClr val="tx2"/>
                </a:solidFill>
                <a:latin typeface="+mn-lt"/>
                <a:ea typeface="+mn-ea"/>
                <a:cs typeface="Calibri" panose="020F0502020204030204" pitchFamily="34" charset="0"/>
              </a:defRPr>
            </a:lvl1pPr>
            <a:lvl2pPr marL="685766" indent="-228589" algn="l" defTabSz="914354" rtl="0" eaLnBrk="1" latinLnBrk="0" hangingPunct="1">
              <a:lnSpc>
                <a:spcPct val="90000"/>
              </a:lnSpc>
              <a:spcBef>
                <a:spcPts val="500"/>
              </a:spcBef>
              <a:buFont typeface="ITC Avant Garde Std Bk" panose="020B0502020202020204" pitchFamily="34" charset="0"/>
              <a:buChar char="»"/>
              <a:defRPr sz="2000" kern="1200">
                <a:solidFill>
                  <a:schemeClr val="tx2"/>
                </a:solidFill>
                <a:latin typeface="+mn-lt"/>
                <a:ea typeface="+mn-ea"/>
                <a:cs typeface="Calibri" panose="020F0502020204030204" pitchFamily="34" charset="0"/>
              </a:defRPr>
            </a:lvl2pPr>
            <a:lvl3pPr marL="1142942" indent="-228589" algn="l" defTabSz="914354" rtl="0" eaLnBrk="1" latinLnBrk="0" hangingPunct="1">
              <a:lnSpc>
                <a:spcPct val="90000"/>
              </a:lnSpc>
              <a:spcBef>
                <a:spcPts val="500"/>
              </a:spcBef>
              <a:buFont typeface="ITC Avant Garde Std Bk" panose="020B0502020202020204" pitchFamily="34" charset="0"/>
              <a:buChar char="•"/>
              <a:defRPr sz="1800" kern="1200">
                <a:solidFill>
                  <a:schemeClr val="tx2"/>
                </a:solidFill>
                <a:latin typeface="+mn-lt"/>
                <a:ea typeface="+mn-ea"/>
                <a:cs typeface="Calibri" panose="020F0502020204030204" pitchFamily="34" charset="0"/>
              </a:defRPr>
            </a:lvl3pPr>
            <a:lvl4pPr marL="1600120" indent="-228589" algn="l" defTabSz="914354" rtl="0" eaLnBrk="1" latinLnBrk="0" hangingPunct="1">
              <a:lnSpc>
                <a:spcPct val="90000"/>
              </a:lnSpc>
              <a:spcBef>
                <a:spcPts val="500"/>
              </a:spcBef>
              <a:buFont typeface="ITC Avant Garde Std Bk" panose="020B0502020202020204" pitchFamily="34" charset="0"/>
              <a:buChar char="•"/>
              <a:defRPr sz="1600" kern="1200">
                <a:solidFill>
                  <a:schemeClr val="tx2"/>
                </a:solidFill>
                <a:latin typeface="+mn-lt"/>
                <a:ea typeface="+mn-ea"/>
                <a:cs typeface="Calibri" panose="020F0502020204030204" pitchFamily="34" charset="0"/>
              </a:defRPr>
            </a:lvl4pPr>
            <a:lvl5pPr marL="2057298" indent="-228589" algn="l" defTabSz="914354" rtl="0" eaLnBrk="1" latinLnBrk="0" hangingPunct="1">
              <a:lnSpc>
                <a:spcPct val="90000"/>
              </a:lnSpc>
              <a:spcBef>
                <a:spcPts val="500"/>
              </a:spcBef>
              <a:buFont typeface="ITC Avant Garde Std Bk" panose="020B0502020202020204" pitchFamily="34" charset="0"/>
              <a:buChar char="•"/>
              <a:defRPr sz="1600" kern="1200">
                <a:solidFill>
                  <a:schemeClr val="tx2"/>
                </a:solidFill>
                <a:latin typeface="+mn-lt"/>
                <a:ea typeface="+mn-ea"/>
                <a:cs typeface="Calibri" panose="020F050202020403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89" marR="0" lvl="0" indent="-228600" algn="l" defTabSz="914400" rtl="0" eaLnBrk="1" fontAlgn="auto" latinLnBrk="0" hangingPunct="1">
              <a:lnSpc>
                <a:spcPct val="90000"/>
              </a:lnSpc>
              <a:spcBef>
                <a:spcPts val="800"/>
              </a:spcBef>
              <a:spcAft>
                <a:spcPts val="400"/>
              </a:spcAft>
              <a:buClrTx/>
              <a:buSzPct val="101000"/>
              <a:buFont typeface="Arial" panose="020B0604020202020204" pitchFamily="34" charset="0"/>
              <a:buChar char="•"/>
              <a:tabLst/>
              <a:defRPr/>
            </a:pPr>
            <a:r>
              <a:rPr kumimoji="0" lang="en-US" sz="2400" b="0" i="0" u="none" strike="noStrike" kern="1200" cap="none" spc="0" normalizeH="0" baseline="0" noProof="0">
                <a:ln>
                  <a:noFill/>
                </a:ln>
                <a:solidFill>
                  <a:srgbClr val="202020"/>
                </a:solidFill>
                <a:effectLst/>
                <a:uLnTx/>
                <a:uFillTx/>
                <a:latin typeface="Calibri"/>
                <a:ea typeface="+mn-ea"/>
                <a:cs typeface="Calibri" panose="020F0502020204030204" pitchFamily="34" charset="0"/>
              </a:rPr>
              <a:t>ESPs</a:t>
            </a:r>
            <a:r>
              <a:rPr kumimoji="0" lang="en-US" sz="2400" b="1" i="1" u="none" strike="noStrike" kern="1200" cap="none" spc="0" normalizeH="0" baseline="0" noProof="0">
                <a:ln>
                  <a:noFill/>
                </a:ln>
                <a:solidFill>
                  <a:srgbClr val="202020"/>
                </a:solidFill>
                <a:effectLst/>
                <a:uLnTx/>
                <a:uFillTx/>
                <a:latin typeface="Calibri"/>
                <a:ea typeface="+mn-ea"/>
                <a:cs typeface="Calibri" panose="020F0502020204030204" pitchFamily="34" charset="0"/>
              </a:rPr>
              <a:t> </a:t>
            </a:r>
            <a:r>
              <a:rPr kumimoji="0" lang="en-US" sz="2400" b="1" i="0" u="none" strike="noStrike" kern="1200" cap="none" spc="0" normalizeH="0" baseline="0" noProof="0">
                <a:ln>
                  <a:noFill/>
                </a:ln>
                <a:solidFill>
                  <a:srgbClr val="202020"/>
                </a:solidFill>
                <a:effectLst/>
                <a:uLnTx/>
                <a:uFillTx/>
                <a:latin typeface="Calibri"/>
                <a:ea typeface="+mn-ea"/>
                <a:cs typeface="Calibri" panose="020F0502020204030204" pitchFamily="34" charset="0"/>
              </a:rPr>
              <a:t>shall</a:t>
            </a:r>
            <a:r>
              <a:rPr kumimoji="0" lang="en-US" sz="2400" b="1" i="1" u="none" strike="noStrike" kern="1200" cap="none" spc="0" normalizeH="0" baseline="0" noProof="0">
                <a:ln>
                  <a:noFill/>
                </a:ln>
                <a:solidFill>
                  <a:srgbClr val="202020"/>
                </a:solidFill>
                <a:effectLst/>
                <a:uLnTx/>
                <a:uFillTx/>
                <a:latin typeface="Calibri"/>
                <a:ea typeface="+mn-ea"/>
                <a:cs typeface="Calibri" panose="020F0502020204030204" pitchFamily="34" charset="0"/>
              </a:rPr>
              <a:t> </a:t>
            </a:r>
            <a:r>
              <a:rPr kumimoji="0" lang="en-US" sz="2400" b="0" i="0" u="none" strike="noStrike" kern="1200" cap="none" spc="0" normalizeH="0" baseline="0" noProof="0">
                <a:ln>
                  <a:noFill/>
                </a:ln>
                <a:solidFill>
                  <a:srgbClr val="202020"/>
                </a:solidFill>
                <a:effectLst/>
                <a:uLnTx/>
                <a:uFillTx/>
                <a:latin typeface="Calibri"/>
                <a:ea typeface="+mn-ea"/>
                <a:cs typeface="Calibri" panose="020F0502020204030204" pitchFamily="34" charset="0"/>
              </a:rPr>
              <a:t>report instances of apparent child pornography, child sex trafficking, and online enticement to the CyberTipline; specifically, the company </a:t>
            </a:r>
            <a:r>
              <a:rPr kumimoji="0" lang="en-US" sz="2400" b="1" i="0" u="none" strike="noStrike" kern="1200" cap="none" spc="0" normalizeH="0" baseline="0" noProof="0">
                <a:ln>
                  <a:noFill/>
                </a:ln>
                <a:solidFill>
                  <a:srgbClr val="202020"/>
                </a:solidFill>
                <a:effectLst/>
                <a:uLnTx/>
                <a:uFillTx/>
                <a:latin typeface="Calibri"/>
                <a:ea typeface="+mn-ea"/>
                <a:cs typeface="Calibri" panose="020F0502020204030204" pitchFamily="34" charset="0"/>
              </a:rPr>
              <a:t>may</a:t>
            </a:r>
            <a:r>
              <a:rPr kumimoji="0" lang="en-US" sz="2400" b="1" i="1" u="none" strike="noStrike" kern="1200" cap="none" spc="0" normalizeH="0" baseline="0" noProof="0">
                <a:ln>
                  <a:noFill/>
                </a:ln>
                <a:solidFill>
                  <a:srgbClr val="202020"/>
                </a:solidFill>
                <a:effectLst/>
                <a:uLnTx/>
                <a:uFillTx/>
                <a:latin typeface="Calibri"/>
                <a:ea typeface="+mn-ea"/>
                <a:cs typeface="Calibri" panose="020F0502020204030204" pitchFamily="34" charset="0"/>
              </a:rPr>
              <a:t> </a:t>
            </a:r>
            <a:r>
              <a:rPr kumimoji="0" lang="en-US" sz="2400" b="0" i="0" u="none" strike="noStrike" kern="1200" cap="none" spc="0" normalizeH="0" baseline="0" noProof="0">
                <a:ln>
                  <a:noFill/>
                </a:ln>
                <a:solidFill>
                  <a:srgbClr val="202020"/>
                </a:solidFill>
                <a:effectLst/>
                <a:uLnTx/>
                <a:uFillTx/>
                <a:latin typeface="Calibri"/>
                <a:ea typeface="+mn-ea"/>
                <a:cs typeface="Calibri" panose="020F0502020204030204" pitchFamily="34" charset="0"/>
              </a:rPr>
              <a:t>provide in each report:</a:t>
            </a:r>
          </a:p>
          <a:p>
            <a:pPr marL="1142942" marR="0" lvl="2" indent="-228589" algn="l" defTabSz="914354" rtl="0" eaLnBrk="1" fontAlgn="auto" latinLnBrk="0" hangingPunct="1">
              <a:lnSpc>
                <a:spcPct val="90000"/>
              </a:lnSpc>
              <a:spcBef>
                <a:spcPts val="0"/>
              </a:spcBef>
              <a:spcAft>
                <a:spcPts val="0"/>
              </a:spcAft>
              <a:buClrTx/>
              <a:buSzPct val="101000"/>
              <a:buFont typeface="ITC Avant Garde Std Bk" panose="020B0502020202020204" pitchFamily="34" charset="0"/>
              <a:buChar char="•"/>
              <a:tabLst/>
              <a:defRPr/>
            </a:pPr>
            <a:r>
              <a:rPr kumimoji="0" lang="en-US" sz="2000" b="0" i="0" u="none" strike="noStrike" kern="1200" cap="none" spc="0" normalizeH="0" baseline="0" noProof="0">
                <a:ln>
                  <a:noFill/>
                </a:ln>
                <a:solidFill>
                  <a:srgbClr val="202020"/>
                </a:solidFill>
                <a:effectLst/>
                <a:uLnTx/>
                <a:uFillTx/>
                <a:latin typeface="Calibri"/>
                <a:ea typeface="+mn-ea"/>
                <a:cs typeface="Calibri" panose="020F0502020204030204" pitchFamily="34" charset="0"/>
              </a:rPr>
              <a:t>Time/date of the reporting incident</a:t>
            </a:r>
          </a:p>
          <a:p>
            <a:pPr marL="1142942" marR="0" lvl="2" indent="-228589" algn="l" defTabSz="914354" rtl="0" eaLnBrk="1" fontAlgn="auto" latinLnBrk="0" hangingPunct="1">
              <a:lnSpc>
                <a:spcPct val="90000"/>
              </a:lnSpc>
              <a:spcBef>
                <a:spcPts val="0"/>
              </a:spcBef>
              <a:spcAft>
                <a:spcPts val="0"/>
              </a:spcAft>
              <a:buClrTx/>
              <a:buSzPct val="101000"/>
              <a:buFont typeface="ITC Avant Garde Std Bk" panose="020B0502020202020204" pitchFamily="34" charset="0"/>
              <a:buChar char="•"/>
              <a:tabLst/>
              <a:defRPr/>
            </a:pPr>
            <a:r>
              <a:rPr kumimoji="0" lang="en-US" sz="2000" b="0" i="0" u="none" strike="noStrike" kern="1200" cap="none" spc="0" normalizeH="0" baseline="0" noProof="0">
                <a:ln>
                  <a:noFill/>
                </a:ln>
                <a:solidFill>
                  <a:srgbClr val="202020"/>
                </a:solidFill>
                <a:effectLst/>
                <a:uLnTx/>
                <a:uFillTx/>
                <a:latin typeface="Calibri"/>
                <a:ea typeface="+mn-ea"/>
                <a:cs typeface="Calibri" panose="020F0502020204030204" pitchFamily="34" charset="0"/>
              </a:rPr>
              <a:t>Email address/screen name of the suspected violator</a:t>
            </a:r>
          </a:p>
          <a:p>
            <a:pPr marL="1142942" marR="0" lvl="2" indent="-228589" algn="l" defTabSz="914354" rtl="0" eaLnBrk="1" fontAlgn="auto" latinLnBrk="0" hangingPunct="1">
              <a:lnSpc>
                <a:spcPct val="90000"/>
              </a:lnSpc>
              <a:spcBef>
                <a:spcPts val="0"/>
              </a:spcBef>
              <a:spcAft>
                <a:spcPts val="0"/>
              </a:spcAft>
              <a:buClrTx/>
              <a:buSzPct val="101000"/>
              <a:buFont typeface="ITC Avant Garde Std Bk" panose="020B0502020202020204" pitchFamily="34" charset="0"/>
              <a:buChar char="•"/>
              <a:tabLst/>
              <a:defRPr/>
            </a:pPr>
            <a:r>
              <a:rPr kumimoji="0" lang="en-US" sz="2000" b="0" i="0" u="none" strike="noStrike" kern="1200" cap="none" spc="0" normalizeH="0" baseline="0" noProof="0">
                <a:ln>
                  <a:noFill/>
                </a:ln>
                <a:solidFill>
                  <a:srgbClr val="202020"/>
                </a:solidFill>
                <a:effectLst/>
                <a:uLnTx/>
                <a:uFillTx/>
                <a:latin typeface="Calibri"/>
                <a:ea typeface="+mn-ea"/>
                <a:cs typeface="Calibri" panose="020F0502020204030204" pitchFamily="34" charset="0"/>
              </a:rPr>
              <a:t>IP address associated with the reported incident</a:t>
            </a:r>
          </a:p>
          <a:p>
            <a:pPr marL="1142942" marR="0" lvl="2" indent="-228589" algn="l" defTabSz="914354" rtl="0" eaLnBrk="1" fontAlgn="auto" latinLnBrk="0" hangingPunct="1">
              <a:lnSpc>
                <a:spcPct val="90000"/>
              </a:lnSpc>
              <a:spcBef>
                <a:spcPts val="0"/>
              </a:spcBef>
              <a:spcAft>
                <a:spcPts val="0"/>
              </a:spcAft>
              <a:buClrTx/>
              <a:buSzPct val="101000"/>
              <a:buFont typeface="ITC Avant Garde Std Bk" panose="020B0502020202020204" pitchFamily="34" charset="0"/>
              <a:buChar char="•"/>
              <a:tabLst/>
              <a:defRPr/>
            </a:pPr>
            <a:r>
              <a:rPr kumimoji="0" lang="en-US" sz="2000" b="0" i="0" u="none" strike="noStrike" kern="1200" cap="none" spc="0" normalizeH="0" baseline="0" noProof="0">
                <a:ln>
                  <a:noFill/>
                </a:ln>
                <a:solidFill>
                  <a:srgbClr val="202020"/>
                </a:solidFill>
                <a:effectLst/>
                <a:uLnTx/>
                <a:uFillTx/>
                <a:latin typeface="Calibri"/>
                <a:ea typeface="+mn-ea"/>
                <a:cs typeface="Calibri" panose="020F0502020204030204" pitchFamily="34" charset="0"/>
              </a:rPr>
              <a:t>All suspected illegal images and videos</a:t>
            </a:r>
          </a:p>
          <a:p>
            <a:pPr marL="228589" marR="0" lvl="0" indent="-228600" algn="l" defTabSz="914400" rtl="0" eaLnBrk="1" fontAlgn="auto" latinLnBrk="0" hangingPunct="1">
              <a:lnSpc>
                <a:spcPct val="90000"/>
              </a:lnSpc>
              <a:spcBef>
                <a:spcPts val="800"/>
              </a:spcBef>
              <a:spcAft>
                <a:spcPts val="400"/>
              </a:spcAft>
              <a:buClrTx/>
              <a:buSzPct val="101000"/>
              <a:buFont typeface="Arial" panose="020B0604020202020204" pitchFamily="34" charset="0"/>
              <a:buChar char="•"/>
              <a:tabLst/>
              <a:defRPr/>
            </a:pPr>
            <a:endParaRPr kumimoji="0" lang="en-US" sz="1400" b="0" i="0" u="none" strike="noStrike" kern="1200" cap="none" spc="0" normalizeH="0" baseline="0" noProof="0">
              <a:ln>
                <a:noFill/>
              </a:ln>
              <a:solidFill>
                <a:srgbClr val="202020"/>
              </a:solidFill>
              <a:effectLst/>
              <a:uLnTx/>
              <a:uFillTx/>
              <a:latin typeface="Calibri"/>
              <a:ea typeface="+mn-ea"/>
              <a:cs typeface="Calibri" panose="020F0502020204030204" pitchFamily="34" charset="0"/>
            </a:endParaRPr>
          </a:p>
          <a:p>
            <a:pPr marL="228589" marR="0" lvl="0" indent="-228600" algn="l" defTabSz="914400" rtl="0" eaLnBrk="1" fontAlgn="auto" latinLnBrk="0" hangingPunct="1">
              <a:lnSpc>
                <a:spcPct val="90000"/>
              </a:lnSpc>
              <a:spcBef>
                <a:spcPts val="800"/>
              </a:spcBef>
              <a:spcAft>
                <a:spcPts val="400"/>
              </a:spcAft>
              <a:buClrTx/>
              <a:buSzPct val="101000"/>
              <a:buFont typeface="Arial" panose="020B0604020202020204" pitchFamily="34" charset="0"/>
              <a:buChar char="•"/>
              <a:tabLst/>
              <a:defRPr/>
            </a:pPr>
            <a:r>
              <a:rPr kumimoji="0" lang="en-US" sz="2400" b="0" i="0" u="none" strike="noStrike" kern="1200" cap="none" spc="0" normalizeH="0" baseline="0" noProof="0">
                <a:ln>
                  <a:noFill/>
                </a:ln>
                <a:solidFill>
                  <a:srgbClr val="202020"/>
                </a:solidFill>
                <a:effectLst/>
                <a:uLnTx/>
                <a:uFillTx/>
                <a:latin typeface="Calibri"/>
                <a:ea typeface="+mn-ea"/>
                <a:cs typeface="Calibri" panose="020F0502020204030204" pitchFamily="34" charset="0"/>
              </a:rPr>
              <a:t>Companies required to keep logs and account information for 1 year from date of submission</a:t>
            </a:r>
          </a:p>
          <a:p>
            <a:pPr marL="228589" marR="0" lvl="0" indent="-228600" algn="l" defTabSz="914400" rtl="0" eaLnBrk="1" fontAlgn="auto" latinLnBrk="0" hangingPunct="1">
              <a:lnSpc>
                <a:spcPct val="90000"/>
              </a:lnSpc>
              <a:spcBef>
                <a:spcPts val="800"/>
              </a:spcBef>
              <a:spcAft>
                <a:spcPts val="400"/>
              </a:spcAft>
              <a:buClrTx/>
              <a:buSzPct val="101000"/>
              <a:buFont typeface="Arial" panose="020B0604020202020204" pitchFamily="34" charset="0"/>
              <a:buChar char="•"/>
              <a:tabLst/>
              <a:defRPr/>
            </a:pPr>
            <a:endParaRPr kumimoji="0" lang="en-US" sz="1400" b="0" i="0" u="none" strike="noStrike" kern="1200" cap="none" spc="0" normalizeH="0" baseline="0" noProof="0">
              <a:ln>
                <a:noFill/>
              </a:ln>
              <a:solidFill>
                <a:srgbClr val="202020"/>
              </a:solidFill>
              <a:effectLst/>
              <a:uLnTx/>
              <a:uFillTx/>
              <a:latin typeface="Calibri"/>
              <a:ea typeface="+mn-ea"/>
              <a:cs typeface="Calibri" panose="020F0502020204030204" pitchFamily="34" charset="0"/>
            </a:endParaRPr>
          </a:p>
          <a:p>
            <a:pPr marL="228589" marR="0" lvl="0" indent="-228600" algn="l" defTabSz="914400" rtl="0" eaLnBrk="1" fontAlgn="auto" latinLnBrk="0" hangingPunct="1">
              <a:lnSpc>
                <a:spcPct val="90000"/>
              </a:lnSpc>
              <a:spcBef>
                <a:spcPts val="800"/>
              </a:spcBef>
              <a:spcAft>
                <a:spcPts val="400"/>
              </a:spcAft>
              <a:buClrTx/>
              <a:buSzPct val="101000"/>
              <a:buFont typeface="Arial" panose="020B0604020202020204" pitchFamily="34" charset="0"/>
              <a:buChar char="•"/>
              <a:tabLst/>
              <a:defRPr/>
            </a:pPr>
            <a:r>
              <a:rPr kumimoji="0" lang="en-US" sz="2400" b="0" i="0" u="none" strike="noStrike" kern="1200" cap="none" spc="0" normalizeH="0" baseline="0" noProof="0">
                <a:ln>
                  <a:noFill/>
                </a:ln>
                <a:solidFill>
                  <a:srgbClr val="202020"/>
                </a:solidFill>
                <a:effectLst/>
                <a:uLnTx/>
                <a:uFillTx/>
                <a:latin typeface="Calibri"/>
                <a:ea typeface="+mn-ea"/>
                <a:cs typeface="Calibri" panose="020F0502020204030204" pitchFamily="34" charset="0"/>
              </a:rPr>
              <a:t>CT Modernization Act (2018) allows for imminent or planned violations to be reported to NCMEC to provide opportunity for intervention before further harm</a:t>
            </a:r>
          </a:p>
          <a:p>
            <a:pPr marL="228589" marR="0" lvl="0" indent="-228600" algn="l" defTabSz="914400" rtl="0" eaLnBrk="1" fontAlgn="auto" latinLnBrk="0" hangingPunct="1">
              <a:lnSpc>
                <a:spcPct val="90000"/>
              </a:lnSpc>
              <a:spcBef>
                <a:spcPts val="800"/>
              </a:spcBef>
              <a:spcAft>
                <a:spcPts val="400"/>
              </a:spcAft>
              <a:buClrTx/>
              <a:buSzPct val="101000"/>
              <a:buFont typeface="Arial" panose="020B0604020202020204" pitchFamily="34" charset="0"/>
              <a:buChar char="•"/>
              <a:tabLst/>
              <a:defRPr/>
            </a:pPr>
            <a:endParaRPr kumimoji="0" lang="en-US" sz="1400" b="0" i="0" u="none" strike="noStrike" kern="1200" cap="none" spc="0" normalizeH="0" baseline="0" noProof="0">
              <a:ln>
                <a:noFill/>
              </a:ln>
              <a:solidFill>
                <a:srgbClr val="202020"/>
              </a:solidFill>
              <a:effectLst/>
              <a:uLnTx/>
              <a:uFillTx/>
              <a:latin typeface="Calibri"/>
              <a:ea typeface="+mn-ea"/>
              <a:cs typeface="Calibri" panose="020F0502020204030204" pitchFamily="34" charset="0"/>
            </a:endParaRPr>
          </a:p>
          <a:p>
            <a:pPr marL="228589" marR="0" lvl="0" indent="-228600" algn="l" defTabSz="914400" rtl="0" eaLnBrk="1" fontAlgn="auto" latinLnBrk="0" hangingPunct="1">
              <a:lnSpc>
                <a:spcPct val="90000"/>
              </a:lnSpc>
              <a:spcBef>
                <a:spcPts val="800"/>
              </a:spcBef>
              <a:spcAft>
                <a:spcPts val="400"/>
              </a:spcAft>
              <a:buClrTx/>
              <a:buSzPct val="101000"/>
              <a:buFont typeface="Arial" panose="020B0604020202020204" pitchFamily="34" charset="0"/>
              <a:buChar char="•"/>
              <a:tabLst/>
              <a:defRPr/>
            </a:pPr>
            <a:r>
              <a:rPr kumimoji="0" lang="en-US" sz="2400" b="0" i="0" u="none" strike="noStrike" kern="1200" cap="none" spc="0" normalizeH="0" baseline="0" noProof="0">
                <a:ln>
                  <a:noFill/>
                </a:ln>
                <a:solidFill>
                  <a:srgbClr val="202020"/>
                </a:solidFill>
                <a:effectLst/>
                <a:uLnTx/>
                <a:uFillTx/>
                <a:latin typeface="Calibri"/>
                <a:ea typeface="+mn-ea"/>
                <a:cs typeface="Calibri" panose="020F0502020204030204" pitchFamily="34" charset="0"/>
              </a:rPr>
              <a:t>REPORT Act (2024) requires Online Enticement and Child Sex Trafficking be reported</a:t>
            </a:r>
          </a:p>
        </p:txBody>
      </p:sp>
    </p:spTree>
    <p:extLst>
      <p:ext uri="{BB962C8B-B14F-4D97-AF65-F5344CB8AC3E}">
        <p14:creationId xmlns:p14="http://schemas.microsoft.com/office/powerpoint/2010/main" val="2376151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B12C9D3-69CB-C9E0-81E8-EE8929330BF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A0F5269-4CCE-23D0-A211-5E4C9DF9F2CD}"/>
              </a:ext>
            </a:extLst>
          </p:cNvPr>
          <p:cNvSpPr txBox="1"/>
          <p:nvPr/>
        </p:nvSpPr>
        <p:spPr>
          <a:xfrm>
            <a:off x="498092" y="169333"/>
            <a:ext cx="1090650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bg2">
                    <a:lumMod val="10000"/>
                  </a:schemeClr>
                </a:solidFill>
                <a:effectLst/>
                <a:uLnTx/>
                <a:uFillTx/>
                <a:latin typeface="Century Gothic" panose="020B0502020202020204" pitchFamily="34" charset="0"/>
                <a:ea typeface="+mn-ea"/>
                <a:cs typeface="+mn-cs"/>
              </a:rPr>
              <a:t>Post REPORT Act</a:t>
            </a:r>
          </a:p>
        </p:txBody>
      </p:sp>
      <p:graphicFrame>
        <p:nvGraphicFramePr>
          <p:cNvPr id="7" name="Chart 6">
            <a:extLst>
              <a:ext uri="{FF2B5EF4-FFF2-40B4-BE49-F238E27FC236}">
                <a16:creationId xmlns:a16="http://schemas.microsoft.com/office/drawing/2014/main" id="{ECE2D40B-4EE8-38C7-0950-DE915BB87FC6}"/>
              </a:ext>
            </a:extLst>
          </p:cNvPr>
          <p:cNvGraphicFramePr/>
          <p:nvPr/>
        </p:nvGraphicFramePr>
        <p:xfrm>
          <a:off x="4613275" y="1270000"/>
          <a:ext cx="3540125" cy="54186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67FBDDB8-0D4D-81A9-8445-DB26F31B32D8}"/>
              </a:ext>
            </a:extLst>
          </p:cNvPr>
          <p:cNvGraphicFramePr/>
          <p:nvPr/>
        </p:nvGraphicFramePr>
        <p:xfrm>
          <a:off x="8463338" y="1270000"/>
          <a:ext cx="3540125" cy="54186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A8F334F0-C828-228C-D81D-EA0177018CE6}"/>
              </a:ext>
            </a:extLst>
          </p:cNvPr>
          <p:cNvGraphicFramePr/>
          <p:nvPr/>
        </p:nvGraphicFramePr>
        <p:xfrm>
          <a:off x="763212" y="1270000"/>
          <a:ext cx="3540125" cy="5418667"/>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0">
            <a:extLst>
              <a:ext uri="{FF2B5EF4-FFF2-40B4-BE49-F238E27FC236}">
                <a16:creationId xmlns:a16="http://schemas.microsoft.com/office/drawing/2014/main" id="{2B6AAA34-3470-9FC2-711E-3D930CF22288}"/>
              </a:ext>
            </a:extLst>
          </p:cNvPr>
          <p:cNvSpPr txBox="1"/>
          <p:nvPr/>
        </p:nvSpPr>
        <p:spPr>
          <a:xfrm>
            <a:off x="2254481" y="1951904"/>
            <a:ext cx="1619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04142"/>
                </a:solidFill>
                <a:effectLst/>
                <a:uLnTx/>
                <a:uFillTx/>
                <a:latin typeface="Calibri"/>
                <a:ea typeface="+mn-ea"/>
                <a:cs typeface="+mn-cs"/>
              </a:rPr>
              <a:t>25% decrease</a:t>
            </a:r>
          </a:p>
        </p:txBody>
      </p:sp>
      <p:sp>
        <p:nvSpPr>
          <p:cNvPr id="12" name="TextBox 11">
            <a:extLst>
              <a:ext uri="{FF2B5EF4-FFF2-40B4-BE49-F238E27FC236}">
                <a16:creationId xmlns:a16="http://schemas.microsoft.com/office/drawing/2014/main" id="{107391D1-A7FF-700E-00F5-E7B7D42842C2}"/>
              </a:ext>
            </a:extLst>
          </p:cNvPr>
          <p:cNvSpPr txBox="1"/>
          <p:nvPr/>
        </p:nvSpPr>
        <p:spPr>
          <a:xfrm>
            <a:off x="5573712" y="1951904"/>
            <a:ext cx="1619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04142"/>
                </a:solidFill>
                <a:effectLst/>
                <a:uLnTx/>
                <a:uFillTx/>
                <a:latin typeface="Calibri"/>
                <a:ea typeface="+mn-ea"/>
                <a:cs typeface="+mn-cs"/>
              </a:rPr>
              <a:t>952% increase</a:t>
            </a:r>
          </a:p>
        </p:txBody>
      </p:sp>
      <p:sp>
        <p:nvSpPr>
          <p:cNvPr id="13" name="TextBox 12">
            <a:extLst>
              <a:ext uri="{FF2B5EF4-FFF2-40B4-BE49-F238E27FC236}">
                <a16:creationId xmlns:a16="http://schemas.microsoft.com/office/drawing/2014/main" id="{0C4BB41E-E13F-CEE6-0A68-6F885E4F60FC}"/>
              </a:ext>
            </a:extLst>
          </p:cNvPr>
          <p:cNvSpPr txBox="1"/>
          <p:nvPr/>
        </p:nvSpPr>
        <p:spPr>
          <a:xfrm>
            <a:off x="9703031" y="1951904"/>
            <a:ext cx="1619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04142"/>
                </a:solidFill>
                <a:effectLst/>
                <a:uLnTx/>
                <a:uFillTx/>
                <a:latin typeface="Calibri"/>
                <a:ea typeface="+mn-ea"/>
                <a:cs typeface="+mn-cs"/>
              </a:rPr>
              <a:t>77% increase</a:t>
            </a:r>
          </a:p>
        </p:txBody>
      </p:sp>
    </p:spTree>
    <p:extLst>
      <p:ext uri="{BB962C8B-B14F-4D97-AF65-F5344CB8AC3E}">
        <p14:creationId xmlns:p14="http://schemas.microsoft.com/office/powerpoint/2010/main" val="3365345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EE7914E-EEFE-F0B0-9BFC-B3A58B4BAAE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C4E8DDF-C992-762B-FAC2-41E953EB697E}"/>
              </a:ext>
            </a:extLst>
          </p:cNvPr>
          <p:cNvSpPr txBox="1"/>
          <p:nvPr/>
        </p:nvSpPr>
        <p:spPr>
          <a:xfrm>
            <a:off x="498092" y="169333"/>
            <a:ext cx="1090650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bg2">
                    <a:lumMod val="10000"/>
                  </a:schemeClr>
                </a:solidFill>
                <a:effectLst/>
                <a:uLnTx/>
                <a:uFillTx/>
                <a:latin typeface="Century Gothic" panose="020B0502020202020204" pitchFamily="34" charset="0"/>
                <a:ea typeface="+mn-ea"/>
                <a:cs typeface="+mn-cs"/>
              </a:rPr>
              <a:t>Industry Reporting Changes</a:t>
            </a:r>
          </a:p>
        </p:txBody>
      </p:sp>
      <p:sp>
        <p:nvSpPr>
          <p:cNvPr id="17" name="TextBox 16">
            <a:extLst>
              <a:ext uri="{FF2B5EF4-FFF2-40B4-BE49-F238E27FC236}">
                <a16:creationId xmlns:a16="http://schemas.microsoft.com/office/drawing/2014/main" id="{F86D5243-A9DE-8B9D-5A1B-714935243DEB}"/>
              </a:ext>
            </a:extLst>
          </p:cNvPr>
          <p:cNvSpPr txBox="1"/>
          <p:nvPr/>
        </p:nvSpPr>
        <p:spPr>
          <a:xfrm>
            <a:off x="120391" y="1496528"/>
            <a:ext cx="3908890"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04142"/>
                </a:solidFill>
                <a:effectLst/>
                <a:uLnTx/>
                <a:uFillTx/>
                <a:latin typeface="Century Gothic"/>
                <a:ea typeface="+mn-ea"/>
                <a:cs typeface="+mn-cs"/>
              </a:rPr>
              <a:t>Facebook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04142"/>
                </a:solidFill>
                <a:effectLst/>
                <a:uLnTx/>
                <a:uFillTx/>
                <a:latin typeface="Century Gothic"/>
                <a:ea typeface="+mn-ea"/>
                <a:cs typeface="+mn-cs"/>
              </a:rPr>
              <a:t>Instagram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04142"/>
                </a:solidFill>
                <a:effectLst/>
                <a:uLnTx/>
                <a:uFillTx/>
                <a:latin typeface="Century Gothic"/>
                <a:ea typeface="+mn-ea"/>
                <a:cs typeface="+mn-cs"/>
              </a:rPr>
              <a:t>Snapchat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04142"/>
                </a:solidFill>
                <a:effectLst/>
                <a:uLnTx/>
                <a:uFillTx/>
                <a:latin typeface="Century Gothic"/>
                <a:ea typeface="+mn-ea"/>
                <a:cs typeface="+mn-cs"/>
              </a:rPr>
              <a:t>Reddit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04142"/>
                </a:solidFill>
                <a:effectLst/>
                <a:uLnTx/>
                <a:uFillTx/>
                <a:latin typeface="Century Gothic"/>
                <a:ea typeface="+mn-ea"/>
                <a:cs typeface="+mn-cs"/>
              </a:rPr>
              <a:t>X Corp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04142"/>
                </a:solidFill>
                <a:effectLst/>
                <a:uLnTx/>
                <a:uFillTx/>
                <a:latin typeface="Century Gothic"/>
                <a:ea typeface="+mn-ea"/>
                <a:cs typeface="+mn-cs"/>
              </a:rPr>
              <a:t>WhatsApp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04142"/>
                </a:solidFill>
                <a:effectLst/>
                <a:uLnTx/>
                <a:uFillTx/>
                <a:latin typeface="Century Gothic"/>
                <a:ea typeface="+mn-ea"/>
                <a:cs typeface="+mn-cs"/>
              </a:rPr>
              <a:t>Imgur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04142"/>
                </a:solidFill>
                <a:effectLst/>
                <a:uLnTx/>
                <a:uFillTx/>
                <a:latin typeface="Century Gothic"/>
                <a:ea typeface="+mn-ea"/>
                <a:cs typeface="+mn-cs"/>
              </a:rPr>
              <a:t>Amazon Photos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04142"/>
                </a:solidFill>
                <a:effectLst/>
                <a:uLnTx/>
                <a:uFillTx/>
                <a:latin typeface="Century Gothic"/>
                <a:ea typeface="+mn-ea"/>
                <a:cs typeface="+mn-cs"/>
              </a:rPr>
              <a:t>Dropbox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04142"/>
                </a:solidFill>
                <a:effectLst/>
                <a:uLnTx/>
                <a:uFillTx/>
                <a:latin typeface="Century Gothic"/>
                <a:ea typeface="+mn-ea"/>
                <a:cs typeface="+mn-cs"/>
              </a:rPr>
              <a:t>Synchronoss Technologies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04142"/>
                </a:solidFill>
                <a:effectLst/>
                <a:uLnTx/>
                <a:uFillTx/>
                <a:latin typeface="Century Gothic"/>
                <a:ea typeface="+mn-ea"/>
                <a:cs typeface="+mn-cs"/>
              </a:rPr>
              <a:t>Google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04142"/>
                </a:solidFill>
                <a:effectLst/>
                <a:uLnTx/>
                <a:uFillTx/>
                <a:latin typeface="Century Gothic"/>
                <a:ea typeface="+mn-ea"/>
                <a:cs typeface="+mn-cs"/>
              </a:rPr>
              <a:t>Cloudflare</a:t>
            </a:r>
          </a:p>
        </p:txBody>
      </p:sp>
      <p:sp>
        <p:nvSpPr>
          <p:cNvPr id="20" name="TextBox 19">
            <a:extLst>
              <a:ext uri="{FF2B5EF4-FFF2-40B4-BE49-F238E27FC236}">
                <a16:creationId xmlns:a16="http://schemas.microsoft.com/office/drawing/2014/main" id="{7286348D-DCA7-B523-718A-A996C860E69E}"/>
              </a:ext>
            </a:extLst>
          </p:cNvPr>
          <p:cNvSpPr txBox="1"/>
          <p:nvPr/>
        </p:nvSpPr>
        <p:spPr>
          <a:xfrm>
            <a:off x="8963755" y="1983515"/>
            <a:ext cx="2791439" cy="34470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04142"/>
                </a:solidFill>
                <a:effectLst/>
                <a:uLnTx/>
                <a:uFillTx/>
                <a:latin typeface="Century Gothic"/>
                <a:ea typeface="+mn-ea"/>
                <a:cs typeface="+mn-cs"/>
              </a:rPr>
              <a:t>Roblox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04142"/>
                </a:solidFill>
                <a:effectLst/>
                <a:uLnTx/>
                <a:uFillTx/>
                <a:latin typeface="Century Gothic"/>
                <a:ea typeface="+mn-ea"/>
                <a:cs typeface="+mn-cs"/>
              </a:rPr>
              <a:t>Threads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04142"/>
                </a:solidFill>
                <a:effectLst/>
                <a:uLnTx/>
                <a:uFillTx/>
                <a:latin typeface="Century Gothic"/>
                <a:ea typeface="+mn-ea"/>
                <a:cs typeface="+mn-cs"/>
              </a:rPr>
              <a:t>Microsoft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04142"/>
                </a:solidFill>
                <a:effectLst/>
                <a:uLnTx/>
                <a:uFillTx/>
                <a:latin typeface="Century Gothic"/>
                <a:ea typeface="+mn-ea"/>
                <a:cs typeface="+mn-cs"/>
              </a:rPr>
              <a:t>Grindr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04142"/>
                </a:solidFill>
                <a:effectLst/>
                <a:uLnTx/>
                <a:uFillTx/>
                <a:latin typeface="Century Gothic"/>
                <a:ea typeface="+mn-ea"/>
                <a:cs typeface="+mn-cs"/>
              </a:rPr>
              <a:t>MediaLab</a:t>
            </a:r>
            <a:r>
              <a:rPr kumimoji="0" lang="en-US" sz="2000" b="0" i="0" u="none" strike="noStrike" kern="1200" cap="none" spc="0" normalizeH="0" baseline="0" noProof="0" dirty="0">
                <a:ln>
                  <a:noFill/>
                </a:ln>
                <a:solidFill>
                  <a:srgbClr val="404142"/>
                </a:solidFill>
                <a:effectLst/>
                <a:uLnTx/>
                <a:uFillTx/>
                <a:latin typeface="Century Gothic"/>
                <a:ea typeface="+mn-ea"/>
                <a:cs typeface="+mn-cs"/>
              </a:rPr>
              <a:t>/Kik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04142"/>
                </a:solidFill>
                <a:effectLst/>
                <a:uLnTx/>
                <a:uFillTx/>
                <a:latin typeface="Century Gothic"/>
                <a:ea typeface="+mn-ea"/>
                <a:cs typeface="+mn-cs"/>
              </a:rPr>
              <a:t>OpenAI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04142"/>
                </a:solidFill>
                <a:effectLst/>
                <a:uLnTx/>
                <a:uFillTx/>
                <a:latin typeface="Century Gothic"/>
                <a:ea typeface="+mn-ea"/>
                <a:cs typeface="+mn-cs"/>
              </a:rPr>
              <a:t>Discord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04142"/>
                </a:solidFill>
                <a:effectLst/>
                <a:uLnTx/>
                <a:uFillTx/>
                <a:latin typeface="Century Gothic"/>
                <a:ea typeface="+mn-ea"/>
                <a:cs typeface="+mn-cs"/>
              </a:rPr>
              <a:t>Pinterest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04142"/>
                </a:solidFill>
                <a:effectLst/>
                <a:uLnTx/>
                <a:uFillTx/>
                <a:latin typeface="Century Gothic"/>
                <a:ea typeface="+mn-ea"/>
                <a:cs typeface="+mn-cs"/>
              </a:rPr>
              <a:t>Amazon AI Services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04142"/>
                </a:solidFill>
                <a:effectLst/>
                <a:uLnTx/>
                <a:uFillTx/>
                <a:latin typeface="Century Gothic"/>
                <a:ea typeface="+mn-ea"/>
                <a:cs typeface="+mn-cs"/>
              </a:rPr>
              <a:t>TikTok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04142"/>
              </a:solidFill>
              <a:effectLst/>
              <a:uLnTx/>
              <a:uFillTx/>
              <a:latin typeface="Century Gothic"/>
              <a:ea typeface="+mn-ea"/>
              <a:cs typeface="+mn-cs"/>
            </a:endParaRPr>
          </a:p>
        </p:txBody>
      </p:sp>
      <p:sp>
        <p:nvSpPr>
          <p:cNvPr id="45" name="TextBox 44">
            <a:extLst>
              <a:ext uri="{FF2B5EF4-FFF2-40B4-BE49-F238E27FC236}">
                <a16:creationId xmlns:a16="http://schemas.microsoft.com/office/drawing/2014/main" id="{33A0F4D7-D9D8-01F1-CA14-8066D6070EE7}"/>
              </a:ext>
            </a:extLst>
          </p:cNvPr>
          <p:cNvSpPr txBox="1"/>
          <p:nvPr/>
        </p:nvSpPr>
        <p:spPr>
          <a:xfrm>
            <a:off x="120391" y="6490667"/>
            <a:ext cx="283235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99A8BD"/>
                </a:solidFill>
                <a:effectLst/>
                <a:uLnTx/>
                <a:uFillTx/>
                <a:latin typeface="Century Gothic"/>
                <a:ea typeface="Calibri" panose="020F0502020204030204" pitchFamily="34" charset="0"/>
                <a:cs typeface="Calibri" panose="020F0502020204030204" pitchFamily="34" charset="0"/>
              </a:rPr>
              <a:t>*Difference from H12024 to H12025</a:t>
            </a:r>
          </a:p>
        </p:txBody>
      </p:sp>
      <p:sp>
        <p:nvSpPr>
          <p:cNvPr id="12" name="TextBox 11">
            <a:extLst>
              <a:ext uri="{FF2B5EF4-FFF2-40B4-BE49-F238E27FC236}">
                <a16:creationId xmlns:a16="http://schemas.microsoft.com/office/drawing/2014/main" id="{70FE1FDC-F6EA-AE4C-4377-3655EA534FC3}"/>
              </a:ext>
            </a:extLst>
          </p:cNvPr>
          <p:cNvSpPr txBox="1"/>
          <p:nvPr/>
        </p:nvSpPr>
        <p:spPr>
          <a:xfrm>
            <a:off x="9248775" y="1402520"/>
            <a:ext cx="26157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9A8BD"/>
                </a:solidFill>
                <a:effectLst/>
                <a:uLnTx/>
                <a:uFillTx/>
                <a:latin typeface="Calibri"/>
                <a:ea typeface="+mn-ea"/>
                <a:cs typeface="+mn-cs"/>
              </a:rPr>
              <a:t>INCREASING</a:t>
            </a:r>
          </a:p>
        </p:txBody>
      </p:sp>
      <p:grpSp>
        <p:nvGrpSpPr>
          <p:cNvPr id="16" name="Group 15">
            <a:extLst>
              <a:ext uri="{FF2B5EF4-FFF2-40B4-BE49-F238E27FC236}">
                <a16:creationId xmlns:a16="http://schemas.microsoft.com/office/drawing/2014/main" id="{65F07CF3-B9F7-CEB4-1798-8157C596A28F}"/>
              </a:ext>
            </a:extLst>
          </p:cNvPr>
          <p:cNvGrpSpPr/>
          <p:nvPr/>
        </p:nvGrpSpPr>
        <p:grpSpPr>
          <a:xfrm>
            <a:off x="815976" y="-1948881"/>
            <a:ext cx="11116259" cy="11528716"/>
            <a:chOff x="536192" y="-1967931"/>
            <a:chExt cx="11116259" cy="11528716"/>
          </a:xfrm>
        </p:grpSpPr>
        <p:grpSp>
          <p:nvGrpSpPr>
            <p:cNvPr id="7" name="Group 6">
              <a:extLst>
                <a:ext uri="{FF2B5EF4-FFF2-40B4-BE49-F238E27FC236}">
                  <a16:creationId xmlns:a16="http://schemas.microsoft.com/office/drawing/2014/main" id="{65E1097D-37FD-9B4C-C7BD-3C8211D0590C}"/>
                </a:ext>
              </a:extLst>
            </p:cNvPr>
            <p:cNvGrpSpPr/>
            <p:nvPr/>
          </p:nvGrpSpPr>
          <p:grpSpPr>
            <a:xfrm flipH="1">
              <a:off x="3029823" y="-1967931"/>
              <a:ext cx="6132353" cy="11528716"/>
              <a:chOff x="2906082" y="-3489616"/>
              <a:chExt cx="4485318" cy="11528716"/>
            </a:xfrm>
          </p:grpSpPr>
          <p:sp>
            <p:nvSpPr>
              <p:cNvPr id="5" name="Arrow: Circular 4">
                <a:extLst>
                  <a:ext uri="{FF2B5EF4-FFF2-40B4-BE49-F238E27FC236}">
                    <a16:creationId xmlns:a16="http://schemas.microsoft.com/office/drawing/2014/main" id="{0E4744A4-8CD5-82DB-8DF1-02DFBB8BE7D9}"/>
                  </a:ext>
                </a:extLst>
              </p:cNvPr>
              <p:cNvSpPr/>
              <p:nvPr/>
            </p:nvSpPr>
            <p:spPr>
              <a:xfrm>
                <a:off x="2952750" y="1514475"/>
                <a:ext cx="4438650" cy="6524625"/>
              </a:xfrm>
              <a:prstGeom prst="circularArrow">
                <a:avLst>
                  <a:gd name="adj1" fmla="val 12500"/>
                  <a:gd name="adj2" fmla="val 1142319"/>
                  <a:gd name="adj3" fmla="val 20457681"/>
                  <a:gd name="adj4" fmla="val 16156752"/>
                  <a:gd name="adj5" fmla="val 12500"/>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142"/>
                  </a:solidFill>
                  <a:effectLst/>
                  <a:uLnTx/>
                  <a:uFillTx/>
                  <a:latin typeface="Calibri"/>
                  <a:ea typeface="+mn-ea"/>
                  <a:cs typeface="+mn-cs"/>
                </a:endParaRPr>
              </a:p>
            </p:txBody>
          </p:sp>
          <p:sp>
            <p:nvSpPr>
              <p:cNvPr id="6" name="Arrow: Circular 5">
                <a:extLst>
                  <a:ext uri="{FF2B5EF4-FFF2-40B4-BE49-F238E27FC236}">
                    <a16:creationId xmlns:a16="http://schemas.microsoft.com/office/drawing/2014/main" id="{E0C9811F-23C7-E4FA-6495-EBE965EFEBCA}"/>
                  </a:ext>
                </a:extLst>
              </p:cNvPr>
              <p:cNvSpPr/>
              <p:nvPr/>
            </p:nvSpPr>
            <p:spPr>
              <a:xfrm rot="10800000">
                <a:off x="2906082" y="-3489616"/>
                <a:ext cx="4438650" cy="6524625"/>
              </a:xfrm>
              <a:prstGeom prst="circularArrow">
                <a:avLst>
                  <a:gd name="adj1" fmla="val 12500"/>
                  <a:gd name="adj2" fmla="val 1142319"/>
                  <a:gd name="adj3" fmla="val 20457681"/>
                  <a:gd name="adj4" fmla="val 16156752"/>
                  <a:gd name="adj5" fmla="val 12500"/>
                </a:avLst>
              </a:prstGeom>
              <a:solidFill>
                <a:srgbClr val="99A8BD"/>
              </a:solidFill>
              <a:ln>
                <a:solidFill>
                  <a:srgbClr val="99A8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142"/>
                  </a:solidFill>
                  <a:effectLst/>
                  <a:uLnTx/>
                  <a:uFillTx/>
                  <a:latin typeface="Calibri"/>
                  <a:ea typeface="+mn-ea"/>
                  <a:cs typeface="+mn-cs"/>
                </a:endParaRPr>
              </a:p>
            </p:txBody>
          </p:sp>
        </p:grpSp>
        <p:cxnSp>
          <p:nvCxnSpPr>
            <p:cNvPr id="9" name="Straight Connector 8">
              <a:extLst>
                <a:ext uri="{FF2B5EF4-FFF2-40B4-BE49-F238E27FC236}">
                  <a16:creationId xmlns:a16="http://schemas.microsoft.com/office/drawing/2014/main" id="{65EEAE6A-C759-6CB1-B364-27A5910A085C}"/>
                </a:ext>
              </a:extLst>
            </p:cNvPr>
            <p:cNvCxnSpPr>
              <a:cxnSpLocks/>
            </p:cNvCxnSpPr>
            <p:nvPr/>
          </p:nvCxnSpPr>
          <p:spPr>
            <a:xfrm>
              <a:off x="8410624" y="1324064"/>
              <a:ext cx="3241827" cy="0"/>
            </a:xfrm>
            <a:prstGeom prst="line">
              <a:avLst/>
            </a:prstGeom>
            <a:ln w="85725">
              <a:solidFill>
                <a:srgbClr val="99A8BD"/>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5D2A5C2-2C33-7792-D0DA-4A2B98C645C1}"/>
                </a:ext>
              </a:extLst>
            </p:cNvPr>
            <p:cNvCxnSpPr>
              <a:cxnSpLocks/>
            </p:cNvCxnSpPr>
            <p:nvPr/>
          </p:nvCxnSpPr>
          <p:spPr>
            <a:xfrm>
              <a:off x="536192" y="6266431"/>
              <a:ext cx="3241827"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905DBEFE-3DA7-8750-E89A-063CD06B7943}"/>
              </a:ext>
            </a:extLst>
          </p:cNvPr>
          <p:cNvSpPr txBox="1"/>
          <p:nvPr/>
        </p:nvSpPr>
        <p:spPr>
          <a:xfrm>
            <a:off x="1000125" y="5680650"/>
            <a:ext cx="26157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8595B"/>
                </a:solidFill>
                <a:effectLst/>
                <a:uLnTx/>
                <a:uFillTx/>
                <a:latin typeface="Calibri"/>
                <a:ea typeface="+mn-ea"/>
                <a:cs typeface="+mn-cs"/>
              </a:rPr>
              <a:t>DECREASING</a:t>
            </a:r>
          </a:p>
        </p:txBody>
      </p:sp>
    </p:spTree>
    <p:extLst>
      <p:ext uri="{BB962C8B-B14F-4D97-AF65-F5344CB8AC3E}">
        <p14:creationId xmlns:p14="http://schemas.microsoft.com/office/powerpoint/2010/main" val="18522603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a:themeElements>
    <a:clrScheme name="NCMEC Brand 2025">
      <a:dk1>
        <a:srgbClr val="202020"/>
      </a:dk1>
      <a:lt1>
        <a:sysClr val="window" lastClr="FFFFFF"/>
      </a:lt1>
      <a:dk2>
        <a:srgbClr val="00264D"/>
      </a:dk2>
      <a:lt2>
        <a:srgbClr val="F2F2F2"/>
      </a:lt2>
      <a:accent1>
        <a:srgbClr val="92D6E3"/>
      </a:accent1>
      <a:accent2>
        <a:srgbClr val="36C2D7"/>
      </a:accent2>
      <a:accent3>
        <a:srgbClr val="008EB7"/>
      </a:accent3>
      <a:accent4>
        <a:srgbClr val="006D8A"/>
      </a:accent4>
      <a:accent5>
        <a:srgbClr val="FFC000"/>
      </a:accent5>
      <a:accent6>
        <a:srgbClr val="AE1B1F"/>
      </a:accent6>
      <a:hlink>
        <a:srgbClr val="36C2D7"/>
      </a:hlink>
      <a:folHlink>
        <a:srgbClr val="C490AA"/>
      </a:folHlink>
    </a:clrScheme>
    <a:fontScheme name="NCMEC PPT Fonts">
      <a:majorFont>
        <a:latin typeface="Century Gothic"/>
        <a:ea typeface=""/>
        <a:cs typeface=""/>
      </a:majorFont>
      <a:minorFont>
        <a:latin typeface="Calibri"/>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PT Template.pptx" id="{892D627E-068F-4D94-9B0E-9B2D71C7232B}" vid="{14F2C8FB-5DCE-4CDC-A933-342502A699F7}"/>
    </a:ext>
  </a:extLst>
</a:theme>
</file>

<file path=ppt/theme/theme2.xml><?xml version="1.0" encoding="utf-8"?>
<a:theme xmlns:a="http://schemas.openxmlformats.org/drawingml/2006/main" name="1_Custom">
  <a:themeElements>
    <a:clrScheme name="NCMEC Brand 2025">
      <a:dk1>
        <a:srgbClr val="202020"/>
      </a:dk1>
      <a:lt1>
        <a:sysClr val="window" lastClr="FFFFFF"/>
      </a:lt1>
      <a:dk2>
        <a:srgbClr val="00264D"/>
      </a:dk2>
      <a:lt2>
        <a:srgbClr val="F2F2F2"/>
      </a:lt2>
      <a:accent1>
        <a:srgbClr val="92D6E3"/>
      </a:accent1>
      <a:accent2>
        <a:srgbClr val="36C2D7"/>
      </a:accent2>
      <a:accent3>
        <a:srgbClr val="008EB7"/>
      </a:accent3>
      <a:accent4>
        <a:srgbClr val="006D8A"/>
      </a:accent4>
      <a:accent5>
        <a:srgbClr val="FFC000"/>
      </a:accent5>
      <a:accent6>
        <a:srgbClr val="AE1B1F"/>
      </a:accent6>
      <a:hlink>
        <a:srgbClr val="36C2D7"/>
      </a:hlink>
      <a:folHlink>
        <a:srgbClr val="C490AA"/>
      </a:folHlink>
    </a:clrScheme>
    <a:fontScheme name="NCMEC PPT Fonts">
      <a:majorFont>
        <a:latin typeface="Century Gothic"/>
        <a:ea typeface=""/>
        <a:cs typeface=""/>
      </a:majorFont>
      <a:minorFont>
        <a:latin typeface="Calibri"/>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M11534312_Win32_SL_V3" id="{A784F2EB-8377-40E2-878D-F359E4F7734D}" vid="{87F4C17B-0668-4D7F-80F5-6507D8EFBB0D}"/>
    </a:ext>
  </a:extLst>
</a:theme>
</file>

<file path=ppt/theme/theme3.xml><?xml version="1.0" encoding="utf-8"?>
<a:theme xmlns:a="http://schemas.openxmlformats.org/drawingml/2006/main" name="2_Custom">
  <a:themeElements>
    <a:clrScheme name="Custom 1">
      <a:dk1>
        <a:srgbClr val="202020"/>
      </a:dk1>
      <a:lt1>
        <a:sysClr val="window" lastClr="FFFFFF"/>
      </a:lt1>
      <a:dk2>
        <a:srgbClr val="002C4B"/>
      </a:dk2>
      <a:lt2>
        <a:srgbClr val="F2F2F2"/>
      </a:lt2>
      <a:accent1>
        <a:srgbClr val="92D6E3"/>
      </a:accent1>
      <a:accent2>
        <a:srgbClr val="36C2D7"/>
      </a:accent2>
      <a:accent3>
        <a:srgbClr val="008EB7"/>
      </a:accent3>
      <a:accent4>
        <a:srgbClr val="006D8A"/>
      </a:accent4>
      <a:accent5>
        <a:srgbClr val="FFC000"/>
      </a:accent5>
      <a:accent6>
        <a:srgbClr val="AE1B1F"/>
      </a:accent6>
      <a:hlink>
        <a:srgbClr val="36C2D7"/>
      </a:hlink>
      <a:folHlink>
        <a:srgbClr val="C490AA"/>
      </a:folHlink>
    </a:clrScheme>
    <a:fontScheme name="NCMEC PPT Fonts">
      <a:majorFont>
        <a:latin typeface="Century Gothic"/>
        <a:ea typeface=""/>
        <a:cs typeface=""/>
      </a:majorFont>
      <a:minorFont>
        <a:latin typeface="Calibri"/>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M11534312_Win32_SL_V3" id="{A784F2EB-8377-40E2-878D-F359E4F7734D}" vid="{87F4C17B-0668-4D7F-80F5-6507D8EFBB0D}"/>
    </a:ext>
  </a:extLst>
</a:theme>
</file>

<file path=ppt/theme/theme4.xml><?xml version="1.0" encoding="utf-8"?>
<a:theme xmlns:a="http://schemas.openxmlformats.org/drawingml/2006/main" name="NCMEC Presentations 2023 Theme">
  <a:themeElements>
    <a:clrScheme name="NCMEC Presentations">
      <a:dk1>
        <a:srgbClr val="404142"/>
      </a:dk1>
      <a:lt1>
        <a:srgbClr val="FFFFFF"/>
      </a:lt1>
      <a:dk2>
        <a:srgbClr val="58595B"/>
      </a:dk2>
      <a:lt2>
        <a:srgbClr val="F1F2F2"/>
      </a:lt2>
      <a:accent1>
        <a:srgbClr val="36C2D7"/>
      </a:accent1>
      <a:accent2>
        <a:srgbClr val="008EB7"/>
      </a:accent2>
      <a:accent3>
        <a:srgbClr val="006D8A"/>
      </a:accent3>
      <a:accent4>
        <a:srgbClr val="92D6E3"/>
      </a:accent4>
      <a:accent5>
        <a:srgbClr val="FDB813"/>
      </a:accent5>
      <a:accent6>
        <a:srgbClr val="AE1B1F"/>
      </a:accent6>
      <a:hlink>
        <a:srgbClr val="50C6D4"/>
      </a:hlink>
      <a:folHlink>
        <a:srgbClr val="939598"/>
      </a:folHlink>
    </a:clrScheme>
    <a:fontScheme name="NCMEC">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MEC Presentations 2023 Theme" id="{0C4E8464-E439-46A3-A10F-D109C15F3EF1}" vid="{75A21CC4-9422-46DF-8AD5-A19376644A2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Custom 1">
    <a:dk1>
      <a:srgbClr val="202020"/>
    </a:dk1>
    <a:lt1>
      <a:sysClr val="window" lastClr="FFFFFF"/>
    </a:lt1>
    <a:dk2>
      <a:srgbClr val="002C4B"/>
    </a:dk2>
    <a:lt2>
      <a:srgbClr val="F2F2F2"/>
    </a:lt2>
    <a:accent1>
      <a:srgbClr val="92D6E3"/>
    </a:accent1>
    <a:accent2>
      <a:srgbClr val="36C2D7"/>
    </a:accent2>
    <a:accent3>
      <a:srgbClr val="008EB7"/>
    </a:accent3>
    <a:accent4>
      <a:srgbClr val="006D8A"/>
    </a:accent4>
    <a:accent5>
      <a:srgbClr val="FFC000"/>
    </a:accent5>
    <a:accent6>
      <a:srgbClr val="AE1B1F"/>
    </a:accent6>
    <a:hlink>
      <a:srgbClr val="36C2D7"/>
    </a:hlink>
    <a:folHlink>
      <a:srgbClr val="C490AA"/>
    </a:folHlink>
  </a:clrScheme>
</a:themeOverride>
</file>

<file path=docProps/app.xml><?xml version="1.0" encoding="utf-8"?>
<Properties xmlns="http://schemas.openxmlformats.org/officeDocument/2006/extended-properties" xmlns:vt="http://schemas.openxmlformats.org/officeDocument/2006/docPropsVTypes">
  <TotalTime>1823</TotalTime>
  <Words>6224</Words>
  <Application>Microsoft Office PowerPoint</Application>
  <PresentationFormat>Widescreen</PresentationFormat>
  <Paragraphs>539</Paragraphs>
  <Slides>29</Slides>
  <Notes>28</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29</vt:i4>
      </vt:variant>
    </vt:vector>
  </HeadingPairs>
  <TitlesOfParts>
    <vt:vector size="45" baseType="lpstr">
      <vt:lpstr>Aptos</vt:lpstr>
      <vt:lpstr>Aptos Narrow</vt:lpstr>
      <vt:lpstr>Arial</vt:lpstr>
      <vt:lpstr>Arial Rounded MT Bold</vt:lpstr>
      <vt:lpstr>Calibri</vt:lpstr>
      <vt:lpstr>Century Gothic</vt:lpstr>
      <vt:lpstr>Courier New</vt:lpstr>
      <vt:lpstr>Franklin Gothic Book</vt:lpstr>
      <vt:lpstr>ITC Avant Garde Std Bk</vt:lpstr>
      <vt:lpstr>ITC Avant Garde Std Md</vt:lpstr>
      <vt:lpstr>Open Sans</vt:lpstr>
      <vt:lpstr>Wingdings</vt:lpstr>
      <vt:lpstr>Custom</vt:lpstr>
      <vt:lpstr>1_Custom</vt:lpstr>
      <vt:lpstr>2_Custom</vt:lpstr>
      <vt:lpstr>NCMEC Presentations 2023 Theme</vt:lpstr>
      <vt:lpstr>A Global Landscape  Current Threats and Trends in  Online Child Sexual Exploitation</vt:lpstr>
      <vt:lpstr>Who We Are</vt:lpstr>
      <vt:lpstr>Our 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Online Enticement? CSAM? CST? It’s a Blurry Line</vt:lpstr>
      <vt:lpstr>How an Offender Assesses the Risk</vt:lpstr>
      <vt:lpstr>P2P “Comments” Used for Communicating</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Staca Shehan</dc:creator>
  <cp:lastModifiedBy>Staca Shehan</cp:lastModifiedBy>
  <cp:revision>1</cp:revision>
  <dcterms:created xsi:type="dcterms:W3CDTF">2025-11-10T18:56:22Z</dcterms:created>
  <dcterms:modified xsi:type="dcterms:W3CDTF">2025-11-19T13:47:13Z</dcterms:modified>
</cp:coreProperties>
</file>